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73" r:id="rId6"/>
    <p:sldId id="274" r:id="rId7"/>
    <p:sldId id="275" r:id="rId8"/>
    <p:sldId id="276" r:id="rId9"/>
    <p:sldId id="277" r:id="rId10"/>
    <p:sldId id="284" r:id="rId11"/>
    <p:sldId id="283" r:id="rId12"/>
    <p:sldId id="279" r:id="rId13"/>
    <p:sldId id="280" r:id="rId14"/>
    <p:sldId id="281" r:id="rId15"/>
    <p:sldId id="282" r:id="rId16"/>
    <p:sldId id="28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A3B5"/>
    <a:srgbClr val="A659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4660"/>
  </p:normalViewPr>
  <p:slideViewPr>
    <p:cSldViewPr snapToGrid="0">
      <p:cViewPr>
        <p:scale>
          <a:sx n="50" d="100"/>
          <a:sy n="50" d="100"/>
        </p:scale>
        <p:origin x="3120" y="14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" y="-4000"/>
            <a:ext cx="12190915" cy="6862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085" y="-76231"/>
            <a:ext cx="5213350" cy="2063751"/>
            <a:chOff x="0" y="666750"/>
            <a:chExt cx="5213350" cy="20637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730250"/>
              <a:ext cx="5213350" cy="1398588"/>
            </a:xfrm>
            <a:custGeom>
              <a:avLst/>
              <a:gdLst>
                <a:gd name="T0" fmla="*/ 904 w 914"/>
                <a:gd name="T1" fmla="*/ 174 h 244"/>
                <a:gd name="T2" fmla="*/ 906 w 914"/>
                <a:gd name="T3" fmla="*/ 167 h 244"/>
                <a:gd name="T4" fmla="*/ 765 w 914"/>
                <a:gd name="T5" fmla="*/ 121 h 244"/>
                <a:gd name="T6" fmla="*/ 581 w 914"/>
                <a:gd name="T7" fmla="*/ 146 h 244"/>
                <a:gd name="T8" fmla="*/ 451 w 914"/>
                <a:gd name="T9" fmla="*/ 156 h 244"/>
                <a:gd name="T10" fmla="*/ 262 w 914"/>
                <a:gd name="T11" fmla="*/ 169 h 244"/>
                <a:gd name="T12" fmla="*/ 450 w 914"/>
                <a:gd name="T13" fmla="*/ 95 h 244"/>
                <a:gd name="T14" fmla="*/ 532 w 914"/>
                <a:gd name="T15" fmla="*/ 103 h 244"/>
                <a:gd name="T16" fmla="*/ 589 w 914"/>
                <a:gd name="T17" fmla="*/ 98 h 244"/>
                <a:gd name="T18" fmla="*/ 510 w 914"/>
                <a:gd name="T19" fmla="*/ 101 h 244"/>
                <a:gd name="T20" fmla="*/ 538 w 914"/>
                <a:gd name="T21" fmla="*/ 76 h 244"/>
                <a:gd name="T22" fmla="*/ 620 w 914"/>
                <a:gd name="T23" fmla="*/ 67 h 244"/>
                <a:gd name="T24" fmla="*/ 605 w 914"/>
                <a:gd name="T25" fmla="*/ 61 h 244"/>
                <a:gd name="T26" fmla="*/ 369 w 914"/>
                <a:gd name="T27" fmla="*/ 95 h 244"/>
                <a:gd name="T28" fmla="*/ 238 w 914"/>
                <a:gd name="T29" fmla="*/ 161 h 244"/>
                <a:gd name="T30" fmla="*/ 66 w 914"/>
                <a:gd name="T31" fmla="*/ 47 h 244"/>
                <a:gd name="T32" fmla="*/ 0 w 914"/>
                <a:gd name="T33" fmla="*/ 143 h 244"/>
                <a:gd name="T34" fmla="*/ 193 w 914"/>
                <a:gd name="T35" fmla="*/ 194 h 244"/>
                <a:gd name="T36" fmla="*/ 204 w 914"/>
                <a:gd name="T37" fmla="*/ 196 h 244"/>
                <a:gd name="T38" fmla="*/ 258 w 914"/>
                <a:gd name="T39" fmla="*/ 205 h 244"/>
                <a:gd name="T40" fmla="*/ 369 w 914"/>
                <a:gd name="T41" fmla="*/ 211 h 244"/>
                <a:gd name="T42" fmla="*/ 524 w 914"/>
                <a:gd name="T43" fmla="*/ 241 h 244"/>
                <a:gd name="T44" fmla="*/ 578 w 914"/>
                <a:gd name="T45" fmla="*/ 232 h 244"/>
                <a:gd name="T46" fmla="*/ 455 w 914"/>
                <a:gd name="T47" fmla="*/ 213 h 244"/>
                <a:gd name="T48" fmla="*/ 490 w 914"/>
                <a:gd name="T49" fmla="*/ 176 h 244"/>
                <a:gd name="T50" fmla="*/ 604 w 914"/>
                <a:gd name="T51" fmla="*/ 200 h 244"/>
                <a:gd name="T52" fmla="*/ 711 w 914"/>
                <a:gd name="T53" fmla="*/ 224 h 244"/>
                <a:gd name="T54" fmla="*/ 771 w 914"/>
                <a:gd name="T55" fmla="*/ 239 h 244"/>
                <a:gd name="T56" fmla="*/ 595 w 914"/>
                <a:gd name="T57" fmla="*/ 184 h 244"/>
                <a:gd name="T58" fmla="*/ 524 w 914"/>
                <a:gd name="T59" fmla="*/ 166 h 244"/>
                <a:gd name="T60" fmla="*/ 757 w 914"/>
                <a:gd name="T61" fmla="*/ 208 h 244"/>
                <a:gd name="T62" fmla="*/ 849 w 914"/>
                <a:gd name="T63" fmla="*/ 214 h 244"/>
                <a:gd name="T64" fmla="*/ 658 w 914"/>
                <a:gd name="T65" fmla="*/ 151 h 244"/>
                <a:gd name="T66" fmla="*/ 713 w 914"/>
                <a:gd name="T67" fmla="*/ 1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4" h="244">
                  <a:moveTo>
                    <a:pt x="802" y="140"/>
                  </a:moveTo>
                  <a:cubicBezTo>
                    <a:pt x="806" y="140"/>
                    <a:pt x="904" y="174"/>
                    <a:pt x="904" y="174"/>
                  </a:cubicBezTo>
                  <a:cubicBezTo>
                    <a:pt x="914" y="171"/>
                    <a:pt x="914" y="171"/>
                    <a:pt x="914" y="171"/>
                  </a:cubicBezTo>
                  <a:cubicBezTo>
                    <a:pt x="906" y="167"/>
                    <a:pt x="906" y="167"/>
                    <a:pt x="906" y="167"/>
                  </a:cubicBezTo>
                  <a:cubicBezTo>
                    <a:pt x="906" y="167"/>
                    <a:pt x="855" y="153"/>
                    <a:pt x="845" y="147"/>
                  </a:cubicBezTo>
                  <a:cubicBezTo>
                    <a:pt x="835" y="141"/>
                    <a:pt x="784" y="123"/>
                    <a:pt x="765" y="121"/>
                  </a:cubicBezTo>
                  <a:cubicBezTo>
                    <a:pt x="745" y="119"/>
                    <a:pt x="658" y="121"/>
                    <a:pt x="649" y="122"/>
                  </a:cubicBezTo>
                  <a:cubicBezTo>
                    <a:pt x="643" y="123"/>
                    <a:pt x="603" y="137"/>
                    <a:pt x="581" y="146"/>
                  </a:cubicBezTo>
                  <a:cubicBezTo>
                    <a:pt x="566" y="145"/>
                    <a:pt x="554" y="144"/>
                    <a:pt x="547" y="144"/>
                  </a:cubicBezTo>
                  <a:cubicBezTo>
                    <a:pt x="527" y="142"/>
                    <a:pt x="472" y="149"/>
                    <a:pt x="451" y="156"/>
                  </a:cubicBezTo>
                  <a:cubicBezTo>
                    <a:pt x="431" y="163"/>
                    <a:pt x="319" y="177"/>
                    <a:pt x="298" y="177"/>
                  </a:cubicBezTo>
                  <a:cubicBezTo>
                    <a:pt x="291" y="177"/>
                    <a:pt x="277" y="174"/>
                    <a:pt x="262" y="169"/>
                  </a:cubicBezTo>
                  <a:cubicBezTo>
                    <a:pt x="285" y="151"/>
                    <a:pt x="353" y="104"/>
                    <a:pt x="366" y="102"/>
                  </a:cubicBezTo>
                  <a:cubicBezTo>
                    <a:pt x="382" y="100"/>
                    <a:pt x="419" y="95"/>
                    <a:pt x="450" y="95"/>
                  </a:cubicBezTo>
                  <a:cubicBezTo>
                    <a:pt x="462" y="98"/>
                    <a:pt x="483" y="104"/>
                    <a:pt x="489" y="104"/>
                  </a:cubicBezTo>
                  <a:cubicBezTo>
                    <a:pt x="499" y="104"/>
                    <a:pt x="523" y="104"/>
                    <a:pt x="532" y="103"/>
                  </a:cubicBezTo>
                  <a:cubicBezTo>
                    <a:pt x="541" y="102"/>
                    <a:pt x="584" y="101"/>
                    <a:pt x="584" y="101"/>
                  </a:cubicBezTo>
                  <a:cubicBezTo>
                    <a:pt x="589" y="98"/>
                    <a:pt x="589" y="98"/>
                    <a:pt x="589" y="98"/>
                  </a:cubicBezTo>
                  <a:cubicBezTo>
                    <a:pt x="589" y="98"/>
                    <a:pt x="571" y="98"/>
                    <a:pt x="555" y="98"/>
                  </a:cubicBezTo>
                  <a:cubicBezTo>
                    <a:pt x="538" y="98"/>
                    <a:pt x="523" y="101"/>
                    <a:pt x="510" y="101"/>
                  </a:cubicBezTo>
                  <a:cubicBezTo>
                    <a:pt x="502" y="102"/>
                    <a:pt x="478" y="97"/>
                    <a:pt x="465" y="93"/>
                  </a:cubicBezTo>
                  <a:cubicBezTo>
                    <a:pt x="494" y="90"/>
                    <a:pt x="527" y="78"/>
                    <a:pt x="538" y="76"/>
                  </a:cubicBezTo>
                  <a:cubicBezTo>
                    <a:pt x="550" y="73"/>
                    <a:pt x="586" y="65"/>
                    <a:pt x="595" y="63"/>
                  </a:cubicBezTo>
                  <a:cubicBezTo>
                    <a:pt x="604" y="61"/>
                    <a:pt x="620" y="67"/>
                    <a:pt x="620" y="67"/>
                  </a:cubicBezTo>
                  <a:cubicBezTo>
                    <a:pt x="624" y="64"/>
                    <a:pt x="624" y="64"/>
                    <a:pt x="624" y="64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575" y="56"/>
                    <a:pt x="513" y="86"/>
                    <a:pt x="468" y="86"/>
                  </a:cubicBezTo>
                  <a:cubicBezTo>
                    <a:pt x="423" y="86"/>
                    <a:pt x="397" y="92"/>
                    <a:pt x="369" y="95"/>
                  </a:cubicBezTo>
                  <a:cubicBezTo>
                    <a:pt x="342" y="98"/>
                    <a:pt x="261" y="158"/>
                    <a:pt x="251" y="165"/>
                  </a:cubicBezTo>
                  <a:cubicBezTo>
                    <a:pt x="246" y="164"/>
                    <a:pt x="242" y="162"/>
                    <a:pt x="238" y="161"/>
                  </a:cubicBezTo>
                  <a:cubicBezTo>
                    <a:pt x="216" y="150"/>
                    <a:pt x="171" y="127"/>
                    <a:pt x="159" y="117"/>
                  </a:cubicBezTo>
                  <a:cubicBezTo>
                    <a:pt x="144" y="102"/>
                    <a:pt x="66" y="47"/>
                    <a:pt x="66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70" y="158"/>
                    <a:pt x="91" y="166"/>
                  </a:cubicBezTo>
                  <a:cubicBezTo>
                    <a:pt x="105" y="171"/>
                    <a:pt x="151" y="185"/>
                    <a:pt x="19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12" y="197"/>
                    <a:pt x="221" y="199"/>
                    <a:pt x="228" y="200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335" y="210"/>
                    <a:pt x="362" y="211"/>
                  </a:cubicBezTo>
                  <a:cubicBezTo>
                    <a:pt x="364" y="212"/>
                    <a:pt x="366" y="211"/>
                    <a:pt x="369" y="211"/>
                  </a:cubicBezTo>
                  <a:cubicBezTo>
                    <a:pt x="382" y="213"/>
                    <a:pt x="430" y="222"/>
                    <a:pt x="447" y="224"/>
                  </a:cubicBezTo>
                  <a:cubicBezTo>
                    <a:pt x="465" y="226"/>
                    <a:pt x="508" y="239"/>
                    <a:pt x="524" y="241"/>
                  </a:cubicBezTo>
                  <a:cubicBezTo>
                    <a:pt x="539" y="244"/>
                    <a:pt x="576" y="236"/>
                    <a:pt x="576" y="236"/>
                  </a:cubicBezTo>
                  <a:cubicBezTo>
                    <a:pt x="578" y="232"/>
                    <a:pt x="578" y="232"/>
                    <a:pt x="578" y="232"/>
                  </a:cubicBezTo>
                  <a:cubicBezTo>
                    <a:pt x="578" y="232"/>
                    <a:pt x="560" y="237"/>
                    <a:pt x="539" y="238"/>
                  </a:cubicBezTo>
                  <a:cubicBezTo>
                    <a:pt x="518" y="239"/>
                    <a:pt x="477" y="223"/>
                    <a:pt x="455" y="213"/>
                  </a:cubicBezTo>
                  <a:cubicBezTo>
                    <a:pt x="437" y="206"/>
                    <a:pt x="411" y="204"/>
                    <a:pt x="401" y="204"/>
                  </a:cubicBezTo>
                  <a:cubicBezTo>
                    <a:pt x="428" y="196"/>
                    <a:pt x="464" y="184"/>
                    <a:pt x="490" y="176"/>
                  </a:cubicBezTo>
                  <a:cubicBezTo>
                    <a:pt x="499" y="177"/>
                    <a:pt x="543" y="184"/>
                    <a:pt x="551" y="184"/>
                  </a:cubicBezTo>
                  <a:cubicBezTo>
                    <a:pt x="561" y="184"/>
                    <a:pt x="589" y="196"/>
                    <a:pt x="604" y="200"/>
                  </a:cubicBezTo>
                  <a:cubicBezTo>
                    <a:pt x="620" y="203"/>
                    <a:pt x="648" y="213"/>
                    <a:pt x="659" y="214"/>
                  </a:cubicBezTo>
                  <a:cubicBezTo>
                    <a:pt x="671" y="214"/>
                    <a:pt x="702" y="222"/>
                    <a:pt x="711" y="224"/>
                  </a:cubicBezTo>
                  <a:cubicBezTo>
                    <a:pt x="719" y="226"/>
                    <a:pt x="765" y="240"/>
                    <a:pt x="765" y="240"/>
                  </a:cubicBezTo>
                  <a:cubicBezTo>
                    <a:pt x="771" y="239"/>
                    <a:pt x="771" y="239"/>
                    <a:pt x="771" y="239"/>
                  </a:cubicBezTo>
                  <a:cubicBezTo>
                    <a:pt x="762" y="236"/>
                    <a:pt x="689" y="213"/>
                    <a:pt x="670" y="211"/>
                  </a:cubicBezTo>
                  <a:cubicBezTo>
                    <a:pt x="650" y="210"/>
                    <a:pt x="614" y="194"/>
                    <a:pt x="595" y="184"/>
                  </a:cubicBezTo>
                  <a:cubicBezTo>
                    <a:pt x="579" y="176"/>
                    <a:pt x="534" y="169"/>
                    <a:pt x="520" y="167"/>
                  </a:cubicBezTo>
                  <a:cubicBezTo>
                    <a:pt x="521" y="167"/>
                    <a:pt x="523" y="166"/>
                    <a:pt x="524" y="166"/>
                  </a:cubicBezTo>
                  <a:cubicBezTo>
                    <a:pt x="544" y="164"/>
                    <a:pt x="601" y="163"/>
                    <a:pt x="620" y="163"/>
                  </a:cubicBezTo>
                  <a:cubicBezTo>
                    <a:pt x="639" y="163"/>
                    <a:pt x="736" y="205"/>
                    <a:pt x="757" y="208"/>
                  </a:cubicBezTo>
                  <a:cubicBezTo>
                    <a:pt x="777" y="211"/>
                    <a:pt x="841" y="219"/>
                    <a:pt x="841" y="219"/>
                  </a:cubicBezTo>
                  <a:cubicBezTo>
                    <a:pt x="849" y="214"/>
                    <a:pt x="849" y="214"/>
                    <a:pt x="849" y="214"/>
                  </a:cubicBezTo>
                  <a:cubicBezTo>
                    <a:pt x="849" y="214"/>
                    <a:pt x="804" y="205"/>
                    <a:pt x="792" y="202"/>
                  </a:cubicBezTo>
                  <a:cubicBezTo>
                    <a:pt x="779" y="200"/>
                    <a:pt x="665" y="153"/>
                    <a:pt x="658" y="151"/>
                  </a:cubicBezTo>
                  <a:cubicBezTo>
                    <a:pt x="656" y="151"/>
                    <a:pt x="648" y="150"/>
                    <a:pt x="637" y="150"/>
                  </a:cubicBezTo>
                  <a:cubicBezTo>
                    <a:pt x="713" y="140"/>
                    <a:pt x="713" y="140"/>
                    <a:pt x="713" y="140"/>
                  </a:cubicBezTo>
                  <a:cubicBezTo>
                    <a:pt x="713" y="140"/>
                    <a:pt x="797" y="140"/>
                    <a:pt x="802" y="140"/>
                  </a:cubicBezTo>
                  <a:close/>
                </a:path>
              </a:pathLst>
            </a:custGeom>
            <a:solidFill>
              <a:srgbClr val="442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76425" y="2135188"/>
              <a:ext cx="581025" cy="595313"/>
            </a:xfrm>
            <a:custGeom>
              <a:avLst/>
              <a:gdLst>
                <a:gd name="T0" fmla="*/ 96 w 102"/>
                <a:gd name="T1" fmla="*/ 25 h 104"/>
                <a:gd name="T2" fmla="*/ 72 w 102"/>
                <a:gd name="T3" fmla="*/ 14 h 104"/>
                <a:gd name="T4" fmla="*/ 61 w 102"/>
                <a:gd name="T5" fmla="*/ 26 h 104"/>
                <a:gd name="T6" fmla="*/ 61 w 102"/>
                <a:gd name="T7" fmla="*/ 26 h 104"/>
                <a:gd name="T8" fmla="*/ 60 w 102"/>
                <a:gd name="T9" fmla="*/ 15 h 104"/>
                <a:gd name="T10" fmla="*/ 36 w 102"/>
                <a:gd name="T11" fmla="*/ 4 h 104"/>
                <a:gd name="T12" fmla="*/ 24 w 102"/>
                <a:gd name="T13" fmla="*/ 28 h 104"/>
                <a:gd name="T14" fmla="*/ 31 w 102"/>
                <a:gd name="T15" fmla="*/ 37 h 104"/>
                <a:gd name="T16" fmla="*/ 31 w 102"/>
                <a:gd name="T17" fmla="*/ 37 h 104"/>
                <a:gd name="T18" fmla="*/ 15 w 102"/>
                <a:gd name="T19" fmla="*/ 35 h 104"/>
                <a:gd name="T20" fmla="*/ 3 w 102"/>
                <a:gd name="T21" fmla="*/ 59 h 104"/>
                <a:gd name="T22" fmla="*/ 28 w 102"/>
                <a:gd name="T23" fmla="*/ 71 h 104"/>
                <a:gd name="T24" fmla="*/ 32 w 102"/>
                <a:gd name="T25" fmla="*/ 68 h 104"/>
                <a:gd name="T26" fmla="*/ 27 w 102"/>
                <a:gd name="T27" fmla="*/ 89 h 104"/>
                <a:gd name="T28" fmla="*/ 51 w 102"/>
                <a:gd name="T29" fmla="*/ 100 h 104"/>
                <a:gd name="T30" fmla="*/ 63 w 102"/>
                <a:gd name="T31" fmla="*/ 76 h 104"/>
                <a:gd name="T32" fmla="*/ 63 w 102"/>
                <a:gd name="T33" fmla="*/ 76 h 104"/>
                <a:gd name="T34" fmla="*/ 87 w 102"/>
                <a:gd name="T35" fmla="*/ 87 h 104"/>
                <a:gd name="T36" fmla="*/ 98 w 102"/>
                <a:gd name="T37" fmla="*/ 63 h 104"/>
                <a:gd name="T38" fmla="*/ 81 w 102"/>
                <a:gd name="T39" fmla="*/ 50 h 104"/>
                <a:gd name="T40" fmla="*/ 85 w 102"/>
                <a:gd name="T41" fmla="*/ 50 h 104"/>
                <a:gd name="T42" fmla="*/ 96 w 102"/>
                <a:gd name="T4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104">
                  <a:moveTo>
                    <a:pt x="96" y="25"/>
                  </a:moveTo>
                  <a:cubicBezTo>
                    <a:pt x="93" y="15"/>
                    <a:pt x="82" y="10"/>
                    <a:pt x="72" y="14"/>
                  </a:cubicBezTo>
                  <a:cubicBezTo>
                    <a:pt x="67" y="16"/>
                    <a:pt x="62" y="20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2"/>
                    <a:pt x="61" y="18"/>
                    <a:pt x="60" y="15"/>
                  </a:cubicBezTo>
                  <a:cubicBezTo>
                    <a:pt x="56" y="5"/>
                    <a:pt x="46" y="0"/>
                    <a:pt x="36" y="4"/>
                  </a:cubicBezTo>
                  <a:cubicBezTo>
                    <a:pt x="26" y="7"/>
                    <a:pt x="21" y="18"/>
                    <a:pt x="24" y="28"/>
                  </a:cubicBezTo>
                  <a:cubicBezTo>
                    <a:pt x="26" y="32"/>
                    <a:pt x="28" y="35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4"/>
                    <a:pt x="20" y="33"/>
                    <a:pt x="15" y="35"/>
                  </a:cubicBezTo>
                  <a:cubicBezTo>
                    <a:pt x="5" y="39"/>
                    <a:pt x="0" y="50"/>
                    <a:pt x="3" y="59"/>
                  </a:cubicBezTo>
                  <a:cubicBezTo>
                    <a:pt x="7" y="69"/>
                    <a:pt x="18" y="74"/>
                    <a:pt x="28" y="71"/>
                  </a:cubicBezTo>
                  <a:cubicBezTo>
                    <a:pt x="29" y="70"/>
                    <a:pt x="31" y="69"/>
                    <a:pt x="32" y="68"/>
                  </a:cubicBezTo>
                  <a:cubicBezTo>
                    <a:pt x="27" y="73"/>
                    <a:pt x="24" y="81"/>
                    <a:pt x="27" y="89"/>
                  </a:cubicBezTo>
                  <a:cubicBezTo>
                    <a:pt x="31" y="99"/>
                    <a:pt x="41" y="104"/>
                    <a:pt x="51" y="100"/>
                  </a:cubicBezTo>
                  <a:cubicBezTo>
                    <a:pt x="61" y="97"/>
                    <a:pt x="66" y="86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6" y="86"/>
                    <a:pt x="77" y="91"/>
                    <a:pt x="87" y="87"/>
                  </a:cubicBezTo>
                  <a:cubicBezTo>
                    <a:pt x="97" y="84"/>
                    <a:pt x="102" y="73"/>
                    <a:pt x="98" y="63"/>
                  </a:cubicBezTo>
                  <a:cubicBezTo>
                    <a:pt x="95" y="56"/>
                    <a:pt x="89" y="51"/>
                    <a:pt x="81" y="50"/>
                  </a:cubicBezTo>
                  <a:cubicBezTo>
                    <a:pt x="83" y="50"/>
                    <a:pt x="84" y="50"/>
                    <a:pt x="85" y="50"/>
                  </a:cubicBezTo>
                  <a:cubicBezTo>
                    <a:pt x="95" y="46"/>
                    <a:pt x="100" y="35"/>
                    <a:pt x="9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036763" y="2278063"/>
              <a:ext cx="284163" cy="287338"/>
            </a:xfrm>
            <a:custGeom>
              <a:avLst/>
              <a:gdLst>
                <a:gd name="T0" fmla="*/ 45 w 50"/>
                <a:gd name="T1" fmla="*/ 14 h 50"/>
                <a:gd name="T2" fmla="*/ 43 w 50"/>
                <a:gd name="T3" fmla="*/ 17 h 50"/>
                <a:gd name="T4" fmla="*/ 33 w 50"/>
                <a:gd name="T5" fmla="*/ 21 h 50"/>
                <a:gd name="T6" fmla="*/ 30 w 50"/>
                <a:gd name="T7" fmla="*/ 17 h 50"/>
                <a:gd name="T8" fmla="*/ 34 w 50"/>
                <a:gd name="T9" fmla="*/ 8 h 50"/>
                <a:gd name="T10" fmla="*/ 38 w 50"/>
                <a:gd name="T11" fmla="*/ 6 h 50"/>
                <a:gd name="T12" fmla="*/ 36 w 50"/>
                <a:gd name="T13" fmla="*/ 2 h 50"/>
                <a:gd name="T14" fmla="*/ 32 w 50"/>
                <a:gd name="T15" fmla="*/ 3 h 50"/>
                <a:gd name="T16" fmla="*/ 32 w 50"/>
                <a:gd name="T17" fmla="*/ 7 h 50"/>
                <a:gd name="T18" fmla="*/ 28 w 50"/>
                <a:gd name="T19" fmla="*/ 16 h 50"/>
                <a:gd name="T20" fmla="*/ 23 w 50"/>
                <a:gd name="T21" fmla="*/ 16 h 50"/>
                <a:gd name="T22" fmla="*/ 19 w 50"/>
                <a:gd name="T23" fmla="*/ 6 h 50"/>
                <a:gd name="T24" fmla="*/ 20 w 50"/>
                <a:gd name="T25" fmla="*/ 3 h 50"/>
                <a:gd name="T26" fmla="*/ 16 w 50"/>
                <a:gd name="T27" fmla="*/ 1 h 50"/>
                <a:gd name="T28" fmla="*/ 14 w 50"/>
                <a:gd name="T29" fmla="*/ 5 h 50"/>
                <a:gd name="T30" fmla="*/ 17 w 50"/>
                <a:gd name="T31" fmla="*/ 7 h 50"/>
                <a:gd name="T32" fmla="*/ 21 w 50"/>
                <a:gd name="T33" fmla="*/ 17 h 50"/>
                <a:gd name="T34" fmla="*/ 17 w 50"/>
                <a:gd name="T35" fmla="*/ 20 h 50"/>
                <a:gd name="T36" fmla="*/ 8 w 50"/>
                <a:gd name="T37" fmla="*/ 16 h 50"/>
                <a:gd name="T38" fmla="*/ 6 w 50"/>
                <a:gd name="T39" fmla="*/ 13 h 50"/>
                <a:gd name="T40" fmla="*/ 2 w 50"/>
                <a:gd name="T41" fmla="*/ 14 h 50"/>
                <a:gd name="T42" fmla="*/ 3 w 50"/>
                <a:gd name="T43" fmla="*/ 19 h 50"/>
                <a:gd name="T44" fmla="*/ 7 w 50"/>
                <a:gd name="T45" fmla="*/ 18 h 50"/>
                <a:gd name="T46" fmla="*/ 16 w 50"/>
                <a:gd name="T47" fmla="*/ 22 h 50"/>
                <a:gd name="T48" fmla="*/ 16 w 50"/>
                <a:gd name="T49" fmla="*/ 28 h 50"/>
                <a:gd name="T50" fmla="*/ 6 w 50"/>
                <a:gd name="T51" fmla="*/ 31 h 50"/>
                <a:gd name="T52" fmla="*/ 3 w 50"/>
                <a:gd name="T53" fmla="*/ 30 h 50"/>
                <a:gd name="T54" fmla="*/ 1 w 50"/>
                <a:gd name="T55" fmla="*/ 34 h 50"/>
                <a:gd name="T56" fmla="*/ 5 w 50"/>
                <a:gd name="T57" fmla="*/ 36 h 50"/>
                <a:gd name="T58" fmla="*/ 7 w 50"/>
                <a:gd name="T59" fmla="*/ 33 h 50"/>
                <a:gd name="T60" fmla="*/ 16 w 50"/>
                <a:gd name="T61" fmla="*/ 30 h 50"/>
                <a:gd name="T62" fmla="*/ 20 w 50"/>
                <a:gd name="T63" fmla="*/ 33 h 50"/>
                <a:gd name="T64" fmla="*/ 16 w 50"/>
                <a:gd name="T65" fmla="*/ 43 h 50"/>
                <a:gd name="T66" fmla="*/ 13 w 50"/>
                <a:gd name="T67" fmla="*/ 44 h 50"/>
                <a:gd name="T68" fmla="*/ 14 w 50"/>
                <a:gd name="T69" fmla="*/ 49 h 50"/>
                <a:gd name="T70" fmla="*/ 18 w 50"/>
                <a:gd name="T71" fmla="*/ 47 h 50"/>
                <a:gd name="T72" fmla="*/ 18 w 50"/>
                <a:gd name="T73" fmla="*/ 43 h 50"/>
                <a:gd name="T74" fmla="*/ 22 w 50"/>
                <a:gd name="T75" fmla="*/ 34 h 50"/>
                <a:gd name="T76" fmla="*/ 27 w 50"/>
                <a:gd name="T77" fmla="*/ 35 h 50"/>
                <a:gd name="T78" fmla="*/ 31 w 50"/>
                <a:gd name="T79" fmla="*/ 44 h 50"/>
                <a:gd name="T80" fmla="*/ 30 w 50"/>
                <a:gd name="T81" fmla="*/ 48 h 50"/>
                <a:gd name="T82" fmla="*/ 34 w 50"/>
                <a:gd name="T83" fmla="*/ 49 h 50"/>
                <a:gd name="T84" fmla="*/ 36 w 50"/>
                <a:gd name="T85" fmla="*/ 45 h 50"/>
                <a:gd name="T86" fmla="*/ 33 w 50"/>
                <a:gd name="T87" fmla="*/ 43 h 50"/>
                <a:gd name="T88" fmla="*/ 29 w 50"/>
                <a:gd name="T89" fmla="*/ 34 h 50"/>
                <a:gd name="T90" fmla="*/ 33 w 50"/>
                <a:gd name="T91" fmla="*/ 30 h 50"/>
                <a:gd name="T92" fmla="*/ 43 w 50"/>
                <a:gd name="T93" fmla="*/ 35 h 50"/>
                <a:gd name="T94" fmla="*/ 44 w 50"/>
                <a:gd name="T95" fmla="*/ 38 h 50"/>
                <a:gd name="T96" fmla="*/ 49 w 50"/>
                <a:gd name="T97" fmla="*/ 36 h 50"/>
                <a:gd name="T98" fmla="*/ 47 w 50"/>
                <a:gd name="T99" fmla="*/ 32 h 50"/>
                <a:gd name="T100" fmla="*/ 43 w 50"/>
                <a:gd name="T101" fmla="*/ 33 h 50"/>
                <a:gd name="T102" fmla="*/ 34 w 50"/>
                <a:gd name="T103" fmla="*/ 28 h 50"/>
                <a:gd name="T104" fmla="*/ 34 w 50"/>
                <a:gd name="T105" fmla="*/ 23 h 50"/>
                <a:gd name="T106" fmla="*/ 44 w 50"/>
                <a:gd name="T107" fmla="*/ 19 h 50"/>
                <a:gd name="T108" fmla="*/ 48 w 50"/>
                <a:gd name="T109" fmla="*/ 20 h 50"/>
                <a:gd name="T110" fmla="*/ 49 w 50"/>
                <a:gd name="T111" fmla="*/ 16 h 50"/>
                <a:gd name="T112" fmla="*/ 45 w 50"/>
                <a:gd name="T11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50">
                  <a:moveTo>
                    <a:pt x="45" y="14"/>
                  </a:moveTo>
                  <a:cubicBezTo>
                    <a:pt x="44" y="15"/>
                    <a:pt x="43" y="16"/>
                    <a:pt x="43" y="17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1" y="18"/>
                    <a:pt x="30" y="1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7"/>
                    <a:pt x="38" y="6"/>
                  </a:cubicBezTo>
                  <a:cubicBezTo>
                    <a:pt x="38" y="4"/>
                    <a:pt x="38" y="2"/>
                    <a:pt x="36" y="2"/>
                  </a:cubicBezTo>
                  <a:cubicBezTo>
                    <a:pt x="34" y="1"/>
                    <a:pt x="32" y="2"/>
                    <a:pt x="32" y="3"/>
                  </a:cubicBezTo>
                  <a:cubicBezTo>
                    <a:pt x="31" y="4"/>
                    <a:pt x="31" y="6"/>
                    <a:pt x="32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4"/>
                    <a:pt x="20" y="3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4" y="1"/>
                    <a:pt x="13" y="3"/>
                    <a:pt x="14" y="5"/>
                  </a:cubicBezTo>
                  <a:cubicBezTo>
                    <a:pt x="14" y="6"/>
                    <a:pt x="16" y="7"/>
                    <a:pt x="17" y="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7" y="13"/>
                    <a:pt x="6" y="13"/>
                  </a:cubicBezTo>
                  <a:cubicBezTo>
                    <a:pt x="4" y="12"/>
                    <a:pt x="2" y="13"/>
                    <a:pt x="2" y="14"/>
                  </a:cubicBezTo>
                  <a:cubicBezTo>
                    <a:pt x="1" y="16"/>
                    <a:pt x="2" y="18"/>
                    <a:pt x="3" y="19"/>
                  </a:cubicBezTo>
                  <a:cubicBezTo>
                    <a:pt x="4" y="19"/>
                    <a:pt x="6" y="19"/>
                    <a:pt x="7" y="1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4"/>
                    <a:pt x="15" y="26"/>
                    <a:pt x="16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1" y="31"/>
                    <a:pt x="0" y="33"/>
                    <a:pt x="1" y="34"/>
                  </a:cubicBezTo>
                  <a:cubicBezTo>
                    <a:pt x="1" y="36"/>
                    <a:pt x="3" y="37"/>
                    <a:pt x="5" y="36"/>
                  </a:cubicBezTo>
                  <a:cubicBezTo>
                    <a:pt x="6" y="36"/>
                    <a:pt x="7" y="34"/>
                    <a:pt x="7" y="3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8" y="33"/>
                    <a:pt x="20" y="3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4" y="43"/>
                    <a:pt x="13" y="43"/>
                    <a:pt x="13" y="44"/>
                  </a:cubicBezTo>
                  <a:cubicBezTo>
                    <a:pt x="12" y="46"/>
                    <a:pt x="13" y="48"/>
                    <a:pt x="14" y="49"/>
                  </a:cubicBezTo>
                  <a:cubicBezTo>
                    <a:pt x="16" y="49"/>
                    <a:pt x="18" y="49"/>
                    <a:pt x="18" y="47"/>
                  </a:cubicBezTo>
                  <a:cubicBezTo>
                    <a:pt x="19" y="46"/>
                    <a:pt x="19" y="44"/>
                    <a:pt x="18" y="4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4" y="35"/>
                    <a:pt x="25" y="35"/>
                    <a:pt x="27" y="3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29" y="46"/>
                    <a:pt x="30" y="48"/>
                  </a:cubicBezTo>
                  <a:cubicBezTo>
                    <a:pt x="30" y="49"/>
                    <a:pt x="32" y="50"/>
                    <a:pt x="34" y="49"/>
                  </a:cubicBezTo>
                  <a:cubicBezTo>
                    <a:pt x="35" y="49"/>
                    <a:pt x="36" y="47"/>
                    <a:pt x="36" y="45"/>
                  </a:cubicBezTo>
                  <a:cubicBezTo>
                    <a:pt x="35" y="44"/>
                    <a:pt x="34" y="43"/>
                    <a:pt x="33" y="4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3"/>
                    <a:pt x="32" y="32"/>
                    <a:pt x="33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38"/>
                    <a:pt x="48" y="38"/>
                    <a:pt x="49" y="36"/>
                  </a:cubicBezTo>
                  <a:cubicBezTo>
                    <a:pt x="49" y="35"/>
                    <a:pt x="49" y="33"/>
                    <a:pt x="47" y="32"/>
                  </a:cubicBezTo>
                  <a:cubicBezTo>
                    <a:pt x="46" y="31"/>
                    <a:pt x="44" y="32"/>
                    <a:pt x="43" y="33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5"/>
                    <a:pt x="34" y="23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0"/>
                    <a:pt x="46" y="21"/>
                    <a:pt x="48" y="20"/>
                  </a:cubicBezTo>
                  <a:cubicBezTo>
                    <a:pt x="49" y="20"/>
                    <a:pt x="50" y="18"/>
                    <a:pt x="49" y="16"/>
                  </a:cubicBezTo>
                  <a:cubicBezTo>
                    <a:pt x="49" y="15"/>
                    <a:pt x="47" y="14"/>
                    <a:pt x="4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12788" y="1814513"/>
              <a:ext cx="455613" cy="469900"/>
            </a:xfrm>
            <a:custGeom>
              <a:avLst/>
              <a:gdLst>
                <a:gd name="T0" fmla="*/ 75 w 80"/>
                <a:gd name="T1" fmla="*/ 18 h 82"/>
                <a:gd name="T2" fmla="*/ 55 w 80"/>
                <a:gd name="T3" fmla="*/ 11 h 82"/>
                <a:gd name="T4" fmla="*/ 47 w 80"/>
                <a:gd name="T5" fmla="*/ 20 h 82"/>
                <a:gd name="T6" fmla="*/ 47 w 80"/>
                <a:gd name="T7" fmla="*/ 20 h 82"/>
                <a:gd name="T8" fmla="*/ 46 w 80"/>
                <a:gd name="T9" fmla="*/ 12 h 82"/>
                <a:gd name="T10" fmla="*/ 27 w 80"/>
                <a:gd name="T11" fmla="*/ 4 h 82"/>
                <a:gd name="T12" fmla="*/ 19 w 80"/>
                <a:gd name="T13" fmla="*/ 23 h 82"/>
                <a:gd name="T14" fmla="*/ 24 w 80"/>
                <a:gd name="T15" fmla="*/ 30 h 82"/>
                <a:gd name="T16" fmla="*/ 24 w 80"/>
                <a:gd name="T17" fmla="*/ 30 h 82"/>
                <a:gd name="T18" fmla="*/ 11 w 80"/>
                <a:gd name="T19" fmla="*/ 29 h 82"/>
                <a:gd name="T20" fmla="*/ 3 w 80"/>
                <a:gd name="T21" fmla="*/ 48 h 82"/>
                <a:gd name="T22" fmla="*/ 23 w 80"/>
                <a:gd name="T23" fmla="*/ 56 h 82"/>
                <a:gd name="T24" fmla="*/ 26 w 80"/>
                <a:gd name="T25" fmla="*/ 54 h 82"/>
                <a:gd name="T26" fmla="*/ 23 w 80"/>
                <a:gd name="T27" fmla="*/ 71 h 82"/>
                <a:gd name="T28" fmla="*/ 42 w 80"/>
                <a:gd name="T29" fmla="*/ 79 h 82"/>
                <a:gd name="T30" fmla="*/ 50 w 80"/>
                <a:gd name="T31" fmla="*/ 59 h 82"/>
                <a:gd name="T32" fmla="*/ 50 w 80"/>
                <a:gd name="T33" fmla="*/ 59 h 82"/>
                <a:gd name="T34" fmla="*/ 69 w 80"/>
                <a:gd name="T35" fmla="*/ 67 h 82"/>
                <a:gd name="T36" fmla="*/ 77 w 80"/>
                <a:gd name="T37" fmla="*/ 48 h 82"/>
                <a:gd name="T38" fmla="*/ 64 w 80"/>
                <a:gd name="T39" fmla="*/ 39 h 82"/>
                <a:gd name="T40" fmla="*/ 67 w 80"/>
                <a:gd name="T41" fmla="*/ 38 h 82"/>
                <a:gd name="T42" fmla="*/ 75 w 80"/>
                <a:gd name="T4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2">
                  <a:moveTo>
                    <a:pt x="75" y="18"/>
                  </a:moveTo>
                  <a:cubicBezTo>
                    <a:pt x="72" y="11"/>
                    <a:pt x="63" y="7"/>
                    <a:pt x="55" y="11"/>
                  </a:cubicBezTo>
                  <a:cubicBezTo>
                    <a:pt x="51" y="12"/>
                    <a:pt x="48" y="16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7"/>
                    <a:pt x="47" y="14"/>
                    <a:pt x="46" y="12"/>
                  </a:cubicBezTo>
                  <a:cubicBezTo>
                    <a:pt x="43" y="4"/>
                    <a:pt x="34" y="0"/>
                    <a:pt x="27" y="4"/>
                  </a:cubicBezTo>
                  <a:cubicBezTo>
                    <a:pt x="19" y="7"/>
                    <a:pt x="15" y="15"/>
                    <a:pt x="19" y="23"/>
                  </a:cubicBezTo>
                  <a:cubicBezTo>
                    <a:pt x="20" y="26"/>
                    <a:pt x="22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8"/>
                    <a:pt x="16" y="27"/>
                    <a:pt x="11" y="29"/>
                  </a:cubicBezTo>
                  <a:cubicBezTo>
                    <a:pt x="4" y="32"/>
                    <a:pt x="0" y="41"/>
                    <a:pt x="3" y="48"/>
                  </a:cubicBezTo>
                  <a:cubicBezTo>
                    <a:pt x="6" y="56"/>
                    <a:pt x="15" y="59"/>
                    <a:pt x="23" y="56"/>
                  </a:cubicBezTo>
                  <a:cubicBezTo>
                    <a:pt x="24" y="56"/>
                    <a:pt x="25" y="55"/>
                    <a:pt x="26" y="54"/>
                  </a:cubicBezTo>
                  <a:cubicBezTo>
                    <a:pt x="22" y="58"/>
                    <a:pt x="20" y="65"/>
                    <a:pt x="23" y="71"/>
                  </a:cubicBezTo>
                  <a:cubicBezTo>
                    <a:pt x="26" y="78"/>
                    <a:pt x="34" y="82"/>
                    <a:pt x="42" y="79"/>
                  </a:cubicBezTo>
                  <a:cubicBezTo>
                    <a:pt x="49" y="75"/>
                    <a:pt x="53" y="67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62" y="70"/>
                    <a:pt x="69" y="67"/>
                  </a:cubicBezTo>
                  <a:cubicBezTo>
                    <a:pt x="77" y="64"/>
                    <a:pt x="80" y="55"/>
                    <a:pt x="77" y="48"/>
                  </a:cubicBezTo>
                  <a:cubicBezTo>
                    <a:pt x="75" y="42"/>
                    <a:pt x="70" y="39"/>
                    <a:pt x="64" y="39"/>
                  </a:cubicBezTo>
                  <a:cubicBezTo>
                    <a:pt x="65" y="39"/>
                    <a:pt x="66" y="38"/>
                    <a:pt x="67" y="38"/>
                  </a:cubicBezTo>
                  <a:cubicBezTo>
                    <a:pt x="74" y="35"/>
                    <a:pt x="78" y="26"/>
                    <a:pt x="75" y="18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8200" y="1928813"/>
              <a:ext cx="222250" cy="223838"/>
            </a:xfrm>
            <a:custGeom>
              <a:avLst/>
              <a:gdLst>
                <a:gd name="T0" fmla="*/ 35 w 39"/>
                <a:gd name="T1" fmla="*/ 10 h 39"/>
                <a:gd name="T2" fmla="*/ 34 w 39"/>
                <a:gd name="T3" fmla="*/ 13 h 39"/>
                <a:gd name="T4" fmla="*/ 26 w 39"/>
                <a:gd name="T5" fmla="*/ 16 h 39"/>
                <a:gd name="T6" fmla="*/ 23 w 39"/>
                <a:gd name="T7" fmla="*/ 13 h 39"/>
                <a:gd name="T8" fmla="*/ 26 w 39"/>
                <a:gd name="T9" fmla="*/ 5 h 39"/>
                <a:gd name="T10" fmla="*/ 29 w 39"/>
                <a:gd name="T11" fmla="*/ 4 h 39"/>
                <a:gd name="T12" fmla="*/ 27 w 39"/>
                <a:gd name="T13" fmla="*/ 1 h 39"/>
                <a:gd name="T14" fmla="*/ 24 w 39"/>
                <a:gd name="T15" fmla="*/ 2 h 39"/>
                <a:gd name="T16" fmla="*/ 25 w 39"/>
                <a:gd name="T17" fmla="*/ 5 h 39"/>
                <a:gd name="T18" fmla="*/ 22 w 39"/>
                <a:gd name="T19" fmla="*/ 12 h 39"/>
                <a:gd name="T20" fmla="*/ 17 w 39"/>
                <a:gd name="T21" fmla="*/ 12 h 39"/>
                <a:gd name="T22" fmla="*/ 14 w 39"/>
                <a:gd name="T23" fmla="*/ 5 h 39"/>
                <a:gd name="T24" fmla="*/ 15 w 39"/>
                <a:gd name="T25" fmla="*/ 2 h 39"/>
                <a:gd name="T26" fmla="*/ 12 w 39"/>
                <a:gd name="T27" fmla="*/ 1 h 39"/>
                <a:gd name="T28" fmla="*/ 10 w 39"/>
                <a:gd name="T29" fmla="*/ 4 h 39"/>
                <a:gd name="T30" fmla="*/ 13 w 39"/>
                <a:gd name="T31" fmla="*/ 5 h 39"/>
                <a:gd name="T32" fmla="*/ 16 w 39"/>
                <a:gd name="T33" fmla="*/ 13 h 39"/>
                <a:gd name="T34" fmla="*/ 13 w 39"/>
                <a:gd name="T35" fmla="*/ 16 h 39"/>
                <a:gd name="T36" fmla="*/ 6 w 39"/>
                <a:gd name="T37" fmla="*/ 13 h 39"/>
                <a:gd name="T38" fmla="*/ 4 w 39"/>
                <a:gd name="T39" fmla="*/ 10 h 39"/>
                <a:gd name="T40" fmla="*/ 1 w 39"/>
                <a:gd name="T41" fmla="*/ 12 h 39"/>
                <a:gd name="T42" fmla="*/ 2 w 39"/>
                <a:gd name="T43" fmla="*/ 15 h 39"/>
                <a:gd name="T44" fmla="*/ 5 w 39"/>
                <a:gd name="T45" fmla="*/ 14 h 39"/>
                <a:gd name="T46" fmla="*/ 12 w 39"/>
                <a:gd name="T47" fmla="*/ 18 h 39"/>
                <a:gd name="T48" fmla="*/ 12 w 39"/>
                <a:gd name="T49" fmla="*/ 22 h 39"/>
                <a:gd name="T50" fmla="*/ 5 w 39"/>
                <a:gd name="T51" fmla="*/ 25 h 39"/>
                <a:gd name="T52" fmla="*/ 2 w 39"/>
                <a:gd name="T53" fmla="*/ 24 h 39"/>
                <a:gd name="T54" fmla="*/ 1 w 39"/>
                <a:gd name="T55" fmla="*/ 27 h 39"/>
                <a:gd name="T56" fmla="*/ 4 w 39"/>
                <a:gd name="T57" fmla="*/ 29 h 39"/>
                <a:gd name="T58" fmla="*/ 6 w 39"/>
                <a:gd name="T59" fmla="*/ 26 h 39"/>
                <a:gd name="T60" fmla="*/ 13 w 39"/>
                <a:gd name="T61" fmla="*/ 23 h 39"/>
                <a:gd name="T62" fmla="*/ 16 w 39"/>
                <a:gd name="T63" fmla="*/ 26 h 39"/>
                <a:gd name="T64" fmla="*/ 13 w 39"/>
                <a:gd name="T65" fmla="*/ 33 h 39"/>
                <a:gd name="T66" fmla="*/ 11 w 39"/>
                <a:gd name="T67" fmla="*/ 35 h 39"/>
                <a:gd name="T68" fmla="*/ 12 w 39"/>
                <a:gd name="T69" fmla="*/ 38 h 39"/>
                <a:gd name="T70" fmla="*/ 15 w 39"/>
                <a:gd name="T71" fmla="*/ 37 h 39"/>
                <a:gd name="T72" fmla="*/ 14 w 39"/>
                <a:gd name="T73" fmla="*/ 34 h 39"/>
                <a:gd name="T74" fmla="*/ 17 w 39"/>
                <a:gd name="T75" fmla="*/ 27 h 39"/>
                <a:gd name="T76" fmla="*/ 22 w 39"/>
                <a:gd name="T77" fmla="*/ 27 h 39"/>
                <a:gd name="T78" fmla="*/ 25 w 39"/>
                <a:gd name="T79" fmla="*/ 34 h 39"/>
                <a:gd name="T80" fmla="*/ 24 w 39"/>
                <a:gd name="T81" fmla="*/ 37 h 39"/>
                <a:gd name="T82" fmla="*/ 27 w 39"/>
                <a:gd name="T83" fmla="*/ 38 h 39"/>
                <a:gd name="T84" fmla="*/ 29 w 39"/>
                <a:gd name="T85" fmla="*/ 35 h 39"/>
                <a:gd name="T86" fmla="*/ 26 w 39"/>
                <a:gd name="T87" fmla="*/ 33 h 39"/>
                <a:gd name="T88" fmla="*/ 23 w 39"/>
                <a:gd name="T89" fmla="*/ 26 h 39"/>
                <a:gd name="T90" fmla="*/ 26 w 39"/>
                <a:gd name="T91" fmla="*/ 23 h 39"/>
                <a:gd name="T92" fmla="*/ 34 w 39"/>
                <a:gd name="T93" fmla="*/ 26 h 39"/>
                <a:gd name="T94" fmla="*/ 35 w 39"/>
                <a:gd name="T95" fmla="*/ 29 h 39"/>
                <a:gd name="T96" fmla="*/ 38 w 39"/>
                <a:gd name="T97" fmla="*/ 27 h 39"/>
                <a:gd name="T98" fmla="*/ 37 w 39"/>
                <a:gd name="T99" fmla="*/ 24 h 39"/>
                <a:gd name="T100" fmla="*/ 34 w 39"/>
                <a:gd name="T101" fmla="*/ 25 h 39"/>
                <a:gd name="T102" fmla="*/ 27 w 39"/>
                <a:gd name="T103" fmla="*/ 22 h 39"/>
                <a:gd name="T104" fmla="*/ 27 w 39"/>
                <a:gd name="T105" fmla="*/ 17 h 39"/>
                <a:gd name="T106" fmla="*/ 34 w 39"/>
                <a:gd name="T107" fmla="*/ 14 h 39"/>
                <a:gd name="T108" fmla="*/ 37 w 39"/>
                <a:gd name="T109" fmla="*/ 15 h 39"/>
                <a:gd name="T110" fmla="*/ 38 w 39"/>
                <a:gd name="T111" fmla="*/ 12 h 39"/>
                <a:gd name="T112" fmla="*/ 35 w 39"/>
                <a:gd name="T11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" h="39">
                  <a:moveTo>
                    <a:pt x="35" y="10"/>
                  </a:moveTo>
                  <a:cubicBezTo>
                    <a:pt x="34" y="11"/>
                    <a:pt x="34" y="12"/>
                    <a:pt x="34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5"/>
                    <a:pt x="24" y="14"/>
                    <a:pt x="23" y="1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5"/>
                    <a:pt x="29" y="4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0" y="1"/>
                    <a:pt x="10" y="3"/>
                    <a:pt x="10" y="4"/>
                  </a:cubicBezTo>
                  <a:cubicBezTo>
                    <a:pt x="11" y="5"/>
                    <a:pt x="12" y="6"/>
                    <a:pt x="13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3" y="10"/>
                    <a:pt x="1" y="10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20"/>
                    <a:pt x="12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3" y="24"/>
                    <a:pt x="2" y="24"/>
                  </a:cubicBezTo>
                  <a:cubicBezTo>
                    <a:pt x="1" y="24"/>
                    <a:pt x="0" y="26"/>
                    <a:pt x="1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8"/>
                    <a:pt x="6" y="27"/>
                    <a:pt x="6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4"/>
                    <a:pt x="15" y="25"/>
                    <a:pt x="16" y="2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0" y="36"/>
                    <a:pt x="11" y="38"/>
                    <a:pt x="12" y="38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5" y="35"/>
                    <a:pt x="14" y="3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20" y="27"/>
                    <a:pt x="22" y="27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5"/>
                    <a:pt x="24" y="36"/>
                    <a:pt x="24" y="37"/>
                  </a:cubicBezTo>
                  <a:cubicBezTo>
                    <a:pt x="24" y="38"/>
                    <a:pt x="26" y="39"/>
                    <a:pt x="27" y="38"/>
                  </a:cubicBezTo>
                  <a:cubicBezTo>
                    <a:pt x="28" y="38"/>
                    <a:pt x="29" y="36"/>
                    <a:pt x="29" y="35"/>
                  </a:cubicBezTo>
                  <a:cubicBezTo>
                    <a:pt x="28" y="34"/>
                    <a:pt x="27" y="33"/>
                    <a:pt x="26" y="3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5" y="29"/>
                  </a:cubicBezTo>
                  <a:cubicBezTo>
                    <a:pt x="36" y="29"/>
                    <a:pt x="38" y="28"/>
                    <a:pt x="38" y="27"/>
                  </a:cubicBezTo>
                  <a:cubicBezTo>
                    <a:pt x="39" y="26"/>
                    <a:pt x="38" y="24"/>
                    <a:pt x="37" y="24"/>
                  </a:cubicBezTo>
                  <a:cubicBezTo>
                    <a:pt x="36" y="23"/>
                    <a:pt x="35" y="24"/>
                    <a:pt x="34" y="25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0"/>
                    <a:pt x="27" y="19"/>
                    <a:pt x="27" y="1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38" y="14"/>
                    <a:pt x="39" y="13"/>
                    <a:pt x="38" y="12"/>
                  </a:cubicBezTo>
                  <a:cubicBezTo>
                    <a:pt x="38" y="10"/>
                    <a:pt x="36" y="10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00138" y="1274763"/>
              <a:ext cx="217488" cy="166688"/>
            </a:xfrm>
            <a:custGeom>
              <a:avLst/>
              <a:gdLst>
                <a:gd name="T0" fmla="*/ 19 w 38"/>
                <a:gd name="T1" fmla="*/ 5 h 29"/>
                <a:gd name="T2" fmla="*/ 7 w 38"/>
                <a:gd name="T3" fmla="*/ 18 h 29"/>
                <a:gd name="T4" fmla="*/ 35 w 38"/>
                <a:gd name="T5" fmla="*/ 23 h 29"/>
                <a:gd name="T6" fmla="*/ 19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9" y="5"/>
                  </a:moveTo>
                  <a:cubicBezTo>
                    <a:pt x="19" y="5"/>
                    <a:pt x="0" y="10"/>
                    <a:pt x="7" y="18"/>
                  </a:cubicBezTo>
                  <a:cubicBezTo>
                    <a:pt x="13" y="27"/>
                    <a:pt x="34" y="29"/>
                    <a:pt x="35" y="23"/>
                  </a:cubicBezTo>
                  <a:cubicBezTo>
                    <a:pt x="37" y="17"/>
                    <a:pt x="38" y="0"/>
                    <a:pt x="19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73263" y="1819275"/>
              <a:ext cx="217488" cy="166688"/>
            </a:xfrm>
            <a:custGeom>
              <a:avLst/>
              <a:gdLst>
                <a:gd name="T0" fmla="*/ 18 w 38"/>
                <a:gd name="T1" fmla="*/ 5 h 29"/>
                <a:gd name="T2" fmla="*/ 6 w 38"/>
                <a:gd name="T3" fmla="*/ 18 h 29"/>
                <a:gd name="T4" fmla="*/ 35 w 38"/>
                <a:gd name="T5" fmla="*/ 23 h 29"/>
                <a:gd name="T6" fmla="*/ 18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8" y="5"/>
                  </a:moveTo>
                  <a:cubicBezTo>
                    <a:pt x="18" y="5"/>
                    <a:pt x="0" y="10"/>
                    <a:pt x="6" y="18"/>
                  </a:cubicBezTo>
                  <a:cubicBezTo>
                    <a:pt x="12" y="27"/>
                    <a:pt x="33" y="29"/>
                    <a:pt x="35" y="23"/>
                  </a:cubicBezTo>
                  <a:cubicBezTo>
                    <a:pt x="36" y="17"/>
                    <a:pt x="38" y="0"/>
                    <a:pt x="18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08463" y="1223963"/>
              <a:ext cx="149225" cy="114300"/>
            </a:xfrm>
            <a:custGeom>
              <a:avLst/>
              <a:gdLst>
                <a:gd name="T0" fmla="*/ 12 w 26"/>
                <a:gd name="T1" fmla="*/ 4 h 20"/>
                <a:gd name="T2" fmla="*/ 4 w 26"/>
                <a:gd name="T3" fmla="*/ 13 h 20"/>
                <a:gd name="T4" fmla="*/ 24 w 26"/>
                <a:gd name="T5" fmla="*/ 16 h 20"/>
                <a:gd name="T6" fmla="*/ 12 w 26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12" y="4"/>
                  </a:moveTo>
                  <a:cubicBezTo>
                    <a:pt x="12" y="4"/>
                    <a:pt x="0" y="7"/>
                    <a:pt x="4" y="13"/>
                  </a:cubicBezTo>
                  <a:cubicBezTo>
                    <a:pt x="8" y="18"/>
                    <a:pt x="23" y="20"/>
                    <a:pt x="24" y="16"/>
                  </a:cubicBezTo>
                  <a:cubicBezTo>
                    <a:pt x="25" y="12"/>
                    <a:pt x="26" y="0"/>
                    <a:pt x="12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289050" y="1951038"/>
              <a:ext cx="182563" cy="142875"/>
            </a:xfrm>
            <a:custGeom>
              <a:avLst/>
              <a:gdLst>
                <a:gd name="T0" fmla="*/ 15 w 32"/>
                <a:gd name="T1" fmla="*/ 1 h 25"/>
                <a:gd name="T2" fmla="*/ 2 w 32"/>
                <a:gd name="T3" fmla="*/ 8 h 25"/>
                <a:gd name="T4" fmla="*/ 23 w 32"/>
                <a:gd name="T5" fmla="*/ 20 h 25"/>
                <a:gd name="T6" fmla="*/ 15 w 32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1"/>
                  </a:moveTo>
                  <a:cubicBezTo>
                    <a:pt x="15" y="1"/>
                    <a:pt x="0" y="0"/>
                    <a:pt x="2" y="8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92375" y="2547938"/>
              <a:ext cx="182563" cy="142875"/>
            </a:xfrm>
            <a:custGeom>
              <a:avLst/>
              <a:gdLst>
                <a:gd name="T0" fmla="*/ 16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6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6" y="2"/>
                  </a:moveTo>
                  <a:cubicBezTo>
                    <a:pt x="16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6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240088" y="1641475"/>
              <a:ext cx="136525" cy="98425"/>
            </a:xfrm>
            <a:custGeom>
              <a:avLst/>
              <a:gdLst>
                <a:gd name="T0" fmla="*/ 12 w 24"/>
                <a:gd name="T1" fmla="*/ 0 h 17"/>
                <a:gd name="T2" fmla="*/ 2 w 24"/>
                <a:gd name="T3" fmla="*/ 6 h 17"/>
                <a:gd name="T4" fmla="*/ 19 w 24"/>
                <a:gd name="T5" fmla="*/ 13 h 17"/>
                <a:gd name="T6" fmla="*/ 12 w 2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4" y="12"/>
                    <a:pt x="17" y="17"/>
                    <a:pt x="19" y="13"/>
                  </a:cubicBezTo>
                  <a:cubicBezTo>
                    <a:pt x="21" y="10"/>
                    <a:pt x="24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498725" y="1165225"/>
              <a:ext cx="141288" cy="98425"/>
            </a:xfrm>
            <a:custGeom>
              <a:avLst/>
              <a:gdLst>
                <a:gd name="T0" fmla="*/ 12 w 25"/>
                <a:gd name="T1" fmla="*/ 0 h 17"/>
                <a:gd name="T2" fmla="*/ 2 w 25"/>
                <a:gd name="T3" fmla="*/ 6 h 17"/>
                <a:gd name="T4" fmla="*/ 19 w 25"/>
                <a:gd name="T5" fmla="*/ 13 h 17"/>
                <a:gd name="T6" fmla="*/ 12 w 2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5" y="12"/>
                    <a:pt x="17" y="17"/>
                    <a:pt x="19" y="13"/>
                  </a:cubicBezTo>
                  <a:cubicBezTo>
                    <a:pt x="21" y="10"/>
                    <a:pt x="25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46150" y="666750"/>
              <a:ext cx="188913" cy="144463"/>
            </a:xfrm>
            <a:custGeom>
              <a:avLst/>
              <a:gdLst>
                <a:gd name="T0" fmla="*/ 16 w 33"/>
                <a:gd name="T1" fmla="*/ 1 h 25"/>
                <a:gd name="T2" fmla="*/ 3 w 33"/>
                <a:gd name="T3" fmla="*/ 8 h 25"/>
                <a:gd name="T4" fmla="*/ 24 w 33"/>
                <a:gd name="T5" fmla="*/ 20 h 25"/>
                <a:gd name="T6" fmla="*/ 16 w 33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5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7"/>
                    <a:pt x="21" y="25"/>
                    <a:pt x="24" y="20"/>
                  </a:cubicBezTo>
                  <a:cubicBezTo>
                    <a:pt x="27" y="16"/>
                    <a:pt x="33" y="4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505325" y="1608138"/>
              <a:ext cx="182563" cy="142875"/>
            </a:xfrm>
            <a:custGeom>
              <a:avLst/>
              <a:gdLst>
                <a:gd name="T0" fmla="*/ 15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5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2"/>
                  </a:moveTo>
                  <a:cubicBezTo>
                    <a:pt x="15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270125" y="752475"/>
              <a:ext cx="187325" cy="138113"/>
            </a:xfrm>
            <a:custGeom>
              <a:avLst/>
              <a:gdLst>
                <a:gd name="T0" fmla="*/ 16 w 33"/>
                <a:gd name="T1" fmla="*/ 1 h 24"/>
                <a:gd name="T2" fmla="*/ 3 w 33"/>
                <a:gd name="T3" fmla="*/ 8 h 24"/>
                <a:gd name="T4" fmla="*/ 24 w 33"/>
                <a:gd name="T5" fmla="*/ 20 h 24"/>
                <a:gd name="T6" fmla="*/ 16 w 33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4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6"/>
                    <a:pt x="21" y="24"/>
                    <a:pt x="24" y="20"/>
                  </a:cubicBezTo>
                  <a:cubicBezTo>
                    <a:pt x="27" y="16"/>
                    <a:pt x="33" y="3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66988" y="1039813"/>
              <a:ext cx="130175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370263" y="793750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5063" y="1836738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4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4" y="11"/>
                  </a:cubicBezTo>
                  <a:cubicBezTo>
                    <a:pt x="8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60613" y="2163763"/>
              <a:ext cx="131763" cy="96838"/>
            </a:xfrm>
            <a:custGeom>
              <a:avLst/>
              <a:gdLst>
                <a:gd name="T0" fmla="*/ 11 w 23"/>
                <a:gd name="T1" fmla="*/ 2 h 17"/>
                <a:gd name="T2" fmla="*/ 4 w 23"/>
                <a:gd name="T3" fmla="*/ 11 h 17"/>
                <a:gd name="T4" fmla="*/ 21 w 23"/>
                <a:gd name="T5" fmla="*/ 13 h 17"/>
                <a:gd name="T6" fmla="*/ 11 w 23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1" y="2"/>
                  </a:moveTo>
                  <a:cubicBezTo>
                    <a:pt x="11" y="2"/>
                    <a:pt x="0" y="5"/>
                    <a:pt x="4" y="11"/>
                  </a:cubicBezTo>
                  <a:cubicBezTo>
                    <a:pt x="8" y="16"/>
                    <a:pt x="20" y="17"/>
                    <a:pt x="21" y="13"/>
                  </a:cubicBezTo>
                  <a:cubicBezTo>
                    <a:pt x="22" y="10"/>
                    <a:pt x="23" y="0"/>
                    <a:pt x="11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6688" y="1670050"/>
              <a:ext cx="496888" cy="504825"/>
            </a:xfrm>
            <a:custGeom>
              <a:avLst/>
              <a:gdLst>
                <a:gd name="T0" fmla="*/ 81 w 87"/>
                <a:gd name="T1" fmla="*/ 20 h 88"/>
                <a:gd name="T2" fmla="*/ 60 w 87"/>
                <a:gd name="T3" fmla="*/ 11 h 88"/>
                <a:gd name="T4" fmla="*/ 50 w 87"/>
                <a:gd name="T5" fmla="*/ 21 h 88"/>
                <a:gd name="T6" fmla="*/ 50 w 87"/>
                <a:gd name="T7" fmla="*/ 21 h 88"/>
                <a:gd name="T8" fmla="*/ 49 w 87"/>
                <a:gd name="T9" fmla="*/ 12 h 88"/>
                <a:gd name="T10" fmla="*/ 28 w 87"/>
                <a:gd name="T11" fmla="*/ 4 h 88"/>
                <a:gd name="T12" fmla="*/ 20 w 87"/>
                <a:gd name="T13" fmla="*/ 25 h 88"/>
                <a:gd name="T14" fmla="*/ 26 w 87"/>
                <a:gd name="T15" fmla="*/ 32 h 88"/>
                <a:gd name="T16" fmla="*/ 26 w 87"/>
                <a:gd name="T17" fmla="*/ 32 h 88"/>
                <a:gd name="T18" fmla="*/ 12 w 87"/>
                <a:gd name="T19" fmla="*/ 31 h 88"/>
                <a:gd name="T20" fmla="*/ 3 w 87"/>
                <a:gd name="T21" fmla="*/ 52 h 88"/>
                <a:gd name="T22" fmla="*/ 24 w 87"/>
                <a:gd name="T23" fmla="*/ 61 h 88"/>
                <a:gd name="T24" fmla="*/ 28 w 87"/>
                <a:gd name="T25" fmla="*/ 58 h 88"/>
                <a:gd name="T26" fmla="*/ 24 w 87"/>
                <a:gd name="T27" fmla="*/ 76 h 88"/>
                <a:gd name="T28" fmla="*/ 45 w 87"/>
                <a:gd name="T29" fmla="*/ 85 h 88"/>
                <a:gd name="T30" fmla="*/ 54 w 87"/>
                <a:gd name="T31" fmla="*/ 64 h 88"/>
                <a:gd name="T32" fmla="*/ 54 w 87"/>
                <a:gd name="T33" fmla="*/ 64 h 88"/>
                <a:gd name="T34" fmla="*/ 75 w 87"/>
                <a:gd name="T35" fmla="*/ 73 h 88"/>
                <a:gd name="T36" fmla="*/ 83 w 87"/>
                <a:gd name="T37" fmla="*/ 52 h 88"/>
                <a:gd name="T38" fmla="*/ 69 w 87"/>
                <a:gd name="T39" fmla="*/ 42 h 88"/>
                <a:gd name="T40" fmla="*/ 72 w 87"/>
                <a:gd name="T41" fmla="*/ 41 h 88"/>
                <a:gd name="T42" fmla="*/ 81 w 87"/>
                <a:gd name="T43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88">
                  <a:moveTo>
                    <a:pt x="81" y="20"/>
                  </a:moveTo>
                  <a:cubicBezTo>
                    <a:pt x="77" y="12"/>
                    <a:pt x="68" y="8"/>
                    <a:pt x="60" y="11"/>
                  </a:cubicBezTo>
                  <a:cubicBezTo>
                    <a:pt x="55" y="13"/>
                    <a:pt x="52" y="17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19"/>
                    <a:pt x="51" y="15"/>
                    <a:pt x="49" y="12"/>
                  </a:cubicBezTo>
                  <a:cubicBezTo>
                    <a:pt x="46" y="4"/>
                    <a:pt x="37" y="0"/>
                    <a:pt x="28" y="4"/>
                  </a:cubicBezTo>
                  <a:cubicBezTo>
                    <a:pt x="20" y="7"/>
                    <a:pt x="16" y="17"/>
                    <a:pt x="20" y="25"/>
                  </a:cubicBezTo>
                  <a:cubicBezTo>
                    <a:pt x="21" y="28"/>
                    <a:pt x="23" y="30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0"/>
                    <a:pt x="16" y="29"/>
                    <a:pt x="12" y="31"/>
                  </a:cubicBezTo>
                  <a:cubicBezTo>
                    <a:pt x="3" y="35"/>
                    <a:pt x="0" y="44"/>
                    <a:pt x="3" y="52"/>
                  </a:cubicBezTo>
                  <a:cubicBezTo>
                    <a:pt x="6" y="60"/>
                    <a:pt x="16" y="64"/>
                    <a:pt x="24" y="61"/>
                  </a:cubicBezTo>
                  <a:cubicBezTo>
                    <a:pt x="25" y="60"/>
                    <a:pt x="27" y="59"/>
                    <a:pt x="28" y="58"/>
                  </a:cubicBezTo>
                  <a:cubicBezTo>
                    <a:pt x="23" y="63"/>
                    <a:pt x="21" y="70"/>
                    <a:pt x="24" y="76"/>
                  </a:cubicBezTo>
                  <a:cubicBezTo>
                    <a:pt x="27" y="85"/>
                    <a:pt x="37" y="88"/>
                    <a:pt x="45" y="85"/>
                  </a:cubicBezTo>
                  <a:cubicBezTo>
                    <a:pt x="53" y="82"/>
                    <a:pt x="57" y="72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72"/>
                    <a:pt x="67" y="76"/>
                    <a:pt x="75" y="73"/>
                  </a:cubicBezTo>
                  <a:cubicBezTo>
                    <a:pt x="83" y="69"/>
                    <a:pt x="87" y="60"/>
                    <a:pt x="83" y="52"/>
                  </a:cubicBezTo>
                  <a:cubicBezTo>
                    <a:pt x="81" y="46"/>
                    <a:pt x="75" y="42"/>
                    <a:pt x="69" y="42"/>
                  </a:cubicBezTo>
                  <a:cubicBezTo>
                    <a:pt x="70" y="42"/>
                    <a:pt x="71" y="41"/>
                    <a:pt x="72" y="41"/>
                  </a:cubicBezTo>
                  <a:cubicBezTo>
                    <a:pt x="80" y="37"/>
                    <a:pt x="84" y="28"/>
                    <a:pt x="81" y="2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74800" y="1797050"/>
              <a:ext cx="238125" cy="239713"/>
            </a:xfrm>
            <a:custGeom>
              <a:avLst/>
              <a:gdLst>
                <a:gd name="T0" fmla="*/ 38 w 42"/>
                <a:gd name="T1" fmla="*/ 11 h 42"/>
                <a:gd name="T2" fmla="*/ 36 w 42"/>
                <a:gd name="T3" fmla="*/ 13 h 42"/>
                <a:gd name="T4" fmla="*/ 28 w 42"/>
                <a:gd name="T5" fmla="*/ 17 h 42"/>
                <a:gd name="T6" fmla="*/ 24 w 42"/>
                <a:gd name="T7" fmla="*/ 14 h 42"/>
                <a:gd name="T8" fmla="*/ 28 w 42"/>
                <a:gd name="T9" fmla="*/ 5 h 42"/>
                <a:gd name="T10" fmla="*/ 31 w 42"/>
                <a:gd name="T11" fmla="*/ 4 h 42"/>
                <a:gd name="T12" fmla="*/ 29 w 42"/>
                <a:gd name="T13" fmla="*/ 0 h 42"/>
                <a:gd name="T14" fmla="*/ 26 w 42"/>
                <a:gd name="T15" fmla="*/ 2 h 42"/>
                <a:gd name="T16" fmla="*/ 26 w 42"/>
                <a:gd name="T17" fmla="*/ 5 h 42"/>
                <a:gd name="T18" fmla="*/ 23 w 42"/>
                <a:gd name="T19" fmla="*/ 13 h 42"/>
                <a:gd name="T20" fmla="*/ 18 w 42"/>
                <a:gd name="T21" fmla="*/ 13 h 42"/>
                <a:gd name="T22" fmla="*/ 15 w 42"/>
                <a:gd name="T23" fmla="*/ 5 h 42"/>
                <a:gd name="T24" fmla="*/ 16 w 42"/>
                <a:gd name="T25" fmla="*/ 2 h 42"/>
                <a:gd name="T26" fmla="*/ 12 w 42"/>
                <a:gd name="T27" fmla="*/ 0 h 42"/>
                <a:gd name="T28" fmla="*/ 11 w 42"/>
                <a:gd name="T29" fmla="*/ 4 h 42"/>
                <a:gd name="T30" fmla="*/ 13 w 42"/>
                <a:gd name="T31" fmla="*/ 5 h 42"/>
                <a:gd name="T32" fmla="*/ 17 w 42"/>
                <a:gd name="T33" fmla="*/ 14 h 42"/>
                <a:gd name="T34" fmla="*/ 13 w 42"/>
                <a:gd name="T35" fmla="*/ 17 h 42"/>
                <a:gd name="T36" fmla="*/ 6 w 42"/>
                <a:gd name="T37" fmla="*/ 14 h 42"/>
                <a:gd name="T38" fmla="*/ 4 w 42"/>
                <a:gd name="T39" fmla="*/ 11 h 42"/>
                <a:gd name="T40" fmla="*/ 0 w 42"/>
                <a:gd name="T41" fmla="*/ 12 h 42"/>
                <a:gd name="T42" fmla="*/ 2 w 42"/>
                <a:gd name="T43" fmla="*/ 16 h 42"/>
                <a:gd name="T44" fmla="*/ 5 w 42"/>
                <a:gd name="T45" fmla="*/ 15 h 42"/>
                <a:gd name="T46" fmla="*/ 13 w 42"/>
                <a:gd name="T47" fmla="*/ 19 h 42"/>
                <a:gd name="T48" fmla="*/ 13 w 42"/>
                <a:gd name="T49" fmla="*/ 23 h 42"/>
                <a:gd name="T50" fmla="*/ 5 w 42"/>
                <a:gd name="T51" fmla="*/ 26 h 42"/>
                <a:gd name="T52" fmla="*/ 2 w 42"/>
                <a:gd name="T53" fmla="*/ 26 h 42"/>
                <a:gd name="T54" fmla="*/ 0 w 42"/>
                <a:gd name="T55" fmla="*/ 29 h 42"/>
                <a:gd name="T56" fmla="*/ 4 w 42"/>
                <a:gd name="T57" fmla="*/ 31 h 42"/>
                <a:gd name="T58" fmla="*/ 6 w 42"/>
                <a:gd name="T59" fmla="*/ 28 h 42"/>
                <a:gd name="T60" fmla="*/ 14 w 42"/>
                <a:gd name="T61" fmla="*/ 25 h 42"/>
                <a:gd name="T62" fmla="*/ 17 w 42"/>
                <a:gd name="T63" fmla="*/ 28 h 42"/>
                <a:gd name="T64" fmla="*/ 13 w 42"/>
                <a:gd name="T65" fmla="*/ 36 h 42"/>
                <a:gd name="T66" fmla="*/ 11 w 42"/>
                <a:gd name="T67" fmla="*/ 37 h 42"/>
                <a:gd name="T68" fmla="*/ 12 w 42"/>
                <a:gd name="T69" fmla="*/ 41 h 42"/>
                <a:gd name="T70" fmla="*/ 16 w 42"/>
                <a:gd name="T71" fmla="*/ 39 h 42"/>
                <a:gd name="T72" fmla="*/ 15 w 42"/>
                <a:gd name="T73" fmla="*/ 36 h 42"/>
                <a:gd name="T74" fmla="*/ 18 w 42"/>
                <a:gd name="T75" fmla="*/ 29 h 42"/>
                <a:gd name="T76" fmla="*/ 23 w 42"/>
                <a:gd name="T77" fmla="*/ 28 h 42"/>
                <a:gd name="T78" fmla="*/ 26 w 42"/>
                <a:gd name="T79" fmla="*/ 36 h 42"/>
                <a:gd name="T80" fmla="*/ 25 w 42"/>
                <a:gd name="T81" fmla="*/ 39 h 42"/>
                <a:gd name="T82" fmla="*/ 29 w 42"/>
                <a:gd name="T83" fmla="*/ 41 h 42"/>
                <a:gd name="T84" fmla="*/ 30 w 42"/>
                <a:gd name="T85" fmla="*/ 37 h 42"/>
                <a:gd name="T86" fmla="*/ 28 w 42"/>
                <a:gd name="T87" fmla="*/ 36 h 42"/>
                <a:gd name="T88" fmla="*/ 25 w 42"/>
                <a:gd name="T89" fmla="*/ 28 h 42"/>
                <a:gd name="T90" fmla="*/ 28 w 42"/>
                <a:gd name="T91" fmla="*/ 25 h 42"/>
                <a:gd name="T92" fmla="*/ 36 w 42"/>
                <a:gd name="T93" fmla="*/ 28 h 42"/>
                <a:gd name="T94" fmla="*/ 38 w 42"/>
                <a:gd name="T95" fmla="*/ 30 h 42"/>
                <a:gd name="T96" fmla="*/ 41 w 42"/>
                <a:gd name="T97" fmla="*/ 29 h 42"/>
                <a:gd name="T98" fmla="*/ 40 w 42"/>
                <a:gd name="T99" fmla="*/ 25 h 42"/>
                <a:gd name="T100" fmla="*/ 37 w 42"/>
                <a:gd name="T101" fmla="*/ 26 h 42"/>
                <a:gd name="T102" fmla="*/ 28 w 42"/>
                <a:gd name="T103" fmla="*/ 23 h 42"/>
                <a:gd name="T104" fmla="*/ 28 w 42"/>
                <a:gd name="T105" fmla="*/ 18 h 42"/>
                <a:gd name="T106" fmla="*/ 37 w 42"/>
                <a:gd name="T107" fmla="*/ 15 h 42"/>
                <a:gd name="T108" fmla="*/ 40 w 42"/>
                <a:gd name="T109" fmla="*/ 16 h 42"/>
                <a:gd name="T110" fmla="*/ 41 w 42"/>
                <a:gd name="T111" fmla="*/ 12 h 42"/>
                <a:gd name="T112" fmla="*/ 38 w 42"/>
                <a:gd name="T11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42">
                  <a:moveTo>
                    <a:pt x="38" y="11"/>
                  </a:moveTo>
                  <a:cubicBezTo>
                    <a:pt x="36" y="11"/>
                    <a:pt x="36" y="12"/>
                    <a:pt x="36" y="1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5"/>
                    <a:pt x="26" y="14"/>
                    <a:pt x="24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1" y="1"/>
                    <a:pt x="29" y="0"/>
                  </a:cubicBezTo>
                  <a:cubicBezTo>
                    <a:pt x="28" y="0"/>
                    <a:pt x="26" y="0"/>
                    <a:pt x="26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3"/>
                    <a:pt x="20" y="13"/>
                    <a:pt x="18" y="1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5" y="14"/>
                    <a:pt x="14" y="16"/>
                    <a:pt x="13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2"/>
                    <a:pt x="5" y="11"/>
                    <a:pt x="4" y="11"/>
                  </a:cubicBezTo>
                  <a:cubicBezTo>
                    <a:pt x="3" y="10"/>
                    <a:pt x="1" y="11"/>
                    <a:pt x="0" y="12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3" y="16"/>
                    <a:pt x="4" y="16"/>
                    <a:pt x="5" y="1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1"/>
                    <a:pt x="13" y="2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3" y="25"/>
                    <a:pt x="2" y="26"/>
                  </a:cubicBezTo>
                  <a:cubicBezTo>
                    <a:pt x="1" y="26"/>
                    <a:pt x="0" y="28"/>
                    <a:pt x="0" y="29"/>
                  </a:cubicBezTo>
                  <a:cubicBezTo>
                    <a:pt x="1" y="30"/>
                    <a:pt x="3" y="31"/>
                    <a:pt x="4" y="31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5" y="27"/>
                    <a:pt x="17" y="2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4" y="42"/>
                    <a:pt x="15" y="41"/>
                    <a:pt x="16" y="39"/>
                  </a:cubicBezTo>
                  <a:cubicBezTo>
                    <a:pt x="16" y="38"/>
                    <a:pt x="16" y="37"/>
                    <a:pt x="15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1" y="29"/>
                    <a:pt x="23" y="2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5" y="39"/>
                  </a:cubicBezTo>
                  <a:cubicBezTo>
                    <a:pt x="26" y="41"/>
                    <a:pt x="28" y="41"/>
                    <a:pt x="29" y="41"/>
                  </a:cubicBezTo>
                  <a:cubicBezTo>
                    <a:pt x="30" y="40"/>
                    <a:pt x="31" y="39"/>
                    <a:pt x="30" y="37"/>
                  </a:cubicBezTo>
                  <a:cubicBezTo>
                    <a:pt x="30" y="36"/>
                    <a:pt x="29" y="36"/>
                    <a:pt x="28" y="3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7"/>
                    <a:pt x="27" y="26"/>
                    <a:pt x="28" y="2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39" y="31"/>
                    <a:pt x="41" y="30"/>
                    <a:pt x="41" y="29"/>
                  </a:cubicBezTo>
                  <a:cubicBezTo>
                    <a:pt x="42" y="28"/>
                    <a:pt x="41" y="26"/>
                    <a:pt x="40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28" y="1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6"/>
                    <a:pt x="39" y="16"/>
                    <a:pt x="40" y="16"/>
                  </a:cubicBezTo>
                  <a:cubicBezTo>
                    <a:pt x="41" y="15"/>
                    <a:pt x="42" y="14"/>
                    <a:pt x="41" y="12"/>
                  </a:cubicBezTo>
                  <a:cubicBezTo>
                    <a:pt x="41" y="11"/>
                    <a:pt x="39" y="10"/>
                    <a:pt x="3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76425" y="804863"/>
              <a:ext cx="604838" cy="590550"/>
            </a:xfrm>
            <a:custGeom>
              <a:avLst/>
              <a:gdLst>
                <a:gd name="T0" fmla="*/ 106 w 106"/>
                <a:gd name="T1" fmla="*/ 44 h 103"/>
                <a:gd name="T2" fmla="*/ 86 w 106"/>
                <a:gd name="T3" fmla="*/ 24 h 103"/>
                <a:gd name="T4" fmla="*/ 70 w 106"/>
                <a:gd name="T5" fmla="*/ 32 h 103"/>
                <a:gd name="T6" fmla="*/ 70 w 106"/>
                <a:gd name="T7" fmla="*/ 32 h 103"/>
                <a:gd name="T8" fmla="*/ 73 w 106"/>
                <a:gd name="T9" fmla="*/ 21 h 103"/>
                <a:gd name="T10" fmla="*/ 53 w 106"/>
                <a:gd name="T11" fmla="*/ 0 h 103"/>
                <a:gd name="T12" fmla="*/ 32 w 106"/>
                <a:gd name="T13" fmla="*/ 21 h 103"/>
                <a:gd name="T14" fmla="*/ 36 w 106"/>
                <a:gd name="T15" fmla="*/ 32 h 103"/>
                <a:gd name="T16" fmla="*/ 36 w 106"/>
                <a:gd name="T17" fmla="*/ 32 h 103"/>
                <a:gd name="T18" fmla="*/ 20 w 106"/>
                <a:gd name="T19" fmla="*/ 24 h 103"/>
                <a:gd name="T20" fmla="*/ 0 w 106"/>
                <a:gd name="T21" fmla="*/ 44 h 103"/>
                <a:gd name="T22" fmla="*/ 20 w 106"/>
                <a:gd name="T23" fmla="*/ 65 h 103"/>
                <a:gd name="T24" fmla="*/ 26 w 106"/>
                <a:gd name="T25" fmla="*/ 64 h 103"/>
                <a:gd name="T26" fmla="*/ 12 w 106"/>
                <a:gd name="T27" fmla="*/ 83 h 103"/>
                <a:gd name="T28" fmla="*/ 33 w 106"/>
                <a:gd name="T29" fmla="*/ 103 h 103"/>
                <a:gd name="T30" fmla="*/ 53 w 106"/>
                <a:gd name="T31" fmla="*/ 83 h 103"/>
                <a:gd name="T32" fmla="*/ 53 w 106"/>
                <a:gd name="T33" fmla="*/ 83 h 103"/>
                <a:gd name="T34" fmla="*/ 73 w 106"/>
                <a:gd name="T35" fmla="*/ 103 h 103"/>
                <a:gd name="T36" fmla="*/ 94 w 106"/>
                <a:gd name="T37" fmla="*/ 83 h 103"/>
                <a:gd name="T38" fmla="*/ 82 w 106"/>
                <a:gd name="T39" fmla="*/ 64 h 103"/>
                <a:gd name="T40" fmla="*/ 86 w 106"/>
                <a:gd name="T41" fmla="*/ 65 h 103"/>
                <a:gd name="T42" fmla="*/ 106 w 106"/>
                <a:gd name="T43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03">
                  <a:moveTo>
                    <a:pt x="106" y="44"/>
                  </a:moveTo>
                  <a:cubicBezTo>
                    <a:pt x="106" y="33"/>
                    <a:pt x="97" y="24"/>
                    <a:pt x="86" y="24"/>
                  </a:cubicBezTo>
                  <a:cubicBezTo>
                    <a:pt x="79" y="24"/>
                    <a:pt x="74" y="27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28"/>
                    <a:pt x="73" y="25"/>
                    <a:pt x="73" y="21"/>
                  </a:cubicBezTo>
                  <a:cubicBezTo>
                    <a:pt x="73" y="9"/>
                    <a:pt x="64" y="0"/>
                    <a:pt x="53" y="0"/>
                  </a:cubicBezTo>
                  <a:cubicBezTo>
                    <a:pt x="42" y="0"/>
                    <a:pt x="32" y="9"/>
                    <a:pt x="32" y="21"/>
                  </a:cubicBezTo>
                  <a:cubicBezTo>
                    <a:pt x="32" y="25"/>
                    <a:pt x="34" y="2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7"/>
                    <a:pt x="27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6"/>
                    <a:pt x="9" y="65"/>
                    <a:pt x="20" y="65"/>
                  </a:cubicBezTo>
                  <a:cubicBezTo>
                    <a:pt x="22" y="65"/>
                    <a:pt x="24" y="64"/>
                    <a:pt x="26" y="64"/>
                  </a:cubicBezTo>
                  <a:cubicBezTo>
                    <a:pt x="18" y="67"/>
                    <a:pt x="12" y="74"/>
                    <a:pt x="12" y="83"/>
                  </a:cubicBezTo>
                  <a:cubicBezTo>
                    <a:pt x="12" y="94"/>
                    <a:pt x="22" y="103"/>
                    <a:pt x="33" y="103"/>
                  </a:cubicBezTo>
                  <a:cubicBezTo>
                    <a:pt x="44" y="103"/>
                    <a:pt x="53" y="94"/>
                    <a:pt x="5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4"/>
                    <a:pt x="62" y="103"/>
                    <a:pt x="73" y="103"/>
                  </a:cubicBezTo>
                  <a:cubicBezTo>
                    <a:pt x="85" y="103"/>
                    <a:pt x="94" y="94"/>
                    <a:pt x="94" y="83"/>
                  </a:cubicBezTo>
                  <a:cubicBezTo>
                    <a:pt x="94" y="75"/>
                    <a:pt x="89" y="67"/>
                    <a:pt x="82" y="64"/>
                  </a:cubicBezTo>
                  <a:cubicBezTo>
                    <a:pt x="83" y="65"/>
                    <a:pt x="84" y="65"/>
                    <a:pt x="86" y="65"/>
                  </a:cubicBezTo>
                  <a:cubicBezTo>
                    <a:pt x="97" y="65"/>
                    <a:pt x="106" y="56"/>
                    <a:pt x="106" y="4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019300" y="954088"/>
              <a:ext cx="319088" cy="314325"/>
            </a:xfrm>
            <a:custGeom>
              <a:avLst/>
              <a:gdLst>
                <a:gd name="T0" fmla="*/ 52 w 56"/>
                <a:gd name="T1" fmla="*/ 24 h 55"/>
                <a:gd name="T2" fmla="*/ 49 w 56"/>
                <a:gd name="T3" fmla="*/ 26 h 55"/>
                <a:gd name="T4" fmla="*/ 38 w 56"/>
                <a:gd name="T5" fmla="*/ 26 h 55"/>
                <a:gd name="T6" fmla="*/ 36 w 56"/>
                <a:gd name="T7" fmla="*/ 21 h 55"/>
                <a:gd name="T8" fmla="*/ 44 w 56"/>
                <a:gd name="T9" fmla="*/ 13 h 55"/>
                <a:gd name="T10" fmla="*/ 48 w 56"/>
                <a:gd name="T11" fmla="*/ 13 h 55"/>
                <a:gd name="T12" fmla="*/ 48 w 56"/>
                <a:gd name="T13" fmla="*/ 8 h 55"/>
                <a:gd name="T14" fmla="*/ 43 w 56"/>
                <a:gd name="T15" fmla="*/ 8 h 55"/>
                <a:gd name="T16" fmla="*/ 42 w 56"/>
                <a:gd name="T17" fmla="*/ 12 h 55"/>
                <a:gd name="T18" fmla="*/ 34 w 56"/>
                <a:gd name="T19" fmla="*/ 20 h 55"/>
                <a:gd name="T20" fmla="*/ 29 w 56"/>
                <a:gd name="T21" fmla="*/ 17 h 55"/>
                <a:gd name="T22" fmla="*/ 29 w 56"/>
                <a:gd name="T23" fmla="*/ 6 h 55"/>
                <a:gd name="T24" fmla="*/ 31 w 56"/>
                <a:gd name="T25" fmla="*/ 3 h 55"/>
                <a:gd name="T26" fmla="*/ 28 w 56"/>
                <a:gd name="T27" fmla="*/ 0 h 55"/>
                <a:gd name="T28" fmla="*/ 24 w 56"/>
                <a:gd name="T29" fmla="*/ 3 h 55"/>
                <a:gd name="T30" fmla="*/ 27 w 56"/>
                <a:gd name="T31" fmla="*/ 6 h 55"/>
                <a:gd name="T32" fmla="*/ 27 w 56"/>
                <a:gd name="T33" fmla="*/ 17 h 55"/>
                <a:gd name="T34" fmla="*/ 21 w 56"/>
                <a:gd name="T35" fmla="*/ 20 h 55"/>
                <a:gd name="T36" fmla="*/ 14 w 56"/>
                <a:gd name="T37" fmla="*/ 12 h 55"/>
                <a:gd name="T38" fmla="*/ 13 w 56"/>
                <a:gd name="T39" fmla="*/ 8 h 55"/>
                <a:gd name="T40" fmla="*/ 8 w 56"/>
                <a:gd name="T41" fmla="*/ 8 h 55"/>
                <a:gd name="T42" fmla="*/ 8 w 56"/>
                <a:gd name="T43" fmla="*/ 13 h 55"/>
                <a:gd name="T44" fmla="*/ 12 w 56"/>
                <a:gd name="T45" fmla="*/ 14 h 55"/>
                <a:gd name="T46" fmla="*/ 20 w 56"/>
                <a:gd name="T47" fmla="*/ 21 h 55"/>
                <a:gd name="T48" fmla="*/ 18 w 56"/>
                <a:gd name="T49" fmla="*/ 26 h 55"/>
                <a:gd name="T50" fmla="*/ 7 w 56"/>
                <a:gd name="T51" fmla="*/ 26 h 55"/>
                <a:gd name="T52" fmla="*/ 4 w 56"/>
                <a:gd name="T53" fmla="*/ 24 h 55"/>
                <a:gd name="T54" fmla="*/ 0 w 56"/>
                <a:gd name="T55" fmla="*/ 28 h 55"/>
                <a:gd name="T56" fmla="*/ 4 w 56"/>
                <a:gd name="T57" fmla="*/ 31 h 55"/>
                <a:gd name="T58" fmla="*/ 7 w 56"/>
                <a:gd name="T59" fmla="*/ 29 h 55"/>
                <a:gd name="T60" fmla="*/ 18 w 56"/>
                <a:gd name="T61" fmla="*/ 29 h 55"/>
                <a:gd name="T62" fmla="*/ 20 w 56"/>
                <a:gd name="T63" fmla="*/ 34 h 55"/>
                <a:gd name="T64" fmla="*/ 12 w 56"/>
                <a:gd name="T65" fmla="*/ 42 h 55"/>
                <a:gd name="T66" fmla="*/ 8 w 56"/>
                <a:gd name="T67" fmla="*/ 42 h 55"/>
                <a:gd name="T68" fmla="*/ 8 w 56"/>
                <a:gd name="T69" fmla="*/ 47 h 55"/>
                <a:gd name="T70" fmla="*/ 13 w 56"/>
                <a:gd name="T71" fmla="*/ 47 h 55"/>
                <a:gd name="T72" fmla="*/ 14 w 56"/>
                <a:gd name="T73" fmla="*/ 43 h 55"/>
                <a:gd name="T74" fmla="*/ 21 w 56"/>
                <a:gd name="T75" fmla="*/ 36 h 55"/>
                <a:gd name="T76" fmla="*/ 27 w 56"/>
                <a:gd name="T77" fmla="*/ 38 h 55"/>
                <a:gd name="T78" fmla="*/ 27 w 56"/>
                <a:gd name="T79" fmla="*/ 48 h 55"/>
                <a:gd name="T80" fmla="*/ 24 w 56"/>
                <a:gd name="T81" fmla="*/ 52 h 55"/>
                <a:gd name="T82" fmla="*/ 28 w 56"/>
                <a:gd name="T83" fmla="*/ 55 h 55"/>
                <a:gd name="T84" fmla="*/ 31 w 56"/>
                <a:gd name="T85" fmla="*/ 52 h 55"/>
                <a:gd name="T86" fmla="*/ 29 w 56"/>
                <a:gd name="T87" fmla="*/ 48 h 55"/>
                <a:gd name="T88" fmla="*/ 29 w 56"/>
                <a:gd name="T89" fmla="*/ 38 h 55"/>
                <a:gd name="T90" fmla="*/ 34 w 56"/>
                <a:gd name="T91" fmla="*/ 36 h 55"/>
                <a:gd name="T92" fmla="*/ 42 w 56"/>
                <a:gd name="T93" fmla="*/ 44 h 55"/>
                <a:gd name="T94" fmla="*/ 43 w 56"/>
                <a:gd name="T95" fmla="*/ 47 h 55"/>
                <a:gd name="T96" fmla="*/ 48 w 56"/>
                <a:gd name="T97" fmla="*/ 47 h 55"/>
                <a:gd name="T98" fmla="*/ 48 w 56"/>
                <a:gd name="T99" fmla="*/ 42 h 55"/>
                <a:gd name="T100" fmla="*/ 44 w 56"/>
                <a:gd name="T101" fmla="*/ 42 h 55"/>
                <a:gd name="T102" fmla="*/ 36 w 56"/>
                <a:gd name="T103" fmla="*/ 34 h 55"/>
                <a:gd name="T104" fmla="*/ 38 w 56"/>
                <a:gd name="T105" fmla="*/ 29 h 55"/>
                <a:gd name="T106" fmla="*/ 49 w 56"/>
                <a:gd name="T107" fmla="*/ 29 h 55"/>
                <a:gd name="T108" fmla="*/ 52 w 56"/>
                <a:gd name="T109" fmla="*/ 31 h 55"/>
                <a:gd name="T110" fmla="*/ 56 w 56"/>
                <a:gd name="T111" fmla="*/ 28 h 55"/>
                <a:gd name="T112" fmla="*/ 52 w 56"/>
                <a:gd name="T113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" h="55">
                  <a:moveTo>
                    <a:pt x="52" y="24"/>
                  </a:moveTo>
                  <a:cubicBezTo>
                    <a:pt x="51" y="24"/>
                    <a:pt x="50" y="25"/>
                    <a:pt x="4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4"/>
                    <a:pt x="37" y="23"/>
                    <a:pt x="36" y="21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4"/>
                    <a:pt x="47" y="14"/>
                    <a:pt x="48" y="13"/>
                  </a:cubicBezTo>
                  <a:cubicBezTo>
                    <a:pt x="49" y="11"/>
                    <a:pt x="49" y="9"/>
                    <a:pt x="48" y="8"/>
                  </a:cubicBezTo>
                  <a:cubicBezTo>
                    <a:pt x="46" y="7"/>
                    <a:pt x="44" y="7"/>
                    <a:pt x="43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8"/>
                    <a:pt x="31" y="18"/>
                    <a:pt x="29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6" y="0"/>
                    <a:pt x="24" y="1"/>
                    <a:pt x="24" y="3"/>
                  </a:cubicBezTo>
                  <a:cubicBezTo>
                    <a:pt x="24" y="4"/>
                    <a:pt x="25" y="6"/>
                    <a:pt x="27" y="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3" y="18"/>
                    <a:pt x="21" y="2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1"/>
                    <a:pt x="14" y="9"/>
                    <a:pt x="13" y="8"/>
                  </a:cubicBezTo>
                  <a:cubicBezTo>
                    <a:pt x="12" y="7"/>
                    <a:pt x="10" y="7"/>
                    <a:pt x="8" y="8"/>
                  </a:cubicBezTo>
                  <a:cubicBezTo>
                    <a:pt x="7" y="9"/>
                    <a:pt x="7" y="11"/>
                    <a:pt x="8" y="13"/>
                  </a:cubicBezTo>
                  <a:cubicBezTo>
                    <a:pt x="9" y="14"/>
                    <a:pt x="11" y="14"/>
                    <a:pt x="12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6" y="30"/>
                    <a:pt x="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1"/>
                    <a:pt x="19" y="32"/>
                    <a:pt x="20" y="34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1"/>
                    <a:pt x="9" y="41"/>
                    <a:pt x="8" y="42"/>
                  </a:cubicBezTo>
                  <a:cubicBezTo>
                    <a:pt x="7" y="44"/>
                    <a:pt x="7" y="46"/>
                    <a:pt x="8" y="47"/>
                  </a:cubicBezTo>
                  <a:cubicBezTo>
                    <a:pt x="10" y="48"/>
                    <a:pt x="12" y="49"/>
                    <a:pt x="13" y="47"/>
                  </a:cubicBezTo>
                  <a:cubicBezTo>
                    <a:pt x="14" y="46"/>
                    <a:pt x="15" y="44"/>
                    <a:pt x="1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7"/>
                    <a:pt x="25" y="37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9"/>
                    <a:pt x="24" y="50"/>
                    <a:pt x="24" y="52"/>
                  </a:cubicBezTo>
                  <a:cubicBezTo>
                    <a:pt x="24" y="54"/>
                    <a:pt x="26" y="55"/>
                    <a:pt x="28" y="55"/>
                  </a:cubicBezTo>
                  <a:cubicBezTo>
                    <a:pt x="30" y="55"/>
                    <a:pt x="31" y="54"/>
                    <a:pt x="31" y="52"/>
                  </a:cubicBezTo>
                  <a:cubicBezTo>
                    <a:pt x="31" y="50"/>
                    <a:pt x="30" y="49"/>
                    <a:pt x="29" y="4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7"/>
                    <a:pt x="33" y="37"/>
                    <a:pt x="34" y="3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4" y="48"/>
                    <a:pt x="46" y="48"/>
                    <a:pt x="48" y="47"/>
                  </a:cubicBezTo>
                  <a:cubicBezTo>
                    <a:pt x="49" y="46"/>
                    <a:pt x="49" y="44"/>
                    <a:pt x="48" y="42"/>
                  </a:cubicBezTo>
                  <a:cubicBezTo>
                    <a:pt x="47" y="41"/>
                    <a:pt x="45" y="41"/>
                    <a:pt x="44" y="4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2"/>
                    <a:pt x="38" y="31"/>
                    <a:pt x="3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4" y="31"/>
                    <a:pt x="56" y="29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27088" y="827088"/>
              <a:ext cx="439738" cy="430213"/>
            </a:xfrm>
            <a:custGeom>
              <a:avLst/>
              <a:gdLst>
                <a:gd name="T0" fmla="*/ 77 w 77"/>
                <a:gd name="T1" fmla="*/ 32 h 75"/>
                <a:gd name="T2" fmla="*/ 62 w 77"/>
                <a:gd name="T3" fmla="*/ 18 h 75"/>
                <a:gd name="T4" fmla="*/ 51 w 77"/>
                <a:gd name="T5" fmla="*/ 23 h 75"/>
                <a:gd name="T6" fmla="*/ 51 w 77"/>
                <a:gd name="T7" fmla="*/ 23 h 75"/>
                <a:gd name="T8" fmla="*/ 53 w 77"/>
                <a:gd name="T9" fmla="*/ 15 h 75"/>
                <a:gd name="T10" fmla="*/ 38 w 77"/>
                <a:gd name="T11" fmla="*/ 0 h 75"/>
                <a:gd name="T12" fmla="*/ 24 w 77"/>
                <a:gd name="T13" fmla="*/ 15 h 75"/>
                <a:gd name="T14" fmla="*/ 26 w 77"/>
                <a:gd name="T15" fmla="*/ 23 h 75"/>
                <a:gd name="T16" fmla="*/ 26 w 77"/>
                <a:gd name="T17" fmla="*/ 23 h 75"/>
                <a:gd name="T18" fmla="*/ 14 w 77"/>
                <a:gd name="T19" fmla="*/ 18 h 75"/>
                <a:gd name="T20" fmla="*/ 0 w 77"/>
                <a:gd name="T21" fmla="*/ 32 h 75"/>
                <a:gd name="T22" fmla="*/ 14 w 77"/>
                <a:gd name="T23" fmla="*/ 47 h 75"/>
                <a:gd name="T24" fmla="*/ 19 w 77"/>
                <a:gd name="T25" fmla="*/ 46 h 75"/>
                <a:gd name="T26" fmla="*/ 9 w 77"/>
                <a:gd name="T27" fmla="*/ 60 h 75"/>
                <a:gd name="T28" fmla="*/ 24 w 77"/>
                <a:gd name="T29" fmla="*/ 75 h 75"/>
                <a:gd name="T30" fmla="*/ 38 w 77"/>
                <a:gd name="T31" fmla="*/ 60 h 75"/>
                <a:gd name="T32" fmla="*/ 38 w 77"/>
                <a:gd name="T33" fmla="*/ 60 h 75"/>
                <a:gd name="T34" fmla="*/ 53 w 77"/>
                <a:gd name="T35" fmla="*/ 75 h 75"/>
                <a:gd name="T36" fmla="*/ 68 w 77"/>
                <a:gd name="T37" fmla="*/ 60 h 75"/>
                <a:gd name="T38" fmla="*/ 59 w 77"/>
                <a:gd name="T39" fmla="*/ 47 h 75"/>
                <a:gd name="T40" fmla="*/ 62 w 77"/>
                <a:gd name="T41" fmla="*/ 47 h 75"/>
                <a:gd name="T42" fmla="*/ 77 w 77"/>
                <a:gd name="T43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77" y="32"/>
                  </a:moveTo>
                  <a:cubicBezTo>
                    <a:pt x="77" y="24"/>
                    <a:pt x="70" y="18"/>
                    <a:pt x="62" y="18"/>
                  </a:cubicBezTo>
                  <a:cubicBezTo>
                    <a:pt x="57" y="18"/>
                    <a:pt x="53" y="20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1"/>
                    <a:pt x="53" y="18"/>
                    <a:pt x="53" y="15"/>
                  </a:cubicBezTo>
                  <a:cubicBezTo>
                    <a:pt x="53" y="7"/>
                    <a:pt x="46" y="0"/>
                    <a:pt x="38" y="0"/>
                  </a:cubicBezTo>
                  <a:cubicBezTo>
                    <a:pt x="30" y="0"/>
                    <a:pt x="24" y="7"/>
                    <a:pt x="24" y="15"/>
                  </a:cubicBezTo>
                  <a:cubicBezTo>
                    <a:pt x="24" y="18"/>
                    <a:pt x="25" y="21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0"/>
                    <a:pt x="19" y="18"/>
                    <a:pt x="14" y="18"/>
                  </a:cubicBezTo>
                  <a:cubicBezTo>
                    <a:pt x="6" y="18"/>
                    <a:pt x="0" y="24"/>
                    <a:pt x="0" y="32"/>
                  </a:cubicBezTo>
                  <a:cubicBezTo>
                    <a:pt x="0" y="40"/>
                    <a:pt x="6" y="47"/>
                    <a:pt x="14" y="47"/>
                  </a:cubicBezTo>
                  <a:cubicBezTo>
                    <a:pt x="16" y="47"/>
                    <a:pt x="17" y="47"/>
                    <a:pt x="19" y="46"/>
                  </a:cubicBezTo>
                  <a:cubicBezTo>
                    <a:pt x="13" y="49"/>
                    <a:pt x="9" y="54"/>
                    <a:pt x="9" y="60"/>
                  </a:cubicBezTo>
                  <a:cubicBezTo>
                    <a:pt x="9" y="68"/>
                    <a:pt x="16" y="75"/>
                    <a:pt x="24" y="75"/>
                  </a:cubicBezTo>
                  <a:cubicBezTo>
                    <a:pt x="32" y="75"/>
                    <a:pt x="38" y="68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8"/>
                    <a:pt x="45" y="75"/>
                    <a:pt x="53" y="75"/>
                  </a:cubicBezTo>
                  <a:cubicBezTo>
                    <a:pt x="61" y="75"/>
                    <a:pt x="68" y="68"/>
                    <a:pt x="68" y="60"/>
                  </a:cubicBezTo>
                  <a:cubicBezTo>
                    <a:pt x="68" y="54"/>
                    <a:pt x="64" y="49"/>
                    <a:pt x="59" y="47"/>
                  </a:cubicBezTo>
                  <a:cubicBezTo>
                    <a:pt x="60" y="47"/>
                    <a:pt x="61" y="47"/>
                    <a:pt x="62" y="47"/>
                  </a:cubicBezTo>
                  <a:cubicBezTo>
                    <a:pt x="70" y="47"/>
                    <a:pt x="77" y="40"/>
                    <a:pt x="77" y="3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30275" y="936625"/>
              <a:ext cx="233363" cy="228600"/>
            </a:xfrm>
            <a:custGeom>
              <a:avLst/>
              <a:gdLst>
                <a:gd name="T0" fmla="*/ 38 w 41"/>
                <a:gd name="T1" fmla="*/ 17 h 40"/>
                <a:gd name="T2" fmla="*/ 36 w 41"/>
                <a:gd name="T3" fmla="*/ 19 h 40"/>
                <a:gd name="T4" fmla="*/ 28 w 41"/>
                <a:gd name="T5" fmla="*/ 19 h 40"/>
                <a:gd name="T6" fmla="*/ 26 w 41"/>
                <a:gd name="T7" fmla="*/ 15 h 40"/>
                <a:gd name="T8" fmla="*/ 32 w 41"/>
                <a:gd name="T9" fmla="*/ 10 h 40"/>
                <a:gd name="T10" fmla="*/ 35 w 41"/>
                <a:gd name="T11" fmla="*/ 9 h 40"/>
                <a:gd name="T12" fmla="*/ 35 w 41"/>
                <a:gd name="T13" fmla="*/ 6 h 40"/>
                <a:gd name="T14" fmla="*/ 31 w 41"/>
                <a:gd name="T15" fmla="*/ 6 h 40"/>
                <a:gd name="T16" fmla="*/ 31 w 41"/>
                <a:gd name="T17" fmla="*/ 8 h 40"/>
                <a:gd name="T18" fmla="*/ 25 w 41"/>
                <a:gd name="T19" fmla="*/ 14 h 40"/>
                <a:gd name="T20" fmla="*/ 21 w 41"/>
                <a:gd name="T21" fmla="*/ 13 h 40"/>
                <a:gd name="T22" fmla="*/ 21 w 41"/>
                <a:gd name="T23" fmla="*/ 4 h 40"/>
                <a:gd name="T24" fmla="*/ 23 w 41"/>
                <a:gd name="T25" fmla="*/ 2 h 40"/>
                <a:gd name="T26" fmla="*/ 20 w 41"/>
                <a:gd name="T27" fmla="*/ 0 h 40"/>
                <a:gd name="T28" fmla="*/ 18 w 41"/>
                <a:gd name="T29" fmla="*/ 2 h 40"/>
                <a:gd name="T30" fmla="*/ 19 w 41"/>
                <a:gd name="T31" fmla="*/ 4 h 40"/>
                <a:gd name="T32" fmla="*/ 19 w 41"/>
                <a:gd name="T33" fmla="*/ 13 h 40"/>
                <a:gd name="T34" fmla="*/ 16 w 41"/>
                <a:gd name="T35" fmla="*/ 14 h 40"/>
                <a:gd name="T36" fmla="*/ 10 w 41"/>
                <a:gd name="T37" fmla="*/ 9 h 40"/>
                <a:gd name="T38" fmla="*/ 10 w 41"/>
                <a:gd name="T39" fmla="*/ 6 h 40"/>
                <a:gd name="T40" fmla="*/ 6 w 41"/>
                <a:gd name="T41" fmla="*/ 6 h 40"/>
                <a:gd name="T42" fmla="*/ 6 w 41"/>
                <a:gd name="T43" fmla="*/ 9 h 40"/>
                <a:gd name="T44" fmla="*/ 9 w 41"/>
                <a:gd name="T45" fmla="*/ 10 h 40"/>
                <a:gd name="T46" fmla="*/ 14 w 41"/>
                <a:gd name="T47" fmla="*/ 15 h 40"/>
                <a:gd name="T48" fmla="*/ 13 w 41"/>
                <a:gd name="T49" fmla="*/ 19 h 40"/>
                <a:gd name="T50" fmla="*/ 5 w 41"/>
                <a:gd name="T51" fmla="*/ 19 h 40"/>
                <a:gd name="T52" fmla="*/ 3 w 41"/>
                <a:gd name="T53" fmla="*/ 17 h 40"/>
                <a:gd name="T54" fmla="*/ 0 w 41"/>
                <a:gd name="T55" fmla="*/ 20 h 40"/>
                <a:gd name="T56" fmla="*/ 3 w 41"/>
                <a:gd name="T57" fmla="*/ 22 h 40"/>
                <a:gd name="T58" fmla="*/ 5 w 41"/>
                <a:gd name="T59" fmla="*/ 21 h 40"/>
                <a:gd name="T60" fmla="*/ 13 w 41"/>
                <a:gd name="T61" fmla="*/ 21 h 40"/>
                <a:gd name="T62" fmla="*/ 14 w 41"/>
                <a:gd name="T63" fmla="*/ 25 h 40"/>
                <a:gd name="T64" fmla="*/ 9 w 41"/>
                <a:gd name="T65" fmla="*/ 30 h 40"/>
                <a:gd name="T66" fmla="*/ 6 w 41"/>
                <a:gd name="T67" fmla="*/ 31 h 40"/>
                <a:gd name="T68" fmla="*/ 6 w 41"/>
                <a:gd name="T69" fmla="*/ 34 h 40"/>
                <a:gd name="T70" fmla="*/ 10 w 41"/>
                <a:gd name="T71" fmla="*/ 34 h 40"/>
                <a:gd name="T72" fmla="*/ 10 w 41"/>
                <a:gd name="T73" fmla="*/ 31 h 40"/>
                <a:gd name="T74" fmla="*/ 16 w 41"/>
                <a:gd name="T75" fmla="*/ 26 h 40"/>
                <a:gd name="T76" fmla="*/ 19 w 41"/>
                <a:gd name="T77" fmla="*/ 27 h 40"/>
                <a:gd name="T78" fmla="*/ 19 w 41"/>
                <a:gd name="T79" fmla="*/ 35 h 40"/>
                <a:gd name="T80" fmla="*/ 18 w 41"/>
                <a:gd name="T81" fmla="*/ 37 h 40"/>
                <a:gd name="T82" fmla="*/ 20 w 41"/>
                <a:gd name="T83" fmla="*/ 40 h 40"/>
                <a:gd name="T84" fmla="*/ 23 w 41"/>
                <a:gd name="T85" fmla="*/ 37 h 40"/>
                <a:gd name="T86" fmla="*/ 21 w 41"/>
                <a:gd name="T87" fmla="*/ 35 h 40"/>
                <a:gd name="T88" fmla="*/ 21 w 41"/>
                <a:gd name="T89" fmla="*/ 27 h 40"/>
                <a:gd name="T90" fmla="*/ 25 w 41"/>
                <a:gd name="T91" fmla="*/ 26 h 40"/>
                <a:gd name="T92" fmla="*/ 31 w 41"/>
                <a:gd name="T93" fmla="*/ 32 h 40"/>
                <a:gd name="T94" fmla="*/ 31 w 41"/>
                <a:gd name="T95" fmla="*/ 34 h 40"/>
                <a:gd name="T96" fmla="*/ 35 w 41"/>
                <a:gd name="T97" fmla="*/ 34 h 40"/>
                <a:gd name="T98" fmla="*/ 35 w 41"/>
                <a:gd name="T99" fmla="*/ 31 h 40"/>
                <a:gd name="T100" fmla="*/ 32 w 41"/>
                <a:gd name="T101" fmla="*/ 30 h 40"/>
                <a:gd name="T102" fmla="*/ 26 w 41"/>
                <a:gd name="T103" fmla="*/ 25 h 40"/>
                <a:gd name="T104" fmla="*/ 28 w 41"/>
                <a:gd name="T105" fmla="*/ 21 h 40"/>
                <a:gd name="T106" fmla="*/ 36 w 41"/>
                <a:gd name="T107" fmla="*/ 21 h 40"/>
                <a:gd name="T108" fmla="*/ 38 w 41"/>
                <a:gd name="T109" fmla="*/ 22 h 40"/>
                <a:gd name="T110" fmla="*/ 41 w 41"/>
                <a:gd name="T111" fmla="*/ 20 h 40"/>
                <a:gd name="T112" fmla="*/ 38 w 41"/>
                <a:gd name="T11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0">
                  <a:moveTo>
                    <a:pt x="38" y="17"/>
                  </a:moveTo>
                  <a:cubicBezTo>
                    <a:pt x="37" y="17"/>
                    <a:pt x="36" y="18"/>
                    <a:pt x="36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8"/>
                    <a:pt x="27" y="16"/>
                    <a:pt x="26" y="15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4" y="10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4" y="5"/>
                    <a:pt x="32" y="5"/>
                    <a:pt x="31" y="6"/>
                  </a:cubicBezTo>
                  <a:cubicBezTo>
                    <a:pt x="30" y="6"/>
                    <a:pt x="30" y="7"/>
                    <a:pt x="31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3"/>
                    <a:pt x="16" y="1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0" y="6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4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4" y="24"/>
                    <a:pt x="1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5" y="32"/>
                    <a:pt x="5" y="33"/>
                    <a:pt x="6" y="34"/>
                  </a:cubicBezTo>
                  <a:cubicBezTo>
                    <a:pt x="7" y="35"/>
                    <a:pt x="9" y="35"/>
                    <a:pt x="10" y="34"/>
                  </a:cubicBezTo>
                  <a:cubicBezTo>
                    <a:pt x="11" y="33"/>
                    <a:pt x="11" y="32"/>
                    <a:pt x="10" y="3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9"/>
                    <a:pt x="19" y="40"/>
                    <a:pt x="20" y="40"/>
                  </a:cubicBezTo>
                  <a:cubicBezTo>
                    <a:pt x="22" y="40"/>
                    <a:pt x="23" y="39"/>
                    <a:pt x="23" y="37"/>
                  </a:cubicBezTo>
                  <a:cubicBezTo>
                    <a:pt x="23" y="36"/>
                    <a:pt x="22" y="36"/>
                    <a:pt x="21" y="35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7"/>
                    <a:pt x="24" y="27"/>
                    <a:pt x="25" y="2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1" y="33"/>
                    <a:pt x="31" y="34"/>
                  </a:cubicBezTo>
                  <a:cubicBezTo>
                    <a:pt x="32" y="35"/>
                    <a:pt x="34" y="35"/>
                    <a:pt x="35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4" y="30"/>
                    <a:pt x="33" y="30"/>
                    <a:pt x="32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4"/>
                    <a:pt x="27" y="22"/>
                    <a:pt x="28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2"/>
                    <a:pt x="41" y="21"/>
                    <a:pt x="41" y="20"/>
                  </a:cubicBezTo>
                  <a:cubicBezTo>
                    <a:pt x="41" y="19"/>
                    <a:pt x="40" y="17"/>
                    <a:pt x="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4813" y="1149350"/>
              <a:ext cx="501650" cy="509588"/>
            </a:xfrm>
            <a:custGeom>
              <a:avLst/>
              <a:gdLst>
                <a:gd name="T0" fmla="*/ 87 w 88"/>
                <a:gd name="T1" fmla="*/ 29 h 89"/>
                <a:gd name="T2" fmla="*/ 67 w 88"/>
                <a:gd name="T3" fmla="*/ 16 h 89"/>
                <a:gd name="T4" fmla="*/ 56 w 88"/>
                <a:gd name="T5" fmla="*/ 24 h 89"/>
                <a:gd name="T6" fmla="*/ 56 w 88"/>
                <a:gd name="T7" fmla="*/ 24 h 89"/>
                <a:gd name="T8" fmla="*/ 57 w 88"/>
                <a:gd name="T9" fmla="*/ 15 h 89"/>
                <a:gd name="T10" fmla="*/ 37 w 88"/>
                <a:gd name="T11" fmla="*/ 2 h 89"/>
                <a:gd name="T12" fmla="*/ 24 w 88"/>
                <a:gd name="T13" fmla="*/ 21 h 89"/>
                <a:gd name="T14" fmla="*/ 29 w 88"/>
                <a:gd name="T15" fmla="*/ 30 h 89"/>
                <a:gd name="T16" fmla="*/ 29 w 88"/>
                <a:gd name="T17" fmla="*/ 30 h 89"/>
                <a:gd name="T18" fmla="*/ 15 w 88"/>
                <a:gd name="T19" fmla="*/ 26 h 89"/>
                <a:gd name="T20" fmla="*/ 2 w 88"/>
                <a:gd name="T21" fmla="*/ 46 h 89"/>
                <a:gd name="T22" fmla="*/ 21 w 88"/>
                <a:gd name="T23" fmla="*/ 59 h 89"/>
                <a:gd name="T24" fmla="*/ 26 w 88"/>
                <a:gd name="T25" fmla="*/ 57 h 89"/>
                <a:gd name="T26" fmla="*/ 18 w 88"/>
                <a:gd name="T27" fmla="*/ 74 h 89"/>
                <a:gd name="T28" fmla="*/ 38 w 88"/>
                <a:gd name="T29" fmla="*/ 87 h 89"/>
                <a:gd name="T30" fmla="*/ 51 w 88"/>
                <a:gd name="T31" fmla="*/ 68 h 89"/>
                <a:gd name="T32" fmla="*/ 51 w 88"/>
                <a:gd name="T33" fmla="*/ 68 h 89"/>
                <a:gd name="T34" fmla="*/ 70 w 88"/>
                <a:gd name="T35" fmla="*/ 81 h 89"/>
                <a:gd name="T36" fmla="*/ 83 w 88"/>
                <a:gd name="T37" fmla="*/ 61 h 89"/>
                <a:gd name="T38" fmla="*/ 70 w 88"/>
                <a:gd name="T39" fmla="*/ 49 h 89"/>
                <a:gd name="T40" fmla="*/ 74 w 88"/>
                <a:gd name="T41" fmla="*/ 48 h 89"/>
                <a:gd name="T42" fmla="*/ 87 w 88"/>
                <a:gd name="T43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9">
                  <a:moveTo>
                    <a:pt x="87" y="29"/>
                  </a:moveTo>
                  <a:cubicBezTo>
                    <a:pt x="85" y="20"/>
                    <a:pt x="76" y="14"/>
                    <a:pt x="67" y="16"/>
                  </a:cubicBezTo>
                  <a:cubicBezTo>
                    <a:pt x="62" y="17"/>
                    <a:pt x="58" y="20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1"/>
                    <a:pt x="57" y="18"/>
                    <a:pt x="57" y="15"/>
                  </a:cubicBezTo>
                  <a:cubicBezTo>
                    <a:pt x="55" y="6"/>
                    <a:pt x="46" y="0"/>
                    <a:pt x="37" y="2"/>
                  </a:cubicBezTo>
                  <a:cubicBezTo>
                    <a:pt x="28" y="4"/>
                    <a:pt x="22" y="13"/>
                    <a:pt x="24" y="21"/>
                  </a:cubicBezTo>
                  <a:cubicBezTo>
                    <a:pt x="25" y="25"/>
                    <a:pt x="27" y="28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5" y="27"/>
                    <a:pt x="20" y="25"/>
                    <a:pt x="15" y="26"/>
                  </a:cubicBezTo>
                  <a:cubicBezTo>
                    <a:pt x="6" y="28"/>
                    <a:pt x="0" y="37"/>
                    <a:pt x="2" y="46"/>
                  </a:cubicBezTo>
                  <a:cubicBezTo>
                    <a:pt x="4" y="55"/>
                    <a:pt x="12" y="60"/>
                    <a:pt x="21" y="59"/>
                  </a:cubicBezTo>
                  <a:cubicBezTo>
                    <a:pt x="23" y="58"/>
                    <a:pt x="24" y="58"/>
                    <a:pt x="26" y="57"/>
                  </a:cubicBezTo>
                  <a:cubicBezTo>
                    <a:pt x="20" y="61"/>
                    <a:pt x="17" y="67"/>
                    <a:pt x="18" y="74"/>
                  </a:cubicBezTo>
                  <a:cubicBezTo>
                    <a:pt x="20" y="83"/>
                    <a:pt x="29" y="89"/>
                    <a:pt x="38" y="87"/>
                  </a:cubicBezTo>
                  <a:cubicBezTo>
                    <a:pt x="47" y="86"/>
                    <a:pt x="52" y="77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77"/>
                    <a:pt x="61" y="83"/>
                    <a:pt x="70" y="81"/>
                  </a:cubicBezTo>
                  <a:cubicBezTo>
                    <a:pt x="79" y="79"/>
                    <a:pt x="85" y="70"/>
                    <a:pt x="83" y="61"/>
                  </a:cubicBezTo>
                  <a:cubicBezTo>
                    <a:pt x="82" y="55"/>
                    <a:pt x="76" y="50"/>
                    <a:pt x="70" y="49"/>
                  </a:cubicBezTo>
                  <a:cubicBezTo>
                    <a:pt x="71" y="49"/>
                    <a:pt x="72" y="48"/>
                    <a:pt x="74" y="48"/>
                  </a:cubicBezTo>
                  <a:cubicBezTo>
                    <a:pt x="83" y="46"/>
                    <a:pt x="88" y="38"/>
                    <a:pt x="87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36575" y="1274763"/>
              <a:ext cx="255588" cy="258763"/>
            </a:xfrm>
            <a:custGeom>
              <a:avLst/>
              <a:gdLst>
                <a:gd name="T0" fmla="*/ 42 w 45"/>
                <a:gd name="T1" fmla="*/ 16 h 45"/>
                <a:gd name="T2" fmla="*/ 40 w 45"/>
                <a:gd name="T3" fmla="*/ 18 h 45"/>
                <a:gd name="T4" fmla="*/ 31 w 45"/>
                <a:gd name="T5" fmla="*/ 20 h 45"/>
                <a:gd name="T6" fmla="*/ 28 w 45"/>
                <a:gd name="T7" fmla="*/ 16 h 45"/>
                <a:gd name="T8" fmla="*/ 33 w 45"/>
                <a:gd name="T9" fmla="*/ 9 h 45"/>
                <a:gd name="T10" fmla="*/ 36 w 45"/>
                <a:gd name="T11" fmla="*/ 8 h 45"/>
                <a:gd name="T12" fmla="*/ 35 w 45"/>
                <a:gd name="T13" fmla="*/ 4 h 45"/>
                <a:gd name="T14" fmla="*/ 32 w 45"/>
                <a:gd name="T15" fmla="*/ 4 h 45"/>
                <a:gd name="T16" fmla="*/ 32 w 45"/>
                <a:gd name="T17" fmla="*/ 8 h 45"/>
                <a:gd name="T18" fmla="*/ 26 w 45"/>
                <a:gd name="T19" fmla="*/ 15 h 45"/>
                <a:gd name="T20" fmla="*/ 22 w 45"/>
                <a:gd name="T21" fmla="*/ 14 h 45"/>
                <a:gd name="T22" fmla="*/ 20 w 45"/>
                <a:gd name="T23" fmla="*/ 5 h 45"/>
                <a:gd name="T24" fmla="*/ 22 w 45"/>
                <a:gd name="T25" fmla="*/ 2 h 45"/>
                <a:gd name="T26" fmla="*/ 18 w 45"/>
                <a:gd name="T27" fmla="*/ 0 h 45"/>
                <a:gd name="T28" fmla="*/ 16 w 45"/>
                <a:gd name="T29" fmla="*/ 4 h 45"/>
                <a:gd name="T30" fmla="*/ 18 w 45"/>
                <a:gd name="T31" fmla="*/ 6 h 45"/>
                <a:gd name="T32" fmla="*/ 20 w 45"/>
                <a:gd name="T33" fmla="*/ 15 h 45"/>
                <a:gd name="T34" fmla="*/ 16 w 45"/>
                <a:gd name="T35" fmla="*/ 17 h 45"/>
                <a:gd name="T36" fmla="*/ 9 w 45"/>
                <a:gd name="T37" fmla="*/ 12 h 45"/>
                <a:gd name="T38" fmla="*/ 8 w 45"/>
                <a:gd name="T39" fmla="*/ 9 h 45"/>
                <a:gd name="T40" fmla="*/ 4 w 45"/>
                <a:gd name="T41" fmla="*/ 10 h 45"/>
                <a:gd name="T42" fmla="*/ 5 w 45"/>
                <a:gd name="T43" fmla="*/ 14 h 45"/>
                <a:gd name="T44" fmla="*/ 8 w 45"/>
                <a:gd name="T45" fmla="*/ 14 h 45"/>
                <a:gd name="T46" fmla="*/ 15 w 45"/>
                <a:gd name="T47" fmla="*/ 19 h 45"/>
                <a:gd name="T48" fmla="*/ 14 w 45"/>
                <a:gd name="T49" fmla="*/ 23 h 45"/>
                <a:gd name="T50" fmla="*/ 6 w 45"/>
                <a:gd name="T51" fmla="*/ 25 h 45"/>
                <a:gd name="T52" fmla="*/ 3 w 45"/>
                <a:gd name="T53" fmla="*/ 24 h 45"/>
                <a:gd name="T54" fmla="*/ 1 w 45"/>
                <a:gd name="T55" fmla="*/ 27 h 45"/>
                <a:gd name="T56" fmla="*/ 4 w 45"/>
                <a:gd name="T57" fmla="*/ 29 h 45"/>
                <a:gd name="T58" fmla="*/ 6 w 45"/>
                <a:gd name="T59" fmla="*/ 27 h 45"/>
                <a:gd name="T60" fmla="*/ 15 w 45"/>
                <a:gd name="T61" fmla="*/ 25 h 45"/>
                <a:gd name="T62" fmla="*/ 17 w 45"/>
                <a:gd name="T63" fmla="*/ 29 h 45"/>
                <a:gd name="T64" fmla="*/ 12 w 45"/>
                <a:gd name="T65" fmla="*/ 36 h 45"/>
                <a:gd name="T66" fmla="*/ 10 w 45"/>
                <a:gd name="T67" fmla="*/ 37 h 45"/>
                <a:gd name="T68" fmla="*/ 10 w 45"/>
                <a:gd name="T69" fmla="*/ 41 h 45"/>
                <a:gd name="T70" fmla="*/ 14 w 45"/>
                <a:gd name="T71" fmla="*/ 41 h 45"/>
                <a:gd name="T72" fmla="*/ 14 w 45"/>
                <a:gd name="T73" fmla="*/ 37 h 45"/>
                <a:gd name="T74" fmla="*/ 19 w 45"/>
                <a:gd name="T75" fmla="*/ 30 h 45"/>
                <a:gd name="T76" fmla="*/ 23 w 45"/>
                <a:gd name="T77" fmla="*/ 31 h 45"/>
                <a:gd name="T78" fmla="*/ 25 w 45"/>
                <a:gd name="T79" fmla="*/ 39 h 45"/>
                <a:gd name="T80" fmla="*/ 24 w 45"/>
                <a:gd name="T81" fmla="*/ 42 h 45"/>
                <a:gd name="T82" fmla="*/ 27 w 45"/>
                <a:gd name="T83" fmla="*/ 45 h 45"/>
                <a:gd name="T84" fmla="*/ 29 w 45"/>
                <a:gd name="T85" fmla="*/ 41 h 45"/>
                <a:gd name="T86" fmla="*/ 27 w 45"/>
                <a:gd name="T87" fmla="*/ 39 h 45"/>
                <a:gd name="T88" fmla="*/ 25 w 45"/>
                <a:gd name="T89" fmla="*/ 30 h 45"/>
                <a:gd name="T90" fmla="*/ 29 w 45"/>
                <a:gd name="T91" fmla="*/ 28 h 45"/>
                <a:gd name="T92" fmla="*/ 37 w 45"/>
                <a:gd name="T93" fmla="*/ 33 h 45"/>
                <a:gd name="T94" fmla="*/ 38 w 45"/>
                <a:gd name="T95" fmla="*/ 36 h 45"/>
                <a:gd name="T96" fmla="*/ 42 w 45"/>
                <a:gd name="T97" fmla="*/ 35 h 45"/>
                <a:gd name="T98" fmla="*/ 41 w 45"/>
                <a:gd name="T99" fmla="*/ 31 h 45"/>
                <a:gd name="T100" fmla="*/ 38 w 45"/>
                <a:gd name="T101" fmla="*/ 31 h 45"/>
                <a:gd name="T102" fmla="*/ 30 w 45"/>
                <a:gd name="T103" fmla="*/ 26 h 45"/>
                <a:gd name="T104" fmla="*/ 31 w 45"/>
                <a:gd name="T105" fmla="*/ 22 h 45"/>
                <a:gd name="T106" fmla="*/ 40 w 45"/>
                <a:gd name="T107" fmla="*/ 20 h 45"/>
                <a:gd name="T108" fmla="*/ 43 w 45"/>
                <a:gd name="T109" fmla="*/ 21 h 45"/>
                <a:gd name="T110" fmla="*/ 45 w 45"/>
                <a:gd name="T111" fmla="*/ 18 h 45"/>
                <a:gd name="T112" fmla="*/ 42 w 45"/>
                <a:gd name="T113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42" y="16"/>
                  </a:moveTo>
                  <a:cubicBezTo>
                    <a:pt x="41" y="16"/>
                    <a:pt x="40" y="17"/>
                    <a:pt x="4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19"/>
                    <a:pt x="29" y="17"/>
                    <a:pt x="28" y="1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6" y="9"/>
                    <a:pt x="36" y="8"/>
                  </a:cubicBezTo>
                  <a:cubicBezTo>
                    <a:pt x="37" y="6"/>
                    <a:pt x="37" y="5"/>
                    <a:pt x="35" y="4"/>
                  </a:cubicBezTo>
                  <a:cubicBezTo>
                    <a:pt x="34" y="3"/>
                    <a:pt x="32" y="3"/>
                    <a:pt x="32" y="4"/>
                  </a:cubicBezTo>
                  <a:cubicBezTo>
                    <a:pt x="31" y="5"/>
                    <a:pt x="31" y="7"/>
                    <a:pt x="32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2" y="1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1"/>
                    <a:pt x="16" y="2"/>
                    <a:pt x="16" y="4"/>
                  </a:cubicBezTo>
                  <a:cubicBezTo>
                    <a:pt x="16" y="5"/>
                    <a:pt x="17" y="6"/>
                    <a:pt x="18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7" y="16"/>
                    <a:pt x="16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7" y="8"/>
                    <a:pt x="5" y="9"/>
                    <a:pt x="4" y="10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2"/>
                    <a:pt x="14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3"/>
                    <a:pt x="3" y="24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0" y="36"/>
                    <a:pt x="10" y="37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2" y="42"/>
                    <a:pt x="13" y="42"/>
                    <a:pt x="14" y="41"/>
                  </a:cubicBezTo>
                  <a:cubicBezTo>
                    <a:pt x="15" y="39"/>
                    <a:pt x="15" y="38"/>
                    <a:pt x="14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2" y="31"/>
                    <a:pt x="23" y="3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0"/>
                    <a:pt x="24" y="41"/>
                    <a:pt x="24" y="42"/>
                  </a:cubicBezTo>
                  <a:cubicBezTo>
                    <a:pt x="24" y="44"/>
                    <a:pt x="26" y="45"/>
                    <a:pt x="27" y="45"/>
                  </a:cubicBezTo>
                  <a:cubicBezTo>
                    <a:pt x="29" y="44"/>
                    <a:pt x="30" y="43"/>
                    <a:pt x="29" y="41"/>
                  </a:cubicBezTo>
                  <a:cubicBezTo>
                    <a:pt x="29" y="40"/>
                    <a:pt x="28" y="39"/>
                    <a:pt x="27" y="3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8" y="29"/>
                    <a:pt x="29" y="2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4"/>
                    <a:pt x="37" y="35"/>
                    <a:pt x="38" y="36"/>
                  </a:cubicBezTo>
                  <a:cubicBezTo>
                    <a:pt x="39" y="37"/>
                    <a:pt x="41" y="36"/>
                    <a:pt x="42" y="35"/>
                  </a:cubicBezTo>
                  <a:cubicBezTo>
                    <a:pt x="43" y="34"/>
                    <a:pt x="42" y="32"/>
                    <a:pt x="41" y="31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3"/>
                    <a:pt x="31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1"/>
                    <a:pt x="42" y="22"/>
                    <a:pt x="43" y="21"/>
                  </a:cubicBezTo>
                  <a:cubicBezTo>
                    <a:pt x="44" y="21"/>
                    <a:pt x="45" y="20"/>
                    <a:pt x="45" y="18"/>
                  </a:cubicBezTo>
                  <a:cubicBezTo>
                    <a:pt x="45" y="17"/>
                    <a:pt x="43" y="16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762125" y="1366838"/>
              <a:ext cx="233363" cy="234950"/>
            </a:xfrm>
            <a:custGeom>
              <a:avLst/>
              <a:gdLst>
                <a:gd name="T0" fmla="*/ 40 w 41"/>
                <a:gd name="T1" fmla="*/ 13 h 41"/>
                <a:gd name="T2" fmla="*/ 31 w 41"/>
                <a:gd name="T3" fmla="*/ 7 h 41"/>
                <a:gd name="T4" fmla="*/ 26 w 41"/>
                <a:gd name="T5" fmla="*/ 11 h 41"/>
                <a:gd name="T6" fmla="*/ 26 w 41"/>
                <a:gd name="T7" fmla="*/ 11 h 41"/>
                <a:gd name="T8" fmla="*/ 26 w 41"/>
                <a:gd name="T9" fmla="*/ 7 h 41"/>
                <a:gd name="T10" fmla="*/ 17 w 41"/>
                <a:gd name="T11" fmla="*/ 1 h 41"/>
                <a:gd name="T12" fmla="*/ 11 w 41"/>
                <a:gd name="T13" fmla="*/ 10 h 41"/>
                <a:gd name="T14" fmla="*/ 14 w 41"/>
                <a:gd name="T15" fmla="*/ 14 h 41"/>
                <a:gd name="T16" fmla="*/ 14 w 41"/>
                <a:gd name="T17" fmla="*/ 14 h 41"/>
                <a:gd name="T18" fmla="*/ 7 w 41"/>
                <a:gd name="T19" fmla="*/ 12 h 41"/>
                <a:gd name="T20" fmla="*/ 1 w 41"/>
                <a:gd name="T21" fmla="*/ 21 h 41"/>
                <a:gd name="T22" fmla="*/ 10 w 41"/>
                <a:gd name="T23" fmla="*/ 27 h 41"/>
                <a:gd name="T24" fmla="*/ 12 w 41"/>
                <a:gd name="T25" fmla="*/ 26 h 41"/>
                <a:gd name="T26" fmla="*/ 9 w 41"/>
                <a:gd name="T27" fmla="*/ 34 h 41"/>
                <a:gd name="T28" fmla="*/ 18 w 41"/>
                <a:gd name="T29" fmla="*/ 40 h 41"/>
                <a:gd name="T30" fmla="*/ 23 w 41"/>
                <a:gd name="T31" fmla="*/ 31 h 41"/>
                <a:gd name="T32" fmla="*/ 23 w 41"/>
                <a:gd name="T33" fmla="*/ 31 h 41"/>
                <a:gd name="T34" fmla="*/ 32 w 41"/>
                <a:gd name="T35" fmla="*/ 37 h 41"/>
                <a:gd name="T36" fmla="*/ 38 w 41"/>
                <a:gd name="T37" fmla="*/ 28 h 41"/>
                <a:gd name="T38" fmla="*/ 32 w 41"/>
                <a:gd name="T39" fmla="*/ 22 h 41"/>
                <a:gd name="T40" fmla="*/ 34 w 41"/>
                <a:gd name="T41" fmla="*/ 22 h 41"/>
                <a:gd name="T42" fmla="*/ 40 w 41"/>
                <a:gd name="T4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1">
                  <a:moveTo>
                    <a:pt x="40" y="13"/>
                  </a:moveTo>
                  <a:cubicBezTo>
                    <a:pt x="39" y="9"/>
                    <a:pt x="35" y="6"/>
                    <a:pt x="31" y="7"/>
                  </a:cubicBezTo>
                  <a:cubicBezTo>
                    <a:pt x="29" y="8"/>
                    <a:pt x="27" y="9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8"/>
                    <a:pt x="26" y="7"/>
                  </a:cubicBezTo>
                  <a:cubicBezTo>
                    <a:pt x="25" y="3"/>
                    <a:pt x="21" y="0"/>
                    <a:pt x="17" y="1"/>
                  </a:cubicBezTo>
                  <a:cubicBezTo>
                    <a:pt x="13" y="2"/>
                    <a:pt x="11" y="6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" y="12"/>
                    <a:pt x="9" y="12"/>
                    <a:pt x="7" y="12"/>
                  </a:cubicBezTo>
                  <a:cubicBezTo>
                    <a:pt x="3" y="13"/>
                    <a:pt x="0" y="17"/>
                    <a:pt x="1" y="21"/>
                  </a:cubicBezTo>
                  <a:cubicBezTo>
                    <a:pt x="2" y="25"/>
                    <a:pt x="6" y="28"/>
                    <a:pt x="10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9" y="28"/>
                    <a:pt x="8" y="31"/>
                    <a:pt x="9" y="34"/>
                  </a:cubicBezTo>
                  <a:cubicBezTo>
                    <a:pt x="9" y="38"/>
                    <a:pt x="13" y="41"/>
                    <a:pt x="18" y="40"/>
                  </a:cubicBezTo>
                  <a:cubicBezTo>
                    <a:pt x="22" y="39"/>
                    <a:pt x="24" y="35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5"/>
                    <a:pt x="28" y="38"/>
                    <a:pt x="32" y="37"/>
                  </a:cubicBezTo>
                  <a:cubicBezTo>
                    <a:pt x="36" y="36"/>
                    <a:pt x="39" y="32"/>
                    <a:pt x="38" y="28"/>
                  </a:cubicBezTo>
                  <a:cubicBezTo>
                    <a:pt x="38" y="25"/>
                    <a:pt x="35" y="23"/>
                    <a:pt x="32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8" y="21"/>
                    <a:pt x="41" y="17"/>
                    <a:pt x="40" y="1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825625" y="1423988"/>
              <a:ext cx="119063" cy="120650"/>
            </a:xfrm>
            <a:custGeom>
              <a:avLst/>
              <a:gdLst>
                <a:gd name="T0" fmla="*/ 19 w 21"/>
                <a:gd name="T1" fmla="*/ 7 h 21"/>
                <a:gd name="T2" fmla="*/ 18 w 21"/>
                <a:gd name="T3" fmla="*/ 8 h 21"/>
                <a:gd name="T4" fmla="*/ 14 w 21"/>
                <a:gd name="T5" fmla="*/ 9 h 21"/>
                <a:gd name="T6" fmla="*/ 13 w 21"/>
                <a:gd name="T7" fmla="*/ 8 h 21"/>
                <a:gd name="T8" fmla="*/ 15 w 21"/>
                <a:gd name="T9" fmla="*/ 4 h 21"/>
                <a:gd name="T10" fmla="*/ 16 w 21"/>
                <a:gd name="T11" fmla="*/ 4 h 21"/>
                <a:gd name="T12" fmla="*/ 16 w 21"/>
                <a:gd name="T13" fmla="*/ 2 h 21"/>
                <a:gd name="T14" fmla="*/ 14 w 21"/>
                <a:gd name="T15" fmla="*/ 2 h 21"/>
                <a:gd name="T16" fmla="*/ 14 w 21"/>
                <a:gd name="T17" fmla="*/ 4 h 21"/>
                <a:gd name="T18" fmla="*/ 12 w 21"/>
                <a:gd name="T19" fmla="*/ 7 h 21"/>
                <a:gd name="T20" fmla="*/ 10 w 21"/>
                <a:gd name="T21" fmla="*/ 7 h 21"/>
                <a:gd name="T22" fmla="*/ 9 w 21"/>
                <a:gd name="T23" fmla="*/ 3 h 21"/>
                <a:gd name="T24" fmla="*/ 10 w 21"/>
                <a:gd name="T25" fmla="*/ 1 h 21"/>
                <a:gd name="T26" fmla="*/ 8 w 21"/>
                <a:gd name="T27" fmla="*/ 0 h 21"/>
                <a:gd name="T28" fmla="*/ 7 w 21"/>
                <a:gd name="T29" fmla="*/ 2 h 21"/>
                <a:gd name="T30" fmla="*/ 8 w 21"/>
                <a:gd name="T31" fmla="*/ 3 h 21"/>
                <a:gd name="T32" fmla="*/ 9 w 21"/>
                <a:gd name="T33" fmla="*/ 7 h 21"/>
                <a:gd name="T34" fmla="*/ 7 w 21"/>
                <a:gd name="T35" fmla="*/ 8 h 21"/>
                <a:gd name="T36" fmla="*/ 4 w 21"/>
                <a:gd name="T37" fmla="*/ 6 h 21"/>
                <a:gd name="T38" fmla="*/ 3 w 21"/>
                <a:gd name="T39" fmla="*/ 4 h 21"/>
                <a:gd name="T40" fmla="*/ 2 w 21"/>
                <a:gd name="T41" fmla="*/ 5 h 21"/>
                <a:gd name="T42" fmla="*/ 2 w 21"/>
                <a:gd name="T43" fmla="*/ 6 h 21"/>
                <a:gd name="T44" fmla="*/ 3 w 21"/>
                <a:gd name="T45" fmla="*/ 6 h 21"/>
                <a:gd name="T46" fmla="*/ 7 w 21"/>
                <a:gd name="T47" fmla="*/ 9 h 21"/>
                <a:gd name="T48" fmla="*/ 6 w 21"/>
                <a:gd name="T49" fmla="*/ 11 h 21"/>
                <a:gd name="T50" fmla="*/ 3 w 21"/>
                <a:gd name="T51" fmla="*/ 12 h 21"/>
                <a:gd name="T52" fmla="*/ 1 w 21"/>
                <a:gd name="T53" fmla="*/ 11 h 21"/>
                <a:gd name="T54" fmla="*/ 0 w 21"/>
                <a:gd name="T55" fmla="*/ 12 h 21"/>
                <a:gd name="T56" fmla="*/ 2 w 21"/>
                <a:gd name="T57" fmla="*/ 13 h 21"/>
                <a:gd name="T58" fmla="*/ 3 w 21"/>
                <a:gd name="T59" fmla="*/ 12 h 21"/>
                <a:gd name="T60" fmla="*/ 7 w 21"/>
                <a:gd name="T61" fmla="*/ 12 h 21"/>
                <a:gd name="T62" fmla="*/ 8 w 21"/>
                <a:gd name="T63" fmla="*/ 13 h 21"/>
                <a:gd name="T64" fmla="*/ 6 w 21"/>
                <a:gd name="T65" fmla="*/ 17 h 21"/>
                <a:gd name="T66" fmla="*/ 4 w 21"/>
                <a:gd name="T67" fmla="*/ 17 h 21"/>
                <a:gd name="T68" fmla="*/ 5 w 21"/>
                <a:gd name="T69" fmla="*/ 19 h 21"/>
                <a:gd name="T70" fmla="*/ 6 w 21"/>
                <a:gd name="T71" fmla="*/ 19 h 21"/>
                <a:gd name="T72" fmla="*/ 6 w 21"/>
                <a:gd name="T73" fmla="*/ 17 h 21"/>
                <a:gd name="T74" fmla="*/ 8 w 21"/>
                <a:gd name="T75" fmla="*/ 14 h 21"/>
                <a:gd name="T76" fmla="*/ 11 w 21"/>
                <a:gd name="T77" fmla="*/ 14 h 21"/>
                <a:gd name="T78" fmla="*/ 11 w 21"/>
                <a:gd name="T79" fmla="*/ 18 h 21"/>
                <a:gd name="T80" fmla="*/ 11 w 21"/>
                <a:gd name="T81" fmla="*/ 19 h 21"/>
                <a:gd name="T82" fmla="*/ 12 w 21"/>
                <a:gd name="T83" fmla="*/ 20 h 21"/>
                <a:gd name="T84" fmla="*/ 13 w 21"/>
                <a:gd name="T85" fmla="*/ 19 h 21"/>
                <a:gd name="T86" fmla="*/ 12 w 21"/>
                <a:gd name="T87" fmla="*/ 18 h 21"/>
                <a:gd name="T88" fmla="*/ 11 w 21"/>
                <a:gd name="T89" fmla="*/ 14 h 21"/>
                <a:gd name="T90" fmla="*/ 13 w 21"/>
                <a:gd name="T91" fmla="*/ 13 h 21"/>
                <a:gd name="T92" fmla="*/ 17 w 21"/>
                <a:gd name="T93" fmla="*/ 15 h 21"/>
                <a:gd name="T94" fmla="*/ 17 w 21"/>
                <a:gd name="T95" fmla="*/ 16 h 21"/>
                <a:gd name="T96" fmla="*/ 19 w 21"/>
                <a:gd name="T97" fmla="*/ 16 h 21"/>
                <a:gd name="T98" fmla="*/ 19 w 21"/>
                <a:gd name="T99" fmla="*/ 14 h 21"/>
                <a:gd name="T100" fmla="*/ 17 w 21"/>
                <a:gd name="T101" fmla="*/ 14 h 21"/>
                <a:gd name="T102" fmla="*/ 14 w 21"/>
                <a:gd name="T103" fmla="*/ 12 h 21"/>
                <a:gd name="T104" fmla="*/ 14 w 21"/>
                <a:gd name="T105" fmla="*/ 10 h 21"/>
                <a:gd name="T106" fmla="*/ 18 w 21"/>
                <a:gd name="T107" fmla="*/ 9 h 21"/>
                <a:gd name="T108" fmla="*/ 19 w 21"/>
                <a:gd name="T109" fmla="*/ 10 h 21"/>
                <a:gd name="T110" fmla="*/ 20 w 21"/>
                <a:gd name="T111" fmla="*/ 8 h 21"/>
                <a:gd name="T112" fmla="*/ 19 w 21"/>
                <a:gd name="T1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18" y="7"/>
                    <a:pt x="18" y="8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8"/>
                    <a:pt x="7" y="18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20" y="8"/>
                    <a:pt x="20" y="7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42988" y="1452563"/>
              <a:ext cx="296863" cy="303213"/>
            </a:xfrm>
            <a:custGeom>
              <a:avLst/>
              <a:gdLst>
                <a:gd name="T0" fmla="*/ 48 w 52"/>
                <a:gd name="T1" fmla="*/ 12 h 53"/>
                <a:gd name="T2" fmla="*/ 36 w 52"/>
                <a:gd name="T3" fmla="*/ 7 h 53"/>
                <a:gd name="T4" fmla="*/ 30 w 52"/>
                <a:gd name="T5" fmla="*/ 13 h 53"/>
                <a:gd name="T6" fmla="*/ 30 w 52"/>
                <a:gd name="T7" fmla="*/ 13 h 53"/>
                <a:gd name="T8" fmla="*/ 30 w 52"/>
                <a:gd name="T9" fmla="*/ 8 h 53"/>
                <a:gd name="T10" fmla="*/ 17 w 52"/>
                <a:gd name="T11" fmla="*/ 2 h 53"/>
                <a:gd name="T12" fmla="*/ 12 w 52"/>
                <a:gd name="T13" fmla="*/ 15 h 53"/>
                <a:gd name="T14" fmla="*/ 16 w 52"/>
                <a:gd name="T15" fmla="*/ 19 h 53"/>
                <a:gd name="T16" fmla="*/ 16 w 52"/>
                <a:gd name="T17" fmla="*/ 19 h 53"/>
                <a:gd name="T18" fmla="*/ 7 w 52"/>
                <a:gd name="T19" fmla="*/ 19 h 53"/>
                <a:gd name="T20" fmla="*/ 2 w 52"/>
                <a:gd name="T21" fmla="*/ 31 h 53"/>
                <a:gd name="T22" fmla="*/ 15 w 52"/>
                <a:gd name="T23" fmla="*/ 37 h 53"/>
                <a:gd name="T24" fmla="*/ 17 w 52"/>
                <a:gd name="T25" fmla="*/ 35 h 53"/>
                <a:gd name="T26" fmla="*/ 15 w 52"/>
                <a:gd name="T27" fmla="*/ 46 h 53"/>
                <a:gd name="T28" fmla="*/ 27 w 52"/>
                <a:gd name="T29" fmla="*/ 51 h 53"/>
                <a:gd name="T30" fmla="*/ 32 w 52"/>
                <a:gd name="T31" fmla="*/ 39 h 53"/>
                <a:gd name="T32" fmla="*/ 32 w 52"/>
                <a:gd name="T33" fmla="*/ 39 h 53"/>
                <a:gd name="T34" fmla="*/ 45 w 52"/>
                <a:gd name="T35" fmla="*/ 44 h 53"/>
                <a:gd name="T36" fmla="*/ 50 w 52"/>
                <a:gd name="T37" fmla="*/ 31 h 53"/>
                <a:gd name="T38" fmla="*/ 41 w 52"/>
                <a:gd name="T39" fmla="*/ 25 h 53"/>
                <a:gd name="T40" fmla="*/ 43 w 52"/>
                <a:gd name="T41" fmla="*/ 25 h 53"/>
                <a:gd name="T42" fmla="*/ 48 w 52"/>
                <a:gd name="T4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3">
                  <a:moveTo>
                    <a:pt x="48" y="12"/>
                  </a:moveTo>
                  <a:cubicBezTo>
                    <a:pt x="46" y="7"/>
                    <a:pt x="41" y="5"/>
                    <a:pt x="36" y="7"/>
                  </a:cubicBezTo>
                  <a:cubicBezTo>
                    <a:pt x="33" y="8"/>
                    <a:pt x="31" y="10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1"/>
                    <a:pt x="31" y="9"/>
                    <a:pt x="30" y="8"/>
                  </a:cubicBezTo>
                  <a:cubicBezTo>
                    <a:pt x="28" y="3"/>
                    <a:pt x="22" y="0"/>
                    <a:pt x="17" y="2"/>
                  </a:cubicBezTo>
                  <a:cubicBezTo>
                    <a:pt x="12" y="4"/>
                    <a:pt x="10" y="10"/>
                    <a:pt x="12" y="15"/>
                  </a:cubicBezTo>
                  <a:cubicBezTo>
                    <a:pt x="13" y="17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8"/>
                    <a:pt x="10" y="18"/>
                    <a:pt x="7" y="19"/>
                  </a:cubicBezTo>
                  <a:cubicBezTo>
                    <a:pt x="2" y="21"/>
                    <a:pt x="0" y="27"/>
                    <a:pt x="2" y="31"/>
                  </a:cubicBezTo>
                  <a:cubicBezTo>
                    <a:pt x="4" y="36"/>
                    <a:pt x="10" y="39"/>
                    <a:pt x="15" y="37"/>
                  </a:cubicBezTo>
                  <a:cubicBezTo>
                    <a:pt x="15" y="36"/>
                    <a:pt x="16" y="36"/>
                    <a:pt x="17" y="35"/>
                  </a:cubicBezTo>
                  <a:cubicBezTo>
                    <a:pt x="14" y="38"/>
                    <a:pt x="13" y="42"/>
                    <a:pt x="15" y="46"/>
                  </a:cubicBezTo>
                  <a:cubicBezTo>
                    <a:pt x="17" y="51"/>
                    <a:pt x="22" y="53"/>
                    <a:pt x="27" y="51"/>
                  </a:cubicBezTo>
                  <a:cubicBezTo>
                    <a:pt x="32" y="49"/>
                    <a:pt x="34" y="43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3"/>
                    <a:pt x="40" y="46"/>
                    <a:pt x="45" y="44"/>
                  </a:cubicBezTo>
                  <a:cubicBezTo>
                    <a:pt x="50" y="42"/>
                    <a:pt x="52" y="36"/>
                    <a:pt x="50" y="31"/>
                  </a:cubicBezTo>
                  <a:cubicBezTo>
                    <a:pt x="49" y="28"/>
                    <a:pt x="45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8" y="23"/>
                    <a:pt x="51" y="17"/>
                    <a:pt x="4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28713" y="1527175"/>
              <a:ext cx="142875" cy="142875"/>
            </a:xfrm>
            <a:custGeom>
              <a:avLst/>
              <a:gdLst>
                <a:gd name="T0" fmla="*/ 22 w 25"/>
                <a:gd name="T1" fmla="*/ 7 h 25"/>
                <a:gd name="T2" fmla="*/ 21 w 25"/>
                <a:gd name="T3" fmla="*/ 8 h 25"/>
                <a:gd name="T4" fmla="*/ 16 w 25"/>
                <a:gd name="T5" fmla="*/ 10 h 25"/>
                <a:gd name="T6" fmla="*/ 14 w 25"/>
                <a:gd name="T7" fmla="*/ 9 h 25"/>
                <a:gd name="T8" fmla="*/ 16 w 25"/>
                <a:gd name="T9" fmla="*/ 4 h 25"/>
                <a:gd name="T10" fmla="*/ 18 w 25"/>
                <a:gd name="T11" fmla="*/ 3 h 25"/>
                <a:gd name="T12" fmla="*/ 17 w 25"/>
                <a:gd name="T13" fmla="*/ 1 h 25"/>
                <a:gd name="T14" fmla="*/ 15 w 25"/>
                <a:gd name="T15" fmla="*/ 1 h 25"/>
                <a:gd name="T16" fmla="*/ 15 w 25"/>
                <a:gd name="T17" fmla="*/ 3 h 25"/>
                <a:gd name="T18" fmla="*/ 13 w 25"/>
                <a:gd name="T19" fmla="*/ 8 h 25"/>
                <a:gd name="T20" fmla="*/ 11 w 25"/>
                <a:gd name="T21" fmla="*/ 8 h 25"/>
                <a:gd name="T22" fmla="*/ 9 w 25"/>
                <a:gd name="T23" fmla="*/ 3 h 25"/>
                <a:gd name="T24" fmla="*/ 9 w 25"/>
                <a:gd name="T25" fmla="*/ 1 h 25"/>
                <a:gd name="T26" fmla="*/ 7 w 25"/>
                <a:gd name="T27" fmla="*/ 1 h 25"/>
                <a:gd name="T28" fmla="*/ 6 w 25"/>
                <a:gd name="T29" fmla="*/ 3 h 25"/>
                <a:gd name="T30" fmla="*/ 8 w 25"/>
                <a:gd name="T31" fmla="*/ 4 h 25"/>
                <a:gd name="T32" fmla="*/ 10 w 25"/>
                <a:gd name="T33" fmla="*/ 9 h 25"/>
                <a:gd name="T34" fmla="*/ 8 w 25"/>
                <a:gd name="T35" fmla="*/ 10 h 25"/>
                <a:gd name="T36" fmla="*/ 3 w 25"/>
                <a:gd name="T37" fmla="*/ 8 h 25"/>
                <a:gd name="T38" fmla="*/ 2 w 25"/>
                <a:gd name="T39" fmla="*/ 7 h 25"/>
                <a:gd name="T40" fmla="*/ 0 w 25"/>
                <a:gd name="T41" fmla="*/ 8 h 25"/>
                <a:gd name="T42" fmla="*/ 1 w 25"/>
                <a:gd name="T43" fmla="*/ 10 h 25"/>
                <a:gd name="T44" fmla="*/ 2 w 25"/>
                <a:gd name="T45" fmla="*/ 9 h 25"/>
                <a:gd name="T46" fmla="*/ 7 w 25"/>
                <a:gd name="T47" fmla="*/ 11 h 25"/>
                <a:gd name="T48" fmla="*/ 7 w 25"/>
                <a:gd name="T49" fmla="*/ 14 h 25"/>
                <a:gd name="T50" fmla="*/ 3 w 25"/>
                <a:gd name="T51" fmla="*/ 16 h 25"/>
                <a:gd name="T52" fmla="*/ 1 w 25"/>
                <a:gd name="T53" fmla="*/ 16 h 25"/>
                <a:gd name="T54" fmla="*/ 0 w 25"/>
                <a:gd name="T55" fmla="*/ 18 h 25"/>
                <a:gd name="T56" fmla="*/ 2 w 25"/>
                <a:gd name="T57" fmla="*/ 19 h 25"/>
                <a:gd name="T58" fmla="*/ 3 w 25"/>
                <a:gd name="T59" fmla="*/ 17 h 25"/>
                <a:gd name="T60" fmla="*/ 8 w 25"/>
                <a:gd name="T61" fmla="*/ 15 h 25"/>
                <a:gd name="T62" fmla="*/ 10 w 25"/>
                <a:gd name="T63" fmla="*/ 17 h 25"/>
                <a:gd name="T64" fmla="*/ 8 w 25"/>
                <a:gd name="T65" fmla="*/ 22 h 25"/>
                <a:gd name="T66" fmla="*/ 6 w 25"/>
                <a:gd name="T67" fmla="*/ 23 h 25"/>
                <a:gd name="T68" fmla="*/ 7 w 25"/>
                <a:gd name="T69" fmla="*/ 25 h 25"/>
                <a:gd name="T70" fmla="*/ 9 w 25"/>
                <a:gd name="T71" fmla="*/ 24 h 25"/>
                <a:gd name="T72" fmla="*/ 9 w 25"/>
                <a:gd name="T73" fmla="*/ 22 h 25"/>
                <a:gd name="T74" fmla="*/ 11 w 25"/>
                <a:gd name="T75" fmla="*/ 17 h 25"/>
                <a:gd name="T76" fmla="*/ 13 w 25"/>
                <a:gd name="T77" fmla="*/ 17 h 25"/>
                <a:gd name="T78" fmla="*/ 15 w 25"/>
                <a:gd name="T79" fmla="*/ 22 h 25"/>
                <a:gd name="T80" fmla="*/ 15 w 25"/>
                <a:gd name="T81" fmla="*/ 24 h 25"/>
                <a:gd name="T82" fmla="*/ 17 w 25"/>
                <a:gd name="T83" fmla="*/ 25 h 25"/>
                <a:gd name="T84" fmla="*/ 18 w 25"/>
                <a:gd name="T85" fmla="*/ 23 h 25"/>
                <a:gd name="T86" fmla="*/ 16 w 25"/>
                <a:gd name="T87" fmla="*/ 22 h 25"/>
                <a:gd name="T88" fmla="*/ 14 w 25"/>
                <a:gd name="T89" fmla="*/ 17 h 25"/>
                <a:gd name="T90" fmla="*/ 16 w 25"/>
                <a:gd name="T91" fmla="*/ 15 h 25"/>
                <a:gd name="T92" fmla="*/ 21 w 25"/>
                <a:gd name="T93" fmla="*/ 17 h 25"/>
                <a:gd name="T94" fmla="*/ 22 w 25"/>
                <a:gd name="T95" fmla="*/ 19 h 25"/>
                <a:gd name="T96" fmla="*/ 24 w 25"/>
                <a:gd name="T97" fmla="*/ 18 h 25"/>
                <a:gd name="T98" fmla="*/ 23 w 25"/>
                <a:gd name="T99" fmla="*/ 16 h 25"/>
                <a:gd name="T100" fmla="*/ 21 w 25"/>
                <a:gd name="T101" fmla="*/ 16 h 25"/>
                <a:gd name="T102" fmla="*/ 17 w 25"/>
                <a:gd name="T103" fmla="*/ 14 h 25"/>
                <a:gd name="T104" fmla="*/ 17 w 25"/>
                <a:gd name="T105" fmla="*/ 11 h 25"/>
                <a:gd name="T106" fmla="*/ 21 w 25"/>
                <a:gd name="T107" fmla="*/ 9 h 25"/>
                <a:gd name="T108" fmla="*/ 23 w 25"/>
                <a:gd name="T109" fmla="*/ 10 h 25"/>
                <a:gd name="T110" fmla="*/ 24 w 25"/>
                <a:gd name="T111" fmla="*/ 8 h 25"/>
                <a:gd name="T112" fmla="*/ 22 w 25"/>
                <a:gd name="T11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" h="25">
                  <a:moveTo>
                    <a:pt x="22" y="7"/>
                  </a:moveTo>
                  <a:cubicBezTo>
                    <a:pt x="21" y="7"/>
                    <a:pt x="21" y="8"/>
                    <a:pt x="21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8" y="2"/>
                    <a:pt x="18" y="1"/>
                    <a:pt x="17" y="1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6" y="24"/>
                    <a:pt x="6" y="25"/>
                    <a:pt x="7" y="25"/>
                  </a:cubicBezTo>
                  <a:cubicBezTo>
                    <a:pt x="8" y="25"/>
                    <a:pt x="9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8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6" y="25"/>
                    <a:pt x="17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5" y="17"/>
                    <a:pt x="24" y="16"/>
                    <a:pt x="23" y="16"/>
                  </a:cubicBezTo>
                  <a:cubicBezTo>
                    <a:pt x="23" y="15"/>
                    <a:pt x="22" y="16"/>
                    <a:pt x="21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4" y="9"/>
                    <a:pt x="25" y="8"/>
                    <a:pt x="24" y="8"/>
                  </a:cubicBezTo>
                  <a:cubicBezTo>
                    <a:pt x="24" y="7"/>
                    <a:pt x="23" y="6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470150" y="747713"/>
              <a:ext cx="279400" cy="285750"/>
            </a:xfrm>
            <a:custGeom>
              <a:avLst/>
              <a:gdLst>
                <a:gd name="T0" fmla="*/ 45 w 49"/>
                <a:gd name="T1" fmla="*/ 10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7 w 49"/>
                <a:gd name="T9" fmla="*/ 7 h 50"/>
                <a:gd name="T10" fmla="*/ 15 w 49"/>
                <a:gd name="T11" fmla="*/ 2 h 50"/>
                <a:gd name="T12" fmla="*/ 11 w 49"/>
                <a:gd name="T13" fmla="*/ 14 h 50"/>
                <a:gd name="T14" fmla="*/ 14 w 49"/>
                <a:gd name="T15" fmla="*/ 18 h 50"/>
                <a:gd name="T16" fmla="*/ 14 w 49"/>
                <a:gd name="T17" fmla="*/ 18 h 50"/>
                <a:gd name="T18" fmla="*/ 6 w 49"/>
                <a:gd name="T19" fmla="*/ 18 h 50"/>
                <a:gd name="T20" fmla="*/ 2 w 49"/>
                <a:gd name="T21" fmla="*/ 30 h 50"/>
                <a:gd name="T22" fmla="*/ 14 w 49"/>
                <a:gd name="T23" fmla="*/ 34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0 h 50"/>
                <a:gd name="T36" fmla="*/ 47 w 49"/>
                <a:gd name="T37" fmla="*/ 28 h 50"/>
                <a:gd name="T38" fmla="*/ 39 w 49"/>
                <a:gd name="T39" fmla="*/ 23 h 50"/>
                <a:gd name="T40" fmla="*/ 40 w 49"/>
                <a:gd name="T41" fmla="*/ 22 h 50"/>
                <a:gd name="T42" fmla="*/ 45 w 49"/>
                <a:gd name="T4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0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0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8"/>
                    <a:pt x="27" y="7"/>
                  </a:cubicBezTo>
                  <a:cubicBezTo>
                    <a:pt x="25" y="2"/>
                    <a:pt x="20" y="0"/>
                    <a:pt x="15" y="2"/>
                  </a:cubicBezTo>
                  <a:cubicBezTo>
                    <a:pt x="11" y="4"/>
                    <a:pt x="9" y="9"/>
                    <a:pt x="11" y="14"/>
                  </a:cubicBezTo>
                  <a:cubicBezTo>
                    <a:pt x="12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17"/>
                    <a:pt x="9" y="17"/>
                    <a:pt x="6" y="18"/>
                  </a:cubicBezTo>
                  <a:cubicBezTo>
                    <a:pt x="2" y="20"/>
                    <a:pt x="0" y="25"/>
                    <a:pt x="2" y="30"/>
                  </a:cubicBezTo>
                  <a:cubicBezTo>
                    <a:pt x="4" y="34"/>
                    <a:pt x="9" y="36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3" y="36"/>
                    <a:pt x="12" y="40"/>
                    <a:pt x="14" y="43"/>
                  </a:cubicBezTo>
                  <a:cubicBezTo>
                    <a:pt x="16" y="48"/>
                    <a:pt x="21" y="50"/>
                    <a:pt x="26" y="48"/>
                  </a:cubicBezTo>
                  <a:cubicBezTo>
                    <a:pt x="31" y="46"/>
                    <a:pt x="33" y="40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0"/>
                    <a:pt x="38" y="42"/>
                    <a:pt x="43" y="40"/>
                  </a:cubicBezTo>
                  <a:cubicBezTo>
                    <a:pt x="47" y="38"/>
                    <a:pt x="49" y="33"/>
                    <a:pt x="47" y="28"/>
                  </a:cubicBezTo>
                  <a:cubicBezTo>
                    <a:pt x="46" y="25"/>
                    <a:pt x="42" y="23"/>
                    <a:pt x="39" y="23"/>
                  </a:cubicBezTo>
                  <a:cubicBezTo>
                    <a:pt x="39" y="23"/>
                    <a:pt x="40" y="23"/>
                    <a:pt x="40" y="22"/>
                  </a:cubicBezTo>
                  <a:cubicBezTo>
                    <a:pt x="45" y="20"/>
                    <a:pt x="47" y="15"/>
                    <a:pt x="45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543175" y="815975"/>
              <a:ext cx="136525" cy="138113"/>
            </a:xfrm>
            <a:custGeom>
              <a:avLst/>
              <a:gdLst>
                <a:gd name="T0" fmla="*/ 21 w 24"/>
                <a:gd name="T1" fmla="*/ 6 h 24"/>
                <a:gd name="T2" fmla="*/ 21 w 24"/>
                <a:gd name="T3" fmla="*/ 7 h 24"/>
                <a:gd name="T4" fmla="*/ 16 w 24"/>
                <a:gd name="T5" fmla="*/ 9 h 24"/>
                <a:gd name="T6" fmla="*/ 14 w 24"/>
                <a:gd name="T7" fmla="*/ 8 h 24"/>
                <a:gd name="T8" fmla="*/ 16 w 24"/>
                <a:gd name="T9" fmla="*/ 3 h 24"/>
                <a:gd name="T10" fmla="*/ 17 w 24"/>
                <a:gd name="T11" fmla="*/ 2 h 24"/>
                <a:gd name="T12" fmla="*/ 17 w 24"/>
                <a:gd name="T13" fmla="*/ 0 h 24"/>
                <a:gd name="T14" fmla="*/ 15 w 24"/>
                <a:gd name="T15" fmla="*/ 1 h 24"/>
                <a:gd name="T16" fmla="*/ 15 w 24"/>
                <a:gd name="T17" fmla="*/ 3 h 24"/>
                <a:gd name="T18" fmla="*/ 13 w 24"/>
                <a:gd name="T19" fmla="*/ 7 h 24"/>
                <a:gd name="T20" fmla="*/ 11 w 24"/>
                <a:gd name="T21" fmla="*/ 7 h 24"/>
                <a:gd name="T22" fmla="*/ 9 w 24"/>
                <a:gd name="T23" fmla="*/ 3 h 24"/>
                <a:gd name="T24" fmla="*/ 9 w 24"/>
                <a:gd name="T25" fmla="*/ 1 h 24"/>
                <a:gd name="T26" fmla="*/ 7 w 24"/>
                <a:gd name="T27" fmla="*/ 0 h 24"/>
                <a:gd name="T28" fmla="*/ 6 w 24"/>
                <a:gd name="T29" fmla="*/ 2 h 24"/>
                <a:gd name="T30" fmla="*/ 8 w 24"/>
                <a:gd name="T31" fmla="*/ 3 h 24"/>
                <a:gd name="T32" fmla="*/ 10 w 24"/>
                <a:gd name="T33" fmla="*/ 8 h 24"/>
                <a:gd name="T34" fmla="*/ 8 w 24"/>
                <a:gd name="T35" fmla="*/ 10 h 24"/>
                <a:gd name="T36" fmla="*/ 3 w 24"/>
                <a:gd name="T37" fmla="*/ 8 h 24"/>
                <a:gd name="T38" fmla="*/ 3 w 24"/>
                <a:gd name="T39" fmla="*/ 6 h 24"/>
                <a:gd name="T40" fmla="*/ 1 w 24"/>
                <a:gd name="T41" fmla="*/ 7 h 24"/>
                <a:gd name="T42" fmla="*/ 1 w 24"/>
                <a:gd name="T43" fmla="*/ 9 h 24"/>
                <a:gd name="T44" fmla="*/ 3 w 24"/>
                <a:gd name="T45" fmla="*/ 9 h 24"/>
                <a:gd name="T46" fmla="*/ 8 w 24"/>
                <a:gd name="T47" fmla="*/ 11 h 24"/>
                <a:gd name="T48" fmla="*/ 8 w 24"/>
                <a:gd name="T49" fmla="*/ 13 h 24"/>
                <a:gd name="T50" fmla="*/ 3 w 24"/>
                <a:gd name="T51" fmla="*/ 15 h 24"/>
                <a:gd name="T52" fmla="*/ 2 w 24"/>
                <a:gd name="T53" fmla="*/ 15 h 24"/>
                <a:gd name="T54" fmla="*/ 1 w 24"/>
                <a:gd name="T55" fmla="*/ 17 h 24"/>
                <a:gd name="T56" fmla="*/ 3 w 24"/>
                <a:gd name="T57" fmla="*/ 18 h 24"/>
                <a:gd name="T58" fmla="*/ 4 w 24"/>
                <a:gd name="T59" fmla="*/ 16 h 24"/>
                <a:gd name="T60" fmla="*/ 8 w 24"/>
                <a:gd name="T61" fmla="*/ 14 h 24"/>
                <a:gd name="T62" fmla="*/ 10 w 24"/>
                <a:gd name="T63" fmla="*/ 16 h 24"/>
                <a:gd name="T64" fmla="*/ 8 w 24"/>
                <a:gd name="T65" fmla="*/ 20 h 24"/>
                <a:gd name="T66" fmla="*/ 7 w 24"/>
                <a:gd name="T67" fmla="*/ 21 h 24"/>
                <a:gd name="T68" fmla="*/ 8 w 24"/>
                <a:gd name="T69" fmla="*/ 23 h 24"/>
                <a:gd name="T70" fmla="*/ 10 w 24"/>
                <a:gd name="T71" fmla="*/ 22 h 24"/>
                <a:gd name="T72" fmla="*/ 9 w 24"/>
                <a:gd name="T73" fmla="*/ 21 h 24"/>
                <a:gd name="T74" fmla="*/ 11 w 24"/>
                <a:gd name="T75" fmla="*/ 16 h 24"/>
                <a:gd name="T76" fmla="*/ 13 w 24"/>
                <a:gd name="T77" fmla="*/ 16 h 24"/>
                <a:gd name="T78" fmla="*/ 15 w 24"/>
                <a:gd name="T79" fmla="*/ 21 h 24"/>
                <a:gd name="T80" fmla="*/ 15 w 24"/>
                <a:gd name="T81" fmla="*/ 22 h 24"/>
                <a:gd name="T82" fmla="*/ 17 w 24"/>
                <a:gd name="T83" fmla="*/ 23 h 24"/>
                <a:gd name="T84" fmla="*/ 18 w 24"/>
                <a:gd name="T85" fmla="*/ 21 h 24"/>
                <a:gd name="T86" fmla="*/ 16 w 24"/>
                <a:gd name="T87" fmla="*/ 20 h 24"/>
                <a:gd name="T88" fmla="*/ 14 w 24"/>
                <a:gd name="T89" fmla="*/ 16 h 24"/>
                <a:gd name="T90" fmla="*/ 16 w 24"/>
                <a:gd name="T91" fmla="*/ 14 h 24"/>
                <a:gd name="T92" fmla="*/ 21 w 24"/>
                <a:gd name="T93" fmla="*/ 16 h 24"/>
                <a:gd name="T94" fmla="*/ 22 w 24"/>
                <a:gd name="T95" fmla="*/ 17 h 24"/>
                <a:gd name="T96" fmla="*/ 24 w 24"/>
                <a:gd name="T97" fmla="*/ 16 h 24"/>
                <a:gd name="T98" fmla="*/ 23 w 24"/>
                <a:gd name="T99" fmla="*/ 14 h 24"/>
                <a:gd name="T100" fmla="*/ 21 w 24"/>
                <a:gd name="T101" fmla="*/ 15 h 24"/>
                <a:gd name="T102" fmla="*/ 16 w 24"/>
                <a:gd name="T103" fmla="*/ 13 h 24"/>
                <a:gd name="T104" fmla="*/ 16 w 24"/>
                <a:gd name="T105" fmla="*/ 10 h 24"/>
                <a:gd name="T106" fmla="*/ 21 w 24"/>
                <a:gd name="T107" fmla="*/ 8 h 24"/>
                <a:gd name="T108" fmla="*/ 23 w 24"/>
                <a:gd name="T109" fmla="*/ 9 h 24"/>
                <a:gd name="T110" fmla="*/ 24 w 24"/>
                <a:gd name="T111" fmla="*/ 7 h 24"/>
                <a:gd name="T112" fmla="*/ 21 w 24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" h="24">
                  <a:moveTo>
                    <a:pt x="21" y="6"/>
                  </a:moveTo>
                  <a:cubicBezTo>
                    <a:pt x="21" y="6"/>
                    <a:pt x="21" y="7"/>
                    <a:pt x="21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7"/>
                    <a:pt x="4" y="17"/>
                    <a:pt x="4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10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1"/>
                    <a:pt x="7" y="21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4"/>
                    <a:pt x="9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3"/>
                    <a:pt x="16" y="23"/>
                    <a:pt x="17" y="23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20"/>
                    <a:pt x="17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2" y="17"/>
                  </a:cubicBezTo>
                  <a:cubicBezTo>
                    <a:pt x="23" y="17"/>
                    <a:pt x="23" y="17"/>
                    <a:pt x="24" y="16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1"/>
                    <a:pt x="16" y="1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3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25713" y="1355725"/>
              <a:ext cx="280988" cy="285750"/>
            </a:xfrm>
            <a:custGeom>
              <a:avLst/>
              <a:gdLst>
                <a:gd name="T0" fmla="*/ 45 w 49"/>
                <a:gd name="T1" fmla="*/ 11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8 w 49"/>
                <a:gd name="T9" fmla="*/ 7 h 50"/>
                <a:gd name="T10" fmla="*/ 16 w 49"/>
                <a:gd name="T11" fmla="*/ 2 h 50"/>
                <a:gd name="T12" fmla="*/ 11 w 49"/>
                <a:gd name="T13" fmla="*/ 14 h 50"/>
                <a:gd name="T14" fmla="*/ 15 w 49"/>
                <a:gd name="T15" fmla="*/ 18 h 50"/>
                <a:gd name="T16" fmla="*/ 15 w 49"/>
                <a:gd name="T17" fmla="*/ 18 h 50"/>
                <a:gd name="T18" fmla="*/ 7 w 49"/>
                <a:gd name="T19" fmla="*/ 18 h 50"/>
                <a:gd name="T20" fmla="*/ 2 w 49"/>
                <a:gd name="T21" fmla="*/ 30 h 50"/>
                <a:gd name="T22" fmla="*/ 14 w 49"/>
                <a:gd name="T23" fmla="*/ 35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1 h 50"/>
                <a:gd name="T36" fmla="*/ 47 w 49"/>
                <a:gd name="T37" fmla="*/ 29 h 50"/>
                <a:gd name="T38" fmla="*/ 39 w 49"/>
                <a:gd name="T39" fmla="*/ 23 h 50"/>
                <a:gd name="T40" fmla="*/ 41 w 49"/>
                <a:gd name="T41" fmla="*/ 23 h 50"/>
                <a:gd name="T42" fmla="*/ 45 w 49"/>
                <a:gd name="T4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1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1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8" y="9"/>
                    <a:pt x="28" y="7"/>
                  </a:cubicBezTo>
                  <a:cubicBezTo>
                    <a:pt x="26" y="2"/>
                    <a:pt x="20" y="0"/>
                    <a:pt x="16" y="2"/>
                  </a:cubicBezTo>
                  <a:cubicBezTo>
                    <a:pt x="11" y="4"/>
                    <a:pt x="9" y="10"/>
                    <a:pt x="11" y="14"/>
                  </a:cubicBezTo>
                  <a:cubicBezTo>
                    <a:pt x="12" y="16"/>
                    <a:pt x="13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17"/>
                    <a:pt x="9" y="17"/>
                    <a:pt x="7" y="18"/>
                  </a:cubicBezTo>
                  <a:cubicBezTo>
                    <a:pt x="2" y="20"/>
                    <a:pt x="0" y="26"/>
                    <a:pt x="2" y="30"/>
                  </a:cubicBezTo>
                  <a:cubicBezTo>
                    <a:pt x="4" y="35"/>
                    <a:pt x="9" y="37"/>
                    <a:pt x="14" y="35"/>
                  </a:cubicBezTo>
                  <a:cubicBezTo>
                    <a:pt x="15" y="34"/>
                    <a:pt x="16" y="34"/>
                    <a:pt x="16" y="33"/>
                  </a:cubicBezTo>
                  <a:cubicBezTo>
                    <a:pt x="14" y="36"/>
                    <a:pt x="13" y="40"/>
                    <a:pt x="14" y="43"/>
                  </a:cubicBezTo>
                  <a:cubicBezTo>
                    <a:pt x="16" y="48"/>
                    <a:pt x="22" y="50"/>
                    <a:pt x="26" y="48"/>
                  </a:cubicBezTo>
                  <a:cubicBezTo>
                    <a:pt x="31" y="46"/>
                    <a:pt x="33" y="41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1"/>
                    <a:pt x="38" y="43"/>
                    <a:pt x="43" y="41"/>
                  </a:cubicBezTo>
                  <a:cubicBezTo>
                    <a:pt x="47" y="39"/>
                    <a:pt x="49" y="33"/>
                    <a:pt x="47" y="29"/>
                  </a:cubicBezTo>
                  <a:cubicBezTo>
                    <a:pt x="46" y="25"/>
                    <a:pt x="43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45" y="21"/>
                    <a:pt x="47" y="15"/>
                    <a:pt x="45" y="1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606675" y="1423988"/>
              <a:ext cx="130175" cy="138113"/>
            </a:xfrm>
            <a:custGeom>
              <a:avLst/>
              <a:gdLst>
                <a:gd name="T0" fmla="*/ 21 w 23"/>
                <a:gd name="T1" fmla="*/ 6 h 24"/>
                <a:gd name="T2" fmla="*/ 20 w 23"/>
                <a:gd name="T3" fmla="*/ 8 h 24"/>
                <a:gd name="T4" fmla="*/ 15 w 23"/>
                <a:gd name="T5" fmla="*/ 10 h 24"/>
                <a:gd name="T6" fmla="*/ 13 w 23"/>
                <a:gd name="T7" fmla="*/ 8 h 24"/>
                <a:gd name="T8" fmla="*/ 15 w 23"/>
                <a:gd name="T9" fmla="*/ 3 h 24"/>
                <a:gd name="T10" fmla="*/ 17 w 23"/>
                <a:gd name="T11" fmla="*/ 2 h 24"/>
                <a:gd name="T12" fmla="*/ 16 w 23"/>
                <a:gd name="T13" fmla="*/ 0 h 24"/>
                <a:gd name="T14" fmla="*/ 14 w 23"/>
                <a:gd name="T15" fmla="*/ 1 h 24"/>
                <a:gd name="T16" fmla="*/ 14 w 23"/>
                <a:gd name="T17" fmla="*/ 3 h 24"/>
                <a:gd name="T18" fmla="*/ 12 w 23"/>
                <a:gd name="T19" fmla="*/ 8 h 24"/>
                <a:gd name="T20" fmla="*/ 10 w 23"/>
                <a:gd name="T21" fmla="*/ 8 h 24"/>
                <a:gd name="T22" fmla="*/ 8 w 23"/>
                <a:gd name="T23" fmla="*/ 3 h 24"/>
                <a:gd name="T24" fmla="*/ 8 w 23"/>
                <a:gd name="T25" fmla="*/ 1 h 24"/>
                <a:gd name="T26" fmla="*/ 6 w 23"/>
                <a:gd name="T27" fmla="*/ 1 h 24"/>
                <a:gd name="T28" fmla="*/ 5 w 23"/>
                <a:gd name="T29" fmla="*/ 3 h 24"/>
                <a:gd name="T30" fmla="*/ 7 w 23"/>
                <a:gd name="T31" fmla="*/ 4 h 24"/>
                <a:gd name="T32" fmla="*/ 9 w 23"/>
                <a:gd name="T33" fmla="*/ 8 h 24"/>
                <a:gd name="T34" fmla="*/ 7 w 23"/>
                <a:gd name="T35" fmla="*/ 10 h 24"/>
                <a:gd name="T36" fmla="*/ 3 w 23"/>
                <a:gd name="T37" fmla="*/ 8 h 24"/>
                <a:gd name="T38" fmla="*/ 2 w 23"/>
                <a:gd name="T39" fmla="*/ 7 h 24"/>
                <a:gd name="T40" fmla="*/ 0 w 23"/>
                <a:gd name="T41" fmla="*/ 8 h 24"/>
                <a:gd name="T42" fmla="*/ 1 w 23"/>
                <a:gd name="T43" fmla="*/ 10 h 24"/>
                <a:gd name="T44" fmla="*/ 2 w 23"/>
                <a:gd name="T45" fmla="*/ 9 h 24"/>
                <a:gd name="T46" fmla="*/ 7 w 23"/>
                <a:gd name="T47" fmla="*/ 11 h 24"/>
                <a:gd name="T48" fmla="*/ 7 w 23"/>
                <a:gd name="T49" fmla="*/ 14 h 24"/>
                <a:gd name="T50" fmla="*/ 3 w 23"/>
                <a:gd name="T51" fmla="*/ 15 h 24"/>
                <a:gd name="T52" fmla="*/ 1 w 23"/>
                <a:gd name="T53" fmla="*/ 15 h 24"/>
                <a:gd name="T54" fmla="*/ 0 w 23"/>
                <a:gd name="T55" fmla="*/ 17 h 24"/>
                <a:gd name="T56" fmla="*/ 2 w 23"/>
                <a:gd name="T57" fmla="*/ 18 h 24"/>
                <a:gd name="T58" fmla="*/ 3 w 23"/>
                <a:gd name="T59" fmla="*/ 16 h 24"/>
                <a:gd name="T60" fmla="*/ 7 w 23"/>
                <a:gd name="T61" fmla="*/ 14 h 24"/>
                <a:gd name="T62" fmla="*/ 9 w 23"/>
                <a:gd name="T63" fmla="*/ 16 h 24"/>
                <a:gd name="T64" fmla="*/ 8 w 23"/>
                <a:gd name="T65" fmla="*/ 21 h 24"/>
                <a:gd name="T66" fmla="*/ 6 w 23"/>
                <a:gd name="T67" fmla="*/ 22 h 24"/>
                <a:gd name="T68" fmla="*/ 7 w 23"/>
                <a:gd name="T69" fmla="*/ 24 h 24"/>
                <a:gd name="T70" fmla="*/ 9 w 23"/>
                <a:gd name="T71" fmla="*/ 23 h 24"/>
                <a:gd name="T72" fmla="*/ 8 w 23"/>
                <a:gd name="T73" fmla="*/ 21 h 24"/>
                <a:gd name="T74" fmla="*/ 10 w 23"/>
                <a:gd name="T75" fmla="*/ 17 h 24"/>
                <a:gd name="T76" fmla="*/ 13 w 23"/>
                <a:gd name="T77" fmla="*/ 16 h 24"/>
                <a:gd name="T78" fmla="*/ 15 w 23"/>
                <a:gd name="T79" fmla="*/ 21 h 24"/>
                <a:gd name="T80" fmla="*/ 14 w 23"/>
                <a:gd name="T81" fmla="*/ 23 h 24"/>
                <a:gd name="T82" fmla="*/ 16 w 23"/>
                <a:gd name="T83" fmla="*/ 23 h 24"/>
                <a:gd name="T84" fmla="*/ 17 w 23"/>
                <a:gd name="T85" fmla="*/ 21 h 24"/>
                <a:gd name="T86" fmla="*/ 16 w 23"/>
                <a:gd name="T87" fmla="*/ 20 h 24"/>
                <a:gd name="T88" fmla="*/ 14 w 23"/>
                <a:gd name="T89" fmla="*/ 16 h 24"/>
                <a:gd name="T90" fmla="*/ 15 w 23"/>
                <a:gd name="T91" fmla="*/ 14 h 24"/>
                <a:gd name="T92" fmla="*/ 20 w 23"/>
                <a:gd name="T93" fmla="*/ 16 h 24"/>
                <a:gd name="T94" fmla="*/ 21 w 23"/>
                <a:gd name="T95" fmla="*/ 17 h 24"/>
                <a:gd name="T96" fmla="*/ 23 w 23"/>
                <a:gd name="T97" fmla="*/ 16 h 24"/>
                <a:gd name="T98" fmla="*/ 22 w 23"/>
                <a:gd name="T99" fmla="*/ 14 h 24"/>
                <a:gd name="T100" fmla="*/ 20 w 23"/>
                <a:gd name="T101" fmla="*/ 15 h 24"/>
                <a:gd name="T102" fmla="*/ 16 w 23"/>
                <a:gd name="T103" fmla="*/ 13 h 24"/>
                <a:gd name="T104" fmla="*/ 16 w 23"/>
                <a:gd name="T105" fmla="*/ 11 h 24"/>
                <a:gd name="T106" fmla="*/ 20 w 23"/>
                <a:gd name="T107" fmla="*/ 9 h 24"/>
                <a:gd name="T108" fmla="*/ 22 w 23"/>
                <a:gd name="T109" fmla="*/ 9 h 24"/>
                <a:gd name="T110" fmla="*/ 23 w 23"/>
                <a:gd name="T111" fmla="*/ 7 h 24"/>
                <a:gd name="T112" fmla="*/ 21 w 23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24">
                  <a:moveTo>
                    <a:pt x="21" y="6"/>
                  </a:moveTo>
                  <a:cubicBezTo>
                    <a:pt x="20" y="6"/>
                    <a:pt x="20" y="7"/>
                    <a:pt x="20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5"/>
                    <a:pt x="8" y="16"/>
                    <a:pt x="9" y="1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8" y="24"/>
                    <a:pt x="9" y="24"/>
                    <a:pt x="9" y="23"/>
                  </a:cubicBezTo>
                  <a:cubicBezTo>
                    <a:pt x="9" y="22"/>
                    <a:pt x="9" y="21"/>
                    <a:pt x="8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3"/>
                  </a:cubicBezTo>
                  <a:cubicBezTo>
                    <a:pt x="15" y="23"/>
                    <a:pt x="16" y="24"/>
                    <a:pt x="16" y="23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2" y="18"/>
                    <a:pt x="23" y="17"/>
                    <a:pt x="23" y="16"/>
                  </a:cubicBezTo>
                  <a:cubicBezTo>
                    <a:pt x="23" y="16"/>
                    <a:pt x="23" y="15"/>
                    <a:pt x="22" y="14"/>
                  </a:cubicBezTo>
                  <a:cubicBezTo>
                    <a:pt x="22" y="14"/>
                    <a:pt x="21" y="14"/>
                    <a:pt x="20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736850" y="1463675"/>
              <a:ext cx="433388" cy="441325"/>
            </a:xfrm>
            <a:custGeom>
              <a:avLst/>
              <a:gdLst>
                <a:gd name="T0" fmla="*/ 70 w 76"/>
                <a:gd name="T1" fmla="*/ 16 h 77"/>
                <a:gd name="T2" fmla="*/ 51 w 76"/>
                <a:gd name="T3" fmla="*/ 9 h 77"/>
                <a:gd name="T4" fmla="*/ 44 w 76"/>
                <a:gd name="T5" fmla="*/ 18 h 77"/>
                <a:gd name="T6" fmla="*/ 44 w 76"/>
                <a:gd name="T7" fmla="*/ 18 h 77"/>
                <a:gd name="T8" fmla="*/ 43 w 76"/>
                <a:gd name="T9" fmla="*/ 11 h 77"/>
                <a:gd name="T10" fmla="*/ 24 w 76"/>
                <a:gd name="T11" fmla="*/ 4 h 77"/>
                <a:gd name="T12" fmla="*/ 17 w 76"/>
                <a:gd name="T13" fmla="*/ 22 h 77"/>
                <a:gd name="T14" fmla="*/ 23 w 76"/>
                <a:gd name="T15" fmla="*/ 28 h 77"/>
                <a:gd name="T16" fmla="*/ 23 w 76"/>
                <a:gd name="T17" fmla="*/ 28 h 77"/>
                <a:gd name="T18" fmla="*/ 10 w 76"/>
                <a:gd name="T19" fmla="*/ 28 h 77"/>
                <a:gd name="T20" fmla="*/ 3 w 76"/>
                <a:gd name="T21" fmla="*/ 46 h 77"/>
                <a:gd name="T22" fmla="*/ 22 w 76"/>
                <a:gd name="T23" fmla="*/ 53 h 77"/>
                <a:gd name="T24" fmla="*/ 25 w 76"/>
                <a:gd name="T25" fmla="*/ 51 h 77"/>
                <a:gd name="T26" fmla="*/ 22 w 76"/>
                <a:gd name="T27" fmla="*/ 66 h 77"/>
                <a:gd name="T28" fmla="*/ 41 w 76"/>
                <a:gd name="T29" fmla="*/ 73 h 77"/>
                <a:gd name="T30" fmla="*/ 48 w 76"/>
                <a:gd name="T31" fmla="*/ 55 h 77"/>
                <a:gd name="T32" fmla="*/ 48 w 76"/>
                <a:gd name="T33" fmla="*/ 55 h 77"/>
                <a:gd name="T34" fmla="*/ 66 w 76"/>
                <a:gd name="T35" fmla="*/ 62 h 77"/>
                <a:gd name="T36" fmla="*/ 73 w 76"/>
                <a:gd name="T37" fmla="*/ 44 h 77"/>
                <a:gd name="T38" fmla="*/ 60 w 76"/>
                <a:gd name="T39" fmla="*/ 35 h 77"/>
                <a:gd name="T40" fmla="*/ 63 w 76"/>
                <a:gd name="T41" fmla="*/ 35 h 77"/>
                <a:gd name="T42" fmla="*/ 70 w 76"/>
                <a:gd name="T43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77">
                  <a:moveTo>
                    <a:pt x="70" y="16"/>
                  </a:moveTo>
                  <a:cubicBezTo>
                    <a:pt x="67" y="9"/>
                    <a:pt x="58" y="6"/>
                    <a:pt x="51" y="9"/>
                  </a:cubicBezTo>
                  <a:cubicBezTo>
                    <a:pt x="47" y="11"/>
                    <a:pt x="45" y="14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4" y="13"/>
                    <a:pt x="43" y="11"/>
                  </a:cubicBezTo>
                  <a:cubicBezTo>
                    <a:pt x="39" y="4"/>
                    <a:pt x="31" y="0"/>
                    <a:pt x="24" y="4"/>
                  </a:cubicBezTo>
                  <a:cubicBezTo>
                    <a:pt x="17" y="7"/>
                    <a:pt x="14" y="15"/>
                    <a:pt x="17" y="22"/>
                  </a:cubicBezTo>
                  <a:cubicBezTo>
                    <a:pt x="18" y="25"/>
                    <a:pt x="20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26"/>
                    <a:pt x="15" y="26"/>
                    <a:pt x="10" y="28"/>
                  </a:cubicBezTo>
                  <a:cubicBezTo>
                    <a:pt x="3" y="31"/>
                    <a:pt x="0" y="39"/>
                    <a:pt x="3" y="46"/>
                  </a:cubicBezTo>
                  <a:cubicBezTo>
                    <a:pt x="7" y="53"/>
                    <a:pt x="15" y="56"/>
                    <a:pt x="22" y="53"/>
                  </a:cubicBezTo>
                  <a:cubicBezTo>
                    <a:pt x="23" y="52"/>
                    <a:pt x="24" y="52"/>
                    <a:pt x="25" y="51"/>
                  </a:cubicBezTo>
                  <a:cubicBezTo>
                    <a:pt x="21" y="55"/>
                    <a:pt x="20" y="61"/>
                    <a:pt x="22" y="66"/>
                  </a:cubicBezTo>
                  <a:cubicBezTo>
                    <a:pt x="25" y="73"/>
                    <a:pt x="34" y="77"/>
                    <a:pt x="41" y="73"/>
                  </a:cubicBezTo>
                  <a:cubicBezTo>
                    <a:pt x="48" y="70"/>
                    <a:pt x="51" y="62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1" y="62"/>
                    <a:pt x="59" y="65"/>
                    <a:pt x="66" y="62"/>
                  </a:cubicBezTo>
                  <a:cubicBezTo>
                    <a:pt x="73" y="59"/>
                    <a:pt x="76" y="51"/>
                    <a:pt x="73" y="44"/>
                  </a:cubicBezTo>
                  <a:cubicBezTo>
                    <a:pt x="71" y="38"/>
                    <a:pt x="65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70" y="31"/>
                    <a:pt x="73" y="23"/>
                    <a:pt x="70" y="1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57500" y="1566863"/>
              <a:ext cx="211138" cy="212725"/>
            </a:xfrm>
            <a:custGeom>
              <a:avLst/>
              <a:gdLst>
                <a:gd name="T0" fmla="*/ 33 w 37"/>
                <a:gd name="T1" fmla="*/ 10 h 37"/>
                <a:gd name="T2" fmla="*/ 31 w 37"/>
                <a:gd name="T3" fmla="*/ 12 h 37"/>
                <a:gd name="T4" fmla="*/ 24 w 37"/>
                <a:gd name="T5" fmla="*/ 15 h 37"/>
                <a:gd name="T6" fmla="*/ 21 w 37"/>
                <a:gd name="T7" fmla="*/ 13 h 37"/>
                <a:gd name="T8" fmla="*/ 24 w 37"/>
                <a:gd name="T9" fmla="*/ 5 h 37"/>
                <a:gd name="T10" fmla="*/ 26 w 37"/>
                <a:gd name="T11" fmla="*/ 4 h 37"/>
                <a:gd name="T12" fmla="*/ 25 w 37"/>
                <a:gd name="T13" fmla="*/ 1 h 37"/>
                <a:gd name="T14" fmla="*/ 22 w 37"/>
                <a:gd name="T15" fmla="*/ 2 h 37"/>
                <a:gd name="T16" fmla="*/ 23 w 37"/>
                <a:gd name="T17" fmla="*/ 5 h 37"/>
                <a:gd name="T18" fmla="*/ 20 w 37"/>
                <a:gd name="T19" fmla="*/ 12 h 37"/>
                <a:gd name="T20" fmla="*/ 16 w 37"/>
                <a:gd name="T21" fmla="*/ 12 h 37"/>
                <a:gd name="T22" fmla="*/ 13 w 37"/>
                <a:gd name="T23" fmla="*/ 5 h 37"/>
                <a:gd name="T24" fmla="*/ 13 w 37"/>
                <a:gd name="T25" fmla="*/ 3 h 37"/>
                <a:gd name="T26" fmla="*/ 10 w 37"/>
                <a:gd name="T27" fmla="*/ 1 h 37"/>
                <a:gd name="T28" fmla="*/ 9 w 37"/>
                <a:gd name="T29" fmla="*/ 4 h 37"/>
                <a:gd name="T30" fmla="*/ 11 w 37"/>
                <a:gd name="T31" fmla="*/ 6 h 37"/>
                <a:gd name="T32" fmla="*/ 15 w 37"/>
                <a:gd name="T33" fmla="*/ 13 h 37"/>
                <a:gd name="T34" fmla="*/ 12 w 37"/>
                <a:gd name="T35" fmla="*/ 16 h 37"/>
                <a:gd name="T36" fmla="*/ 5 w 37"/>
                <a:gd name="T37" fmla="*/ 13 h 37"/>
                <a:gd name="T38" fmla="*/ 4 w 37"/>
                <a:gd name="T39" fmla="*/ 11 h 37"/>
                <a:gd name="T40" fmla="*/ 1 w 37"/>
                <a:gd name="T41" fmla="*/ 12 h 37"/>
                <a:gd name="T42" fmla="*/ 2 w 37"/>
                <a:gd name="T43" fmla="*/ 15 h 37"/>
                <a:gd name="T44" fmla="*/ 4 w 37"/>
                <a:gd name="T45" fmla="*/ 14 h 37"/>
                <a:gd name="T46" fmla="*/ 11 w 37"/>
                <a:gd name="T47" fmla="*/ 17 h 37"/>
                <a:gd name="T48" fmla="*/ 11 w 37"/>
                <a:gd name="T49" fmla="*/ 21 h 37"/>
                <a:gd name="T50" fmla="*/ 5 w 37"/>
                <a:gd name="T51" fmla="*/ 24 h 37"/>
                <a:gd name="T52" fmla="*/ 2 w 37"/>
                <a:gd name="T53" fmla="*/ 23 h 37"/>
                <a:gd name="T54" fmla="*/ 1 w 37"/>
                <a:gd name="T55" fmla="*/ 27 h 37"/>
                <a:gd name="T56" fmla="*/ 4 w 37"/>
                <a:gd name="T57" fmla="*/ 28 h 37"/>
                <a:gd name="T58" fmla="*/ 5 w 37"/>
                <a:gd name="T59" fmla="*/ 25 h 37"/>
                <a:gd name="T60" fmla="*/ 12 w 37"/>
                <a:gd name="T61" fmla="*/ 22 h 37"/>
                <a:gd name="T62" fmla="*/ 15 w 37"/>
                <a:gd name="T63" fmla="*/ 25 h 37"/>
                <a:gd name="T64" fmla="*/ 12 w 37"/>
                <a:gd name="T65" fmla="*/ 32 h 37"/>
                <a:gd name="T66" fmla="*/ 10 w 37"/>
                <a:gd name="T67" fmla="*/ 33 h 37"/>
                <a:gd name="T68" fmla="*/ 12 w 37"/>
                <a:gd name="T69" fmla="*/ 36 h 37"/>
                <a:gd name="T70" fmla="*/ 15 w 37"/>
                <a:gd name="T71" fmla="*/ 35 h 37"/>
                <a:gd name="T72" fmla="*/ 14 w 37"/>
                <a:gd name="T73" fmla="*/ 32 h 37"/>
                <a:gd name="T74" fmla="*/ 16 w 37"/>
                <a:gd name="T75" fmla="*/ 26 h 37"/>
                <a:gd name="T76" fmla="*/ 20 w 37"/>
                <a:gd name="T77" fmla="*/ 25 h 37"/>
                <a:gd name="T78" fmla="*/ 23 w 37"/>
                <a:gd name="T79" fmla="*/ 32 h 37"/>
                <a:gd name="T80" fmla="*/ 23 w 37"/>
                <a:gd name="T81" fmla="*/ 35 h 37"/>
                <a:gd name="T82" fmla="*/ 26 w 37"/>
                <a:gd name="T83" fmla="*/ 36 h 37"/>
                <a:gd name="T84" fmla="*/ 27 w 37"/>
                <a:gd name="T85" fmla="*/ 33 h 37"/>
                <a:gd name="T86" fmla="*/ 25 w 37"/>
                <a:gd name="T87" fmla="*/ 32 h 37"/>
                <a:gd name="T88" fmla="*/ 22 w 37"/>
                <a:gd name="T89" fmla="*/ 25 h 37"/>
                <a:gd name="T90" fmla="*/ 24 w 37"/>
                <a:gd name="T91" fmla="*/ 22 h 37"/>
                <a:gd name="T92" fmla="*/ 32 w 37"/>
                <a:gd name="T93" fmla="*/ 25 h 37"/>
                <a:gd name="T94" fmla="*/ 33 w 37"/>
                <a:gd name="T95" fmla="*/ 27 h 37"/>
                <a:gd name="T96" fmla="*/ 36 w 37"/>
                <a:gd name="T97" fmla="*/ 25 h 37"/>
                <a:gd name="T98" fmla="*/ 35 w 37"/>
                <a:gd name="T99" fmla="*/ 22 h 37"/>
                <a:gd name="T100" fmla="*/ 32 w 37"/>
                <a:gd name="T101" fmla="*/ 23 h 37"/>
                <a:gd name="T102" fmla="*/ 25 w 37"/>
                <a:gd name="T103" fmla="*/ 21 h 37"/>
                <a:gd name="T104" fmla="*/ 25 w 37"/>
                <a:gd name="T105" fmla="*/ 17 h 37"/>
                <a:gd name="T106" fmla="*/ 32 w 37"/>
                <a:gd name="T107" fmla="*/ 14 h 37"/>
                <a:gd name="T108" fmla="*/ 34 w 37"/>
                <a:gd name="T109" fmla="*/ 14 h 37"/>
                <a:gd name="T110" fmla="*/ 36 w 37"/>
                <a:gd name="T111" fmla="*/ 11 h 37"/>
                <a:gd name="T112" fmla="*/ 33 w 37"/>
                <a:gd name="T11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7">
                  <a:moveTo>
                    <a:pt x="33" y="10"/>
                  </a:moveTo>
                  <a:cubicBezTo>
                    <a:pt x="32" y="10"/>
                    <a:pt x="31" y="11"/>
                    <a:pt x="31" y="1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3"/>
                    <a:pt x="26" y="1"/>
                    <a:pt x="25" y="1"/>
                  </a:cubicBezTo>
                  <a:cubicBezTo>
                    <a:pt x="24" y="0"/>
                    <a:pt x="23" y="1"/>
                    <a:pt x="22" y="2"/>
                  </a:cubicBezTo>
                  <a:cubicBezTo>
                    <a:pt x="22" y="3"/>
                    <a:pt x="22" y="4"/>
                    <a:pt x="23" y="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1"/>
                    <a:pt x="11" y="1"/>
                    <a:pt x="10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10" y="5"/>
                    <a:pt x="10" y="6"/>
                    <a:pt x="11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4"/>
                    <a:pt x="13" y="15"/>
                    <a:pt x="12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4"/>
                    <a:pt x="14" y="24"/>
                    <a:pt x="15" y="2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3"/>
                    <a:pt x="10" y="33"/>
                  </a:cubicBezTo>
                  <a:cubicBezTo>
                    <a:pt x="10" y="35"/>
                    <a:pt x="10" y="36"/>
                    <a:pt x="12" y="36"/>
                  </a:cubicBezTo>
                  <a:cubicBezTo>
                    <a:pt x="13" y="37"/>
                    <a:pt x="14" y="36"/>
                    <a:pt x="15" y="35"/>
                  </a:cubicBezTo>
                  <a:cubicBezTo>
                    <a:pt x="15" y="34"/>
                    <a:pt x="15" y="33"/>
                    <a:pt x="14" y="3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2" y="34"/>
                    <a:pt x="23" y="35"/>
                  </a:cubicBezTo>
                  <a:cubicBezTo>
                    <a:pt x="23" y="36"/>
                    <a:pt x="25" y="37"/>
                    <a:pt x="26" y="36"/>
                  </a:cubicBezTo>
                  <a:cubicBezTo>
                    <a:pt x="27" y="35"/>
                    <a:pt x="28" y="34"/>
                    <a:pt x="27" y="33"/>
                  </a:cubicBezTo>
                  <a:cubicBezTo>
                    <a:pt x="27" y="32"/>
                    <a:pt x="26" y="31"/>
                    <a:pt x="25" y="3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7"/>
                    <a:pt x="33" y="27"/>
                  </a:cubicBezTo>
                  <a:cubicBezTo>
                    <a:pt x="34" y="27"/>
                    <a:pt x="36" y="27"/>
                    <a:pt x="36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4" y="22"/>
                    <a:pt x="33" y="22"/>
                    <a:pt x="32" y="23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4" y="14"/>
                    <a:pt x="34" y="14"/>
                  </a:cubicBezTo>
                  <a:cubicBezTo>
                    <a:pt x="36" y="14"/>
                    <a:pt x="36" y="12"/>
                    <a:pt x="36" y="11"/>
                  </a:cubicBezTo>
                  <a:cubicBezTo>
                    <a:pt x="35" y="10"/>
                    <a:pt x="34" y="9"/>
                    <a:pt x="3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044825" y="1922463"/>
              <a:ext cx="525463" cy="515938"/>
            </a:xfrm>
            <a:custGeom>
              <a:avLst/>
              <a:gdLst>
                <a:gd name="T0" fmla="*/ 81 w 92"/>
                <a:gd name="T1" fmla="*/ 14 h 90"/>
                <a:gd name="T2" fmla="*/ 58 w 92"/>
                <a:gd name="T3" fmla="*/ 8 h 90"/>
                <a:gd name="T4" fmla="*/ 50 w 92"/>
                <a:gd name="T5" fmla="*/ 20 h 90"/>
                <a:gd name="T6" fmla="*/ 50 w 92"/>
                <a:gd name="T7" fmla="*/ 20 h 90"/>
                <a:gd name="T8" fmla="*/ 48 w 92"/>
                <a:gd name="T9" fmla="*/ 10 h 90"/>
                <a:gd name="T10" fmla="*/ 25 w 92"/>
                <a:gd name="T11" fmla="*/ 4 h 90"/>
                <a:gd name="T12" fmla="*/ 19 w 92"/>
                <a:gd name="T13" fmla="*/ 27 h 90"/>
                <a:gd name="T14" fmla="*/ 26 w 92"/>
                <a:gd name="T15" fmla="*/ 34 h 90"/>
                <a:gd name="T16" fmla="*/ 26 w 92"/>
                <a:gd name="T17" fmla="*/ 34 h 90"/>
                <a:gd name="T18" fmla="*/ 11 w 92"/>
                <a:gd name="T19" fmla="*/ 34 h 90"/>
                <a:gd name="T20" fmla="*/ 5 w 92"/>
                <a:gd name="T21" fmla="*/ 57 h 90"/>
                <a:gd name="T22" fmla="*/ 27 w 92"/>
                <a:gd name="T23" fmla="*/ 63 h 90"/>
                <a:gd name="T24" fmla="*/ 31 w 92"/>
                <a:gd name="T25" fmla="*/ 60 h 90"/>
                <a:gd name="T26" fmla="*/ 29 w 92"/>
                <a:gd name="T27" fmla="*/ 79 h 90"/>
                <a:gd name="T28" fmla="*/ 52 w 92"/>
                <a:gd name="T29" fmla="*/ 86 h 90"/>
                <a:gd name="T30" fmla="*/ 58 w 92"/>
                <a:gd name="T31" fmla="*/ 63 h 90"/>
                <a:gd name="T32" fmla="*/ 58 w 92"/>
                <a:gd name="T33" fmla="*/ 63 h 90"/>
                <a:gd name="T34" fmla="*/ 81 w 92"/>
                <a:gd name="T35" fmla="*/ 69 h 90"/>
                <a:gd name="T36" fmla="*/ 87 w 92"/>
                <a:gd name="T37" fmla="*/ 47 h 90"/>
                <a:gd name="T38" fmla="*/ 71 w 92"/>
                <a:gd name="T39" fmla="*/ 38 h 90"/>
                <a:gd name="T40" fmla="*/ 74 w 92"/>
                <a:gd name="T41" fmla="*/ 37 h 90"/>
                <a:gd name="T42" fmla="*/ 81 w 92"/>
                <a:gd name="T43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0">
                  <a:moveTo>
                    <a:pt x="81" y="14"/>
                  </a:moveTo>
                  <a:cubicBezTo>
                    <a:pt x="76" y="6"/>
                    <a:pt x="66" y="3"/>
                    <a:pt x="58" y="8"/>
                  </a:cubicBezTo>
                  <a:cubicBezTo>
                    <a:pt x="53" y="11"/>
                    <a:pt x="51" y="15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3"/>
                    <a:pt x="48" y="10"/>
                  </a:cubicBezTo>
                  <a:cubicBezTo>
                    <a:pt x="43" y="2"/>
                    <a:pt x="33" y="0"/>
                    <a:pt x="25" y="4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0"/>
                    <a:pt x="23" y="32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4"/>
                  </a:cubicBezTo>
                  <a:cubicBezTo>
                    <a:pt x="3" y="39"/>
                    <a:pt x="0" y="49"/>
                    <a:pt x="5" y="57"/>
                  </a:cubicBezTo>
                  <a:cubicBezTo>
                    <a:pt x="9" y="65"/>
                    <a:pt x="19" y="68"/>
                    <a:pt x="27" y="63"/>
                  </a:cubicBezTo>
                  <a:cubicBezTo>
                    <a:pt x="29" y="63"/>
                    <a:pt x="30" y="62"/>
                    <a:pt x="31" y="60"/>
                  </a:cubicBezTo>
                  <a:cubicBezTo>
                    <a:pt x="27" y="66"/>
                    <a:pt x="26" y="73"/>
                    <a:pt x="29" y="79"/>
                  </a:cubicBezTo>
                  <a:cubicBezTo>
                    <a:pt x="34" y="87"/>
                    <a:pt x="44" y="90"/>
                    <a:pt x="52" y="86"/>
                  </a:cubicBezTo>
                  <a:cubicBezTo>
                    <a:pt x="60" y="81"/>
                    <a:pt x="63" y="71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3" y="71"/>
                    <a:pt x="73" y="74"/>
                    <a:pt x="81" y="69"/>
                  </a:cubicBezTo>
                  <a:cubicBezTo>
                    <a:pt x="89" y="65"/>
                    <a:pt x="92" y="55"/>
                    <a:pt x="87" y="47"/>
                  </a:cubicBezTo>
                  <a:cubicBezTo>
                    <a:pt x="84" y="41"/>
                    <a:pt x="78" y="38"/>
                    <a:pt x="71" y="38"/>
                  </a:cubicBezTo>
                  <a:cubicBezTo>
                    <a:pt x="72" y="38"/>
                    <a:pt x="73" y="38"/>
                    <a:pt x="74" y="37"/>
                  </a:cubicBezTo>
                  <a:cubicBezTo>
                    <a:pt x="82" y="32"/>
                    <a:pt x="85" y="22"/>
                    <a:pt x="81" y="1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182938" y="2036763"/>
              <a:ext cx="255588" cy="252413"/>
            </a:xfrm>
            <a:custGeom>
              <a:avLst/>
              <a:gdLst>
                <a:gd name="T0" fmla="*/ 39 w 45"/>
                <a:gd name="T1" fmla="*/ 10 h 44"/>
                <a:gd name="T2" fmla="*/ 37 w 45"/>
                <a:gd name="T3" fmla="*/ 13 h 44"/>
                <a:gd name="T4" fmla="*/ 29 w 45"/>
                <a:gd name="T5" fmla="*/ 17 h 44"/>
                <a:gd name="T6" fmla="*/ 26 w 45"/>
                <a:gd name="T7" fmla="*/ 14 h 44"/>
                <a:gd name="T8" fmla="*/ 28 w 45"/>
                <a:gd name="T9" fmla="*/ 6 h 44"/>
                <a:gd name="T10" fmla="*/ 31 w 45"/>
                <a:gd name="T11" fmla="*/ 4 h 44"/>
                <a:gd name="T12" fmla="*/ 29 w 45"/>
                <a:gd name="T13" fmla="*/ 0 h 44"/>
                <a:gd name="T14" fmla="*/ 25 w 45"/>
                <a:gd name="T15" fmla="*/ 2 h 44"/>
                <a:gd name="T16" fmla="*/ 26 w 45"/>
                <a:gd name="T17" fmla="*/ 5 h 44"/>
                <a:gd name="T18" fmla="*/ 24 w 45"/>
                <a:gd name="T19" fmla="*/ 14 h 44"/>
                <a:gd name="T20" fmla="*/ 19 w 45"/>
                <a:gd name="T21" fmla="*/ 15 h 44"/>
                <a:gd name="T22" fmla="*/ 15 w 45"/>
                <a:gd name="T23" fmla="*/ 6 h 44"/>
                <a:gd name="T24" fmla="*/ 15 w 45"/>
                <a:gd name="T25" fmla="*/ 3 h 44"/>
                <a:gd name="T26" fmla="*/ 11 w 45"/>
                <a:gd name="T27" fmla="*/ 2 h 44"/>
                <a:gd name="T28" fmla="*/ 10 w 45"/>
                <a:gd name="T29" fmla="*/ 6 h 44"/>
                <a:gd name="T30" fmla="*/ 13 w 45"/>
                <a:gd name="T31" fmla="*/ 7 h 44"/>
                <a:gd name="T32" fmla="*/ 17 w 45"/>
                <a:gd name="T33" fmla="*/ 15 h 44"/>
                <a:gd name="T34" fmla="*/ 15 w 45"/>
                <a:gd name="T35" fmla="*/ 19 h 44"/>
                <a:gd name="T36" fmla="*/ 6 w 45"/>
                <a:gd name="T37" fmla="*/ 17 h 44"/>
                <a:gd name="T38" fmla="*/ 4 w 45"/>
                <a:gd name="T39" fmla="*/ 14 h 44"/>
                <a:gd name="T40" fmla="*/ 1 w 45"/>
                <a:gd name="T41" fmla="*/ 16 h 44"/>
                <a:gd name="T42" fmla="*/ 3 w 45"/>
                <a:gd name="T43" fmla="*/ 19 h 44"/>
                <a:gd name="T44" fmla="*/ 6 w 45"/>
                <a:gd name="T45" fmla="*/ 18 h 44"/>
                <a:gd name="T46" fmla="*/ 14 w 45"/>
                <a:gd name="T47" fmla="*/ 21 h 44"/>
                <a:gd name="T48" fmla="*/ 15 w 45"/>
                <a:gd name="T49" fmla="*/ 25 h 44"/>
                <a:gd name="T50" fmla="*/ 7 w 45"/>
                <a:gd name="T51" fmla="*/ 30 h 44"/>
                <a:gd name="T52" fmla="*/ 4 w 45"/>
                <a:gd name="T53" fmla="*/ 29 h 44"/>
                <a:gd name="T54" fmla="*/ 3 w 45"/>
                <a:gd name="T55" fmla="*/ 33 h 44"/>
                <a:gd name="T56" fmla="*/ 7 w 45"/>
                <a:gd name="T57" fmla="*/ 34 h 44"/>
                <a:gd name="T58" fmla="*/ 8 w 45"/>
                <a:gd name="T59" fmla="*/ 31 h 44"/>
                <a:gd name="T60" fmla="*/ 16 w 45"/>
                <a:gd name="T61" fmla="*/ 27 h 44"/>
                <a:gd name="T62" fmla="*/ 19 w 45"/>
                <a:gd name="T63" fmla="*/ 30 h 44"/>
                <a:gd name="T64" fmla="*/ 17 w 45"/>
                <a:gd name="T65" fmla="*/ 38 h 44"/>
                <a:gd name="T66" fmla="*/ 14 w 45"/>
                <a:gd name="T67" fmla="*/ 41 h 44"/>
                <a:gd name="T68" fmla="*/ 16 w 45"/>
                <a:gd name="T69" fmla="*/ 44 h 44"/>
                <a:gd name="T70" fmla="*/ 20 w 45"/>
                <a:gd name="T71" fmla="*/ 42 h 44"/>
                <a:gd name="T72" fmla="*/ 19 w 45"/>
                <a:gd name="T73" fmla="*/ 39 h 44"/>
                <a:gd name="T74" fmla="*/ 21 w 45"/>
                <a:gd name="T75" fmla="*/ 30 h 44"/>
                <a:gd name="T76" fmla="*/ 26 w 45"/>
                <a:gd name="T77" fmla="*/ 30 h 44"/>
                <a:gd name="T78" fmla="*/ 30 w 45"/>
                <a:gd name="T79" fmla="*/ 38 h 44"/>
                <a:gd name="T80" fmla="*/ 30 w 45"/>
                <a:gd name="T81" fmla="*/ 41 h 44"/>
                <a:gd name="T82" fmla="*/ 33 w 45"/>
                <a:gd name="T83" fmla="*/ 42 h 44"/>
                <a:gd name="T84" fmla="*/ 34 w 45"/>
                <a:gd name="T85" fmla="*/ 38 h 44"/>
                <a:gd name="T86" fmla="*/ 32 w 45"/>
                <a:gd name="T87" fmla="*/ 37 h 44"/>
                <a:gd name="T88" fmla="*/ 27 w 45"/>
                <a:gd name="T89" fmla="*/ 29 h 44"/>
                <a:gd name="T90" fmla="*/ 30 w 45"/>
                <a:gd name="T91" fmla="*/ 25 h 44"/>
                <a:gd name="T92" fmla="*/ 39 w 45"/>
                <a:gd name="T93" fmla="*/ 28 h 44"/>
                <a:gd name="T94" fmla="*/ 41 w 45"/>
                <a:gd name="T95" fmla="*/ 30 h 44"/>
                <a:gd name="T96" fmla="*/ 44 w 45"/>
                <a:gd name="T97" fmla="*/ 28 h 44"/>
                <a:gd name="T98" fmla="*/ 43 w 45"/>
                <a:gd name="T99" fmla="*/ 25 h 44"/>
                <a:gd name="T100" fmla="*/ 39 w 45"/>
                <a:gd name="T101" fmla="*/ 26 h 44"/>
                <a:gd name="T102" fmla="*/ 31 w 45"/>
                <a:gd name="T103" fmla="*/ 24 h 44"/>
                <a:gd name="T104" fmla="*/ 30 w 45"/>
                <a:gd name="T105" fmla="*/ 19 h 44"/>
                <a:gd name="T106" fmla="*/ 38 w 45"/>
                <a:gd name="T107" fmla="*/ 14 h 44"/>
                <a:gd name="T108" fmla="*/ 41 w 45"/>
                <a:gd name="T109" fmla="*/ 15 h 44"/>
                <a:gd name="T110" fmla="*/ 42 w 45"/>
                <a:gd name="T111" fmla="*/ 11 h 44"/>
                <a:gd name="T112" fmla="*/ 39 w 45"/>
                <a:gd name="T1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4">
                  <a:moveTo>
                    <a:pt x="39" y="10"/>
                  </a:moveTo>
                  <a:cubicBezTo>
                    <a:pt x="38" y="10"/>
                    <a:pt x="37" y="12"/>
                    <a:pt x="37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7" y="0"/>
                    <a:pt x="26" y="1"/>
                    <a:pt x="25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2" y="14"/>
                    <a:pt x="21" y="14"/>
                    <a:pt x="19" y="1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4"/>
                    <a:pt x="15" y="3"/>
                  </a:cubicBezTo>
                  <a:cubicBezTo>
                    <a:pt x="14" y="2"/>
                    <a:pt x="12" y="1"/>
                    <a:pt x="11" y="2"/>
                  </a:cubicBezTo>
                  <a:cubicBezTo>
                    <a:pt x="10" y="3"/>
                    <a:pt x="9" y="5"/>
                    <a:pt x="10" y="6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5" y="18"/>
                    <a:pt x="15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1" y="14"/>
                    <a:pt x="1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20"/>
                    <a:pt x="5" y="19"/>
                    <a:pt x="6" y="1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4"/>
                    <a:pt x="15" y="2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5" y="29"/>
                    <a:pt x="4" y="29"/>
                  </a:cubicBezTo>
                  <a:cubicBezTo>
                    <a:pt x="2" y="30"/>
                    <a:pt x="2" y="32"/>
                    <a:pt x="3" y="33"/>
                  </a:cubicBezTo>
                  <a:cubicBezTo>
                    <a:pt x="3" y="35"/>
                    <a:pt x="5" y="35"/>
                    <a:pt x="7" y="34"/>
                  </a:cubicBezTo>
                  <a:cubicBezTo>
                    <a:pt x="8" y="34"/>
                    <a:pt x="8" y="33"/>
                    <a:pt x="8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9"/>
                    <a:pt x="15" y="39"/>
                    <a:pt x="14" y="41"/>
                  </a:cubicBezTo>
                  <a:cubicBezTo>
                    <a:pt x="14" y="42"/>
                    <a:pt x="15" y="44"/>
                    <a:pt x="16" y="44"/>
                  </a:cubicBezTo>
                  <a:cubicBezTo>
                    <a:pt x="18" y="44"/>
                    <a:pt x="19" y="44"/>
                    <a:pt x="20" y="42"/>
                  </a:cubicBezTo>
                  <a:cubicBezTo>
                    <a:pt x="20" y="41"/>
                    <a:pt x="20" y="40"/>
                    <a:pt x="19" y="3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4" y="31"/>
                    <a:pt x="26" y="3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40"/>
                    <a:pt x="30" y="41"/>
                  </a:cubicBezTo>
                  <a:cubicBezTo>
                    <a:pt x="30" y="42"/>
                    <a:pt x="32" y="43"/>
                    <a:pt x="33" y="42"/>
                  </a:cubicBezTo>
                  <a:cubicBezTo>
                    <a:pt x="35" y="41"/>
                    <a:pt x="35" y="39"/>
                    <a:pt x="34" y="38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8"/>
                    <a:pt x="30" y="27"/>
                    <a:pt x="30" y="2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3" y="31"/>
                    <a:pt x="44" y="30"/>
                    <a:pt x="44" y="28"/>
                  </a:cubicBezTo>
                  <a:cubicBezTo>
                    <a:pt x="45" y="27"/>
                    <a:pt x="44" y="25"/>
                    <a:pt x="43" y="25"/>
                  </a:cubicBezTo>
                  <a:cubicBezTo>
                    <a:pt x="41" y="24"/>
                    <a:pt x="40" y="25"/>
                    <a:pt x="39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1" y="20"/>
                    <a:pt x="30" y="1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40" y="15"/>
                    <a:pt x="41" y="15"/>
                  </a:cubicBezTo>
                  <a:cubicBezTo>
                    <a:pt x="43" y="14"/>
                    <a:pt x="43" y="12"/>
                    <a:pt x="42" y="11"/>
                  </a:cubicBezTo>
                  <a:cubicBezTo>
                    <a:pt x="42" y="10"/>
                    <a:pt x="40" y="9"/>
                    <a:pt x="3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965450" y="839788"/>
              <a:ext cx="525463" cy="520700"/>
            </a:xfrm>
            <a:custGeom>
              <a:avLst/>
              <a:gdLst>
                <a:gd name="T0" fmla="*/ 81 w 92"/>
                <a:gd name="T1" fmla="*/ 15 h 91"/>
                <a:gd name="T2" fmla="*/ 58 w 92"/>
                <a:gd name="T3" fmla="*/ 9 h 91"/>
                <a:gd name="T4" fmla="*/ 50 w 92"/>
                <a:gd name="T5" fmla="*/ 20 h 91"/>
                <a:gd name="T6" fmla="*/ 50 w 92"/>
                <a:gd name="T7" fmla="*/ 20 h 91"/>
                <a:gd name="T8" fmla="*/ 48 w 92"/>
                <a:gd name="T9" fmla="*/ 11 h 91"/>
                <a:gd name="T10" fmla="*/ 25 w 92"/>
                <a:gd name="T11" fmla="*/ 5 h 91"/>
                <a:gd name="T12" fmla="*/ 19 w 92"/>
                <a:gd name="T13" fmla="*/ 27 h 91"/>
                <a:gd name="T14" fmla="*/ 26 w 92"/>
                <a:gd name="T15" fmla="*/ 34 h 91"/>
                <a:gd name="T16" fmla="*/ 26 w 92"/>
                <a:gd name="T17" fmla="*/ 34 h 91"/>
                <a:gd name="T18" fmla="*/ 11 w 92"/>
                <a:gd name="T19" fmla="*/ 35 h 91"/>
                <a:gd name="T20" fmla="*/ 5 w 92"/>
                <a:gd name="T21" fmla="*/ 58 h 91"/>
                <a:gd name="T22" fmla="*/ 27 w 92"/>
                <a:gd name="T23" fmla="*/ 64 h 91"/>
                <a:gd name="T24" fmla="*/ 31 w 92"/>
                <a:gd name="T25" fmla="*/ 61 h 91"/>
                <a:gd name="T26" fmla="*/ 29 w 92"/>
                <a:gd name="T27" fmla="*/ 80 h 91"/>
                <a:gd name="T28" fmla="*/ 52 w 92"/>
                <a:gd name="T29" fmla="*/ 86 h 91"/>
                <a:gd name="T30" fmla="*/ 58 w 92"/>
                <a:gd name="T31" fmla="*/ 64 h 91"/>
                <a:gd name="T32" fmla="*/ 58 w 92"/>
                <a:gd name="T33" fmla="*/ 64 h 91"/>
                <a:gd name="T34" fmla="*/ 81 w 92"/>
                <a:gd name="T35" fmla="*/ 70 h 91"/>
                <a:gd name="T36" fmla="*/ 87 w 92"/>
                <a:gd name="T37" fmla="*/ 47 h 91"/>
                <a:gd name="T38" fmla="*/ 71 w 92"/>
                <a:gd name="T39" fmla="*/ 39 h 91"/>
                <a:gd name="T40" fmla="*/ 74 w 92"/>
                <a:gd name="T41" fmla="*/ 38 h 91"/>
                <a:gd name="T42" fmla="*/ 81 w 92"/>
                <a:gd name="T43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1">
                  <a:moveTo>
                    <a:pt x="81" y="15"/>
                  </a:moveTo>
                  <a:cubicBezTo>
                    <a:pt x="76" y="7"/>
                    <a:pt x="66" y="4"/>
                    <a:pt x="58" y="9"/>
                  </a:cubicBezTo>
                  <a:cubicBezTo>
                    <a:pt x="53" y="11"/>
                    <a:pt x="51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4"/>
                    <a:pt x="48" y="11"/>
                  </a:cubicBezTo>
                  <a:cubicBezTo>
                    <a:pt x="43" y="3"/>
                    <a:pt x="33" y="0"/>
                    <a:pt x="25" y="5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1"/>
                    <a:pt x="23" y="33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5"/>
                  </a:cubicBezTo>
                  <a:cubicBezTo>
                    <a:pt x="3" y="40"/>
                    <a:pt x="0" y="50"/>
                    <a:pt x="5" y="58"/>
                  </a:cubicBezTo>
                  <a:cubicBezTo>
                    <a:pt x="9" y="66"/>
                    <a:pt x="19" y="69"/>
                    <a:pt x="27" y="64"/>
                  </a:cubicBezTo>
                  <a:cubicBezTo>
                    <a:pt x="29" y="63"/>
                    <a:pt x="30" y="62"/>
                    <a:pt x="31" y="61"/>
                  </a:cubicBezTo>
                  <a:cubicBezTo>
                    <a:pt x="27" y="66"/>
                    <a:pt x="26" y="74"/>
                    <a:pt x="29" y="80"/>
                  </a:cubicBezTo>
                  <a:cubicBezTo>
                    <a:pt x="34" y="88"/>
                    <a:pt x="44" y="91"/>
                    <a:pt x="52" y="86"/>
                  </a:cubicBezTo>
                  <a:cubicBezTo>
                    <a:pt x="60" y="82"/>
                    <a:pt x="63" y="72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72"/>
                    <a:pt x="73" y="75"/>
                    <a:pt x="81" y="70"/>
                  </a:cubicBezTo>
                  <a:cubicBezTo>
                    <a:pt x="89" y="66"/>
                    <a:pt x="92" y="55"/>
                    <a:pt x="87" y="47"/>
                  </a:cubicBezTo>
                  <a:cubicBezTo>
                    <a:pt x="84" y="42"/>
                    <a:pt x="78" y="38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82" y="33"/>
                    <a:pt x="85" y="23"/>
                    <a:pt x="81" y="1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101975" y="954088"/>
              <a:ext cx="257175" cy="257175"/>
            </a:xfrm>
            <a:custGeom>
              <a:avLst/>
              <a:gdLst>
                <a:gd name="T0" fmla="*/ 39 w 45"/>
                <a:gd name="T1" fmla="*/ 11 h 45"/>
                <a:gd name="T2" fmla="*/ 37 w 45"/>
                <a:gd name="T3" fmla="*/ 14 h 45"/>
                <a:gd name="T4" fmla="*/ 29 w 45"/>
                <a:gd name="T5" fmla="*/ 18 h 45"/>
                <a:gd name="T6" fmla="*/ 26 w 45"/>
                <a:gd name="T7" fmla="*/ 15 h 45"/>
                <a:gd name="T8" fmla="*/ 28 w 45"/>
                <a:gd name="T9" fmla="*/ 6 h 45"/>
                <a:gd name="T10" fmla="*/ 31 w 45"/>
                <a:gd name="T11" fmla="*/ 4 h 45"/>
                <a:gd name="T12" fmla="*/ 29 w 45"/>
                <a:gd name="T13" fmla="*/ 1 h 45"/>
                <a:gd name="T14" fmla="*/ 25 w 45"/>
                <a:gd name="T15" fmla="*/ 3 h 45"/>
                <a:gd name="T16" fmla="*/ 26 w 45"/>
                <a:gd name="T17" fmla="*/ 6 h 45"/>
                <a:gd name="T18" fmla="*/ 24 w 45"/>
                <a:gd name="T19" fmla="*/ 15 h 45"/>
                <a:gd name="T20" fmla="*/ 19 w 45"/>
                <a:gd name="T21" fmla="*/ 15 h 45"/>
                <a:gd name="T22" fmla="*/ 15 w 45"/>
                <a:gd name="T23" fmla="*/ 7 h 45"/>
                <a:gd name="T24" fmla="*/ 15 w 45"/>
                <a:gd name="T25" fmla="*/ 4 h 45"/>
                <a:gd name="T26" fmla="*/ 11 w 45"/>
                <a:gd name="T27" fmla="*/ 3 h 45"/>
                <a:gd name="T28" fmla="*/ 10 w 45"/>
                <a:gd name="T29" fmla="*/ 7 h 45"/>
                <a:gd name="T30" fmla="*/ 13 w 45"/>
                <a:gd name="T31" fmla="*/ 8 h 45"/>
                <a:gd name="T32" fmla="*/ 18 w 45"/>
                <a:gd name="T33" fmla="*/ 16 h 45"/>
                <a:gd name="T34" fmla="*/ 15 w 45"/>
                <a:gd name="T35" fmla="*/ 20 h 45"/>
                <a:gd name="T36" fmla="*/ 6 w 45"/>
                <a:gd name="T37" fmla="*/ 17 h 45"/>
                <a:gd name="T38" fmla="*/ 4 w 45"/>
                <a:gd name="T39" fmla="*/ 15 h 45"/>
                <a:gd name="T40" fmla="*/ 1 w 45"/>
                <a:gd name="T41" fmla="*/ 17 h 45"/>
                <a:gd name="T42" fmla="*/ 3 w 45"/>
                <a:gd name="T43" fmla="*/ 20 h 45"/>
                <a:gd name="T44" fmla="*/ 6 w 45"/>
                <a:gd name="T45" fmla="*/ 19 h 45"/>
                <a:gd name="T46" fmla="*/ 14 w 45"/>
                <a:gd name="T47" fmla="*/ 22 h 45"/>
                <a:gd name="T48" fmla="*/ 15 w 45"/>
                <a:gd name="T49" fmla="*/ 26 h 45"/>
                <a:gd name="T50" fmla="*/ 7 w 45"/>
                <a:gd name="T51" fmla="*/ 30 h 45"/>
                <a:gd name="T52" fmla="*/ 4 w 45"/>
                <a:gd name="T53" fmla="*/ 30 h 45"/>
                <a:gd name="T54" fmla="*/ 3 w 45"/>
                <a:gd name="T55" fmla="*/ 34 h 45"/>
                <a:gd name="T56" fmla="*/ 7 w 45"/>
                <a:gd name="T57" fmla="*/ 35 h 45"/>
                <a:gd name="T58" fmla="*/ 8 w 45"/>
                <a:gd name="T59" fmla="*/ 32 h 45"/>
                <a:gd name="T60" fmla="*/ 16 w 45"/>
                <a:gd name="T61" fmla="*/ 28 h 45"/>
                <a:gd name="T62" fmla="*/ 19 w 45"/>
                <a:gd name="T63" fmla="*/ 31 h 45"/>
                <a:gd name="T64" fmla="*/ 17 w 45"/>
                <a:gd name="T65" fmla="*/ 39 h 45"/>
                <a:gd name="T66" fmla="*/ 15 w 45"/>
                <a:gd name="T67" fmla="*/ 41 h 45"/>
                <a:gd name="T68" fmla="*/ 16 w 45"/>
                <a:gd name="T69" fmla="*/ 45 h 45"/>
                <a:gd name="T70" fmla="*/ 20 w 45"/>
                <a:gd name="T71" fmla="*/ 43 h 45"/>
                <a:gd name="T72" fmla="*/ 19 w 45"/>
                <a:gd name="T73" fmla="*/ 40 h 45"/>
                <a:gd name="T74" fmla="*/ 21 w 45"/>
                <a:gd name="T75" fmla="*/ 31 h 45"/>
                <a:gd name="T76" fmla="*/ 26 w 45"/>
                <a:gd name="T77" fmla="*/ 31 h 45"/>
                <a:gd name="T78" fmla="*/ 30 w 45"/>
                <a:gd name="T79" fmla="*/ 38 h 45"/>
                <a:gd name="T80" fmla="*/ 30 w 45"/>
                <a:gd name="T81" fmla="*/ 42 h 45"/>
                <a:gd name="T82" fmla="*/ 33 w 45"/>
                <a:gd name="T83" fmla="*/ 43 h 45"/>
                <a:gd name="T84" fmla="*/ 35 w 45"/>
                <a:gd name="T85" fmla="*/ 39 h 45"/>
                <a:gd name="T86" fmla="*/ 32 w 45"/>
                <a:gd name="T87" fmla="*/ 37 h 45"/>
                <a:gd name="T88" fmla="*/ 27 w 45"/>
                <a:gd name="T89" fmla="*/ 30 h 45"/>
                <a:gd name="T90" fmla="*/ 30 w 45"/>
                <a:gd name="T91" fmla="*/ 26 h 45"/>
                <a:gd name="T92" fmla="*/ 39 w 45"/>
                <a:gd name="T93" fmla="*/ 29 h 45"/>
                <a:gd name="T94" fmla="*/ 41 w 45"/>
                <a:gd name="T95" fmla="*/ 31 h 45"/>
                <a:gd name="T96" fmla="*/ 45 w 45"/>
                <a:gd name="T97" fmla="*/ 29 h 45"/>
                <a:gd name="T98" fmla="*/ 43 w 45"/>
                <a:gd name="T99" fmla="*/ 25 h 45"/>
                <a:gd name="T100" fmla="*/ 39 w 45"/>
                <a:gd name="T101" fmla="*/ 27 h 45"/>
                <a:gd name="T102" fmla="*/ 31 w 45"/>
                <a:gd name="T103" fmla="*/ 24 h 45"/>
                <a:gd name="T104" fmla="*/ 30 w 45"/>
                <a:gd name="T105" fmla="*/ 20 h 45"/>
                <a:gd name="T106" fmla="*/ 38 w 45"/>
                <a:gd name="T107" fmla="*/ 15 h 45"/>
                <a:gd name="T108" fmla="*/ 41 w 45"/>
                <a:gd name="T109" fmla="*/ 15 h 45"/>
                <a:gd name="T110" fmla="*/ 42 w 45"/>
                <a:gd name="T111" fmla="*/ 12 h 45"/>
                <a:gd name="T112" fmla="*/ 39 w 45"/>
                <a:gd name="T113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39" y="11"/>
                  </a:moveTo>
                  <a:cubicBezTo>
                    <a:pt x="38" y="11"/>
                    <a:pt x="37" y="12"/>
                    <a:pt x="37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6"/>
                    <a:pt x="31" y="4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0"/>
                    <a:pt x="26" y="1"/>
                    <a:pt x="25" y="3"/>
                  </a:cubicBezTo>
                  <a:cubicBezTo>
                    <a:pt x="25" y="4"/>
                    <a:pt x="25" y="5"/>
                    <a:pt x="26" y="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4"/>
                    <a:pt x="21" y="15"/>
                    <a:pt x="19" y="15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4"/>
                  </a:cubicBezTo>
                  <a:cubicBezTo>
                    <a:pt x="14" y="3"/>
                    <a:pt x="13" y="2"/>
                    <a:pt x="11" y="3"/>
                  </a:cubicBezTo>
                  <a:cubicBezTo>
                    <a:pt x="10" y="4"/>
                    <a:pt x="9" y="5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7"/>
                    <a:pt x="15" y="18"/>
                    <a:pt x="15" y="2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3" y="14"/>
                    <a:pt x="1" y="15"/>
                    <a:pt x="1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5"/>
                    <a:pt x="15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29"/>
                    <a:pt x="4" y="30"/>
                  </a:cubicBezTo>
                  <a:cubicBezTo>
                    <a:pt x="2" y="31"/>
                    <a:pt x="2" y="33"/>
                    <a:pt x="3" y="34"/>
                  </a:cubicBezTo>
                  <a:cubicBezTo>
                    <a:pt x="4" y="35"/>
                    <a:pt x="5" y="36"/>
                    <a:pt x="7" y="35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9"/>
                    <a:pt x="18" y="30"/>
                    <a:pt x="19" y="3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5" y="40"/>
                    <a:pt x="15" y="41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8" y="45"/>
                    <a:pt x="20" y="44"/>
                    <a:pt x="20" y="43"/>
                  </a:cubicBezTo>
                  <a:cubicBezTo>
                    <a:pt x="20" y="42"/>
                    <a:pt x="20" y="40"/>
                    <a:pt x="19" y="4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9" y="40"/>
                    <a:pt x="30" y="42"/>
                  </a:cubicBezTo>
                  <a:cubicBezTo>
                    <a:pt x="30" y="43"/>
                    <a:pt x="32" y="43"/>
                    <a:pt x="33" y="43"/>
                  </a:cubicBezTo>
                  <a:cubicBezTo>
                    <a:pt x="35" y="42"/>
                    <a:pt x="35" y="40"/>
                    <a:pt x="35" y="39"/>
                  </a:cubicBezTo>
                  <a:cubicBezTo>
                    <a:pt x="34" y="38"/>
                    <a:pt x="33" y="37"/>
                    <a:pt x="32" y="3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30" y="28"/>
                    <a:pt x="30" y="26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1"/>
                    <a:pt x="41" y="31"/>
                  </a:cubicBezTo>
                  <a:cubicBezTo>
                    <a:pt x="43" y="31"/>
                    <a:pt x="44" y="30"/>
                    <a:pt x="45" y="29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1"/>
                    <a:pt x="30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6"/>
                    <a:pt x="40" y="16"/>
                    <a:pt x="41" y="15"/>
                  </a:cubicBezTo>
                  <a:cubicBezTo>
                    <a:pt x="43" y="15"/>
                    <a:pt x="43" y="13"/>
                    <a:pt x="42" y="12"/>
                  </a:cubicBezTo>
                  <a:cubicBezTo>
                    <a:pt x="42" y="10"/>
                    <a:pt x="40" y="10"/>
                    <a:pt x="3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713163" y="1057275"/>
              <a:ext cx="455613" cy="446088"/>
            </a:xfrm>
            <a:custGeom>
              <a:avLst/>
              <a:gdLst>
                <a:gd name="T0" fmla="*/ 79 w 80"/>
                <a:gd name="T1" fmla="*/ 29 h 78"/>
                <a:gd name="T2" fmla="*/ 63 w 80"/>
                <a:gd name="T3" fmla="*/ 16 h 78"/>
                <a:gd name="T4" fmla="*/ 51 w 80"/>
                <a:gd name="T5" fmla="*/ 22 h 78"/>
                <a:gd name="T6" fmla="*/ 51 w 80"/>
                <a:gd name="T7" fmla="*/ 22 h 78"/>
                <a:gd name="T8" fmla="*/ 53 w 80"/>
                <a:gd name="T9" fmla="*/ 14 h 78"/>
                <a:gd name="T10" fmla="*/ 37 w 80"/>
                <a:gd name="T11" fmla="*/ 0 h 78"/>
                <a:gd name="T12" fmla="*/ 23 w 80"/>
                <a:gd name="T13" fmla="*/ 17 h 78"/>
                <a:gd name="T14" fmla="*/ 27 w 80"/>
                <a:gd name="T15" fmla="*/ 25 h 78"/>
                <a:gd name="T16" fmla="*/ 27 w 80"/>
                <a:gd name="T17" fmla="*/ 25 h 78"/>
                <a:gd name="T18" fmla="*/ 14 w 80"/>
                <a:gd name="T19" fmla="*/ 20 h 78"/>
                <a:gd name="T20" fmla="*/ 1 w 80"/>
                <a:gd name="T21" fmla="*/ 37 h 78"/>
                <a:gd name="T22" fmla="*/ 17 w 80"/>
                <a:gd name="T23" fmla="*/ 50 h 78"/>
                <a:gd name="T24" fmla="*/ 21 w 80"/>
                <a:gd name="T25" fmla="*/ 49 h 78"/>
                <a:gd name="T26" fmla="*/ 13 w 80"/>
                <a:gd name="T27" fmla="*/ 64 h 78"/>
                <a:gd name="T28" fmla="*/ 29 w 80"/>
                <a:gd name="T29" fmla="*/ 77 h 78"/>
                <a:gd name="T30" fmla="*/ 43 w 80"/>
                <a:gd name="T31" fmla="*/ 61 h 78"/>
                <a:gd name="T32" fmla="*/ 43 w 80"/>
                <a:gd name="T33" fmla="*/ 61 h 78"/>
                <a:gd name="T34" fmla="*/ 59 w 80"/>
                <a:gd name="T35" fmla="*/ 75 h 78"/>
                <a:gd name="T36" fmla="*/ 73 w 80"/>
                <a:gd name="T37" fmla="*/ 58 h 78"/>
                <a:gd name="T38" fmla="*/ 62 w 80"/>
                <a:gd name="T39" fmla="*/ 45 h 78"/>
                <a:gd name="T40" fmla="*/ 65 w 80"/>
                <a:gd name="T41" fmla="*/ 45 h 78"/>
                <a:gd name="T42" fmla="*/ 79 w 80"/>
                <a:gd name="T43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8">
                  <a:moveTo>
                    <a:pt x="79" y="29"/>
                  </a:moveTo>
                  <a:cubicBezTo>
                    <a:pt x="78" y="21"/>
                    <a:pt x="71" y="15"/>
                    <a:pt x="63" y="16"/>
                  </a:cubicBezTo>
                  <a:cubicBezTo>
                    <a:pt x="58" y="16"/>
                    <a:pt x="54" y="19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3" y="20"/>
                    <a:pt x="53" y="17"/>
                    <a:pt x="53" y="14"/>
                  </a:cubicBezTo>
                  <a:cubicBezTo>
                    <a:pt x="52" y="6"/>
                    <a:pt x="45" y="0"/>
                    <a:pt x="37" y="0"/>
                  </a:cubicBezTo>
                  <a:cubicBezTo>
                    <a:pt x="28" y="1"/>
                    <a:pt x="22" y="9"/>
                    <a:pt x="23" y="17"/>
                  </a:cubicBezTo>
                  <a:cubicBezTo>
                    <a:pt x="24" y="20"/>
                    <a:pt x="25" y="23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2"/>
                    <a:pt x="19" y="20"/>
                    <a:pt x="14" y="20"/>
                  </a:cubicBezTo>
                  <a:cubicBezTo>
                    <a:pt x="6" y="21"/>
                    <a:pt x="0" y="28"/>
                    <a:pt x="1" y="37"/>
                  </a:cubicBezTo>
                  <a:cubicBezTo>
                    <a:pt x="2" y="45"/>
                    <a:pt x="9" y="51"/>
                    <a:pt x="17" y="50"/>
                  </a:cubicBezTo>
                  <a:cubicBezTo>
                    <a:pt x="19" y="50"/>
                    <a:pt x="20" y="50"/>
                    <a:pt x="21" y="49"/>
                  </a:cubicBezTo>
                  <a:cubicBezTo>
                    <a:pt x="16" y="52"/>
                    <a:pt x="12" y="58"/>
                    <a:pt x="13" y="64"/>
                  </a:cubicBezTo>
                  <a:cubicBezTo>
                    <a:pt x="14" y="72"/>
                    <a:pt x="21" y="78"/>
                    <a:pt x="29" y="77"/>
                  </a:cubicBezTo>
                  <a:cubicBezTo>
                    <a:pt x="38" y="77"/>
                    <a:pt x="44" y="69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9"/>
                    <a:pt x="51" y="75"/>
                    <a:pt x="59" y="75"/>
                  </a:cubicBezTo>
                  <a:cubicBezTo>
                    <a:pt x="67" y="74"/>
                    <a:pt x="73" y="66"/>
                    <a:pt x="73" y="58"/>
                  </a:cubicBezTo>
                  <a:cubicBezTo>
                    <a:pt x="72" y="52"/>
                    <a:pt x="68" y="47"/>
                    <a:pt x="62" y="45"/>
                  </a:cubicBezTo>
                  <a:cubicBezTo>
                    <a:pt x="63" y="46"/>
                    <a:pt x="64" y="46"/>
                    <a:pt x="65" y="45"/>
                  </a:cubicBezTo>
                  <a:cubicBezTo>
                    <a:pt x="74" y="45"/>
                    <a:pt x="80" y="37"/>
                    <a:pt x="79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827463" y="1165225"/>
              <a:ext cx="233363" cy="234950"/>
            </a:xfrm>
            <a:custGeom>
              <a:avLst/>
              <a:gdLst>
                <a:gd name="T0" fmla="*/ 38 w 41"/>
                <a:gd name="T1" fmla="*/ 16 h 41"/>
                <a:gd name="T2" fmla="*/ 36 w 41"/>
                <a:gd name="T3" fmla="*/ 18 h 41"/>
                <a:gd name="T4" fmla="*/ 28 w 41"/>
                <a:gd name="T5" fmla="*/ 19 h 41"/>
                <a:gd name="T6" fmla="*/ 26 w 41"/>
                <a:gd name="T7" fmla="*/ 15 h 41"/>
                <a:gd name="T8" fmla="*/ 31 w 41"/>
                <a:gd name="T9" fmla="*/ 9 h 41"/>
                <a:gd name="T10" fmla="*/ 34 w 41"/>
                <a:gd name="T11" fmla="*/ 8 h 41"/>
                <a:gd name="T12" fmla="*/ 34 w 41"/>
                <a:gd name="T13" fmla="*/ 5 h 41"/>
                <a:gd name="T14" fmla="*/ 30 w 41"/>
                <a:gd name="T15" fmla="*/ 5 h 41"/>
                <a:gd name="T16" fmla="*/ 30 w 41"/>
                <a:gd name="T17" fmla="*/ 8 h 41"/>
                <a:gd name="T18" fmla="*/ 25 w 41"/>
                <a:gd name="T19" fmla="*/ 14 h 41"/>
                <a:gd name="T20" fmla="*/ 21 w 41"/>
                <a:gd name="T21" fmla="*/ 13 h 41"/>
                <a:gd name="T22" fmla="*/ 20 w 41"/>
                <a:gd name="T23" fmla="*/ 5 h 41"/>
                <a:gd name="T24" fmla="*/ 21 w 41"/>
                <a:gd name="T25" fmla="*/ 2 h 41"/>
                <a:gd name="T26" fmla="*/ 19 w 41"/>
                <a:gd name="T27" fmla="*/ 0 h 41"/>
                <a:gd name="T28" fmla="*/ 16 w 41"/>
                <a:gd name="T29" fmla="*/ 3 h 41"/>
                <a:gd name="T30" fmla="*/ 18 w 41"/>
                <a:gd name="T31" fmla="*/ 5 h 41"/>
                <a:gd name="T32" fmla="*/ 19 w 41"/>
                <a:gd name="T33" fmla="*/ 13 h 41"/>
                <a:gd name="T34" fmla="*/ 15 w 41"/>
                <a:gd name="T35" fmla="*/ 15 h 41"/>
                <a:gd name="T36" fmla="*/ 9 w 41"/>
                <a:gd name="T37" fmla="*/ 10 h 41"/>
                <a:gd name="T38" fmla="*/ 8 w 41"/>
                <a:gd name="T39" fmla="*/ 7 h 41"/>
                <a:gd name="T40" fmla="*/ 5 w 41"/>
                <a:gd name="T41" fmla="*/ 7 h 41"/>
                <a:gd name="T42" fmla="*/ 5 w 41"/>
                <a:gd name="T43" fmla="*/ 11 h 41"/>
                <a:gd name="T44" fmla="*/ 8 w 41"/>
                <a:gd name="T45" fmla="*/ 11 h 41"/>
                <a:gd name="T46" fmla="*/ 14 w 41"/>
                <a:gd name="T47" fmla="*/ 16 h 41"/>
                <a:gd name="T48" fmla="*/ 13 w 41"/>
                <a:gd name="T49" fmla="*/ 20 h 41"/>
                <a:gd name="T50" fmla="*/ 5 w 41"/>
                <a:gd name="T51" fmla="*/ 21 h 41"/>
                <a:gd name="T52" fmla="*/ 3 w 41"/>
                <a:gd name="T53" fmla="*/ 20 h 41"/>
                <a:gd name="T54" fmla="*/ 0 w 41"/>
                <a:gd name="T55" fmla="*/ 23 h 41"/>
                <a:gd name="T56" fmla="*/ 3 w 41"/>
                <a:gd name="T57" fmla="*/ 25 h 41"/>
                <a:gd name="T58" fmla="*/ 5 w 41"/>
                <a:gd name="T59" fmla="*/ 23 h 41"/>
                <a:gd name="T60" fmla="*/ 13 w 41"/>
                <a:gd name="T61" fmla="*/ 22 h 41"/>
                <a:gd name="T62" fmla="*/ 15 w 41"/>
                <a:gd name="T63" fmla="*/ 26 h 41"/>
                <a:gd name="T64" fmla="*/ 10 w 41"/>
                <a:gd name="T65" fmla="*/ 32 h 41"/>
                <a:gd name="T66" fmla="*/ 7 w 41"/>
                <a:gd name="T67" fmla="*/ 33 h 41"/>
                <a:gd name="T68" fmla="*/ 8 w 41"/>
                <a:gd name="T69" fmla="*/ 36 h 41"/>
                <a:gd name="T70" fmla="*/ 11 w 41"/>
                <a:gd name="T71" fmla="*/ 36 h 41"/>
                <a:gd name="T72" fmla="*/ 11 w 41"/>
                <a:gd name="T73" fmla="*/ 33 h 41"/>
                <a:gd name="T74" fmla="*/ 16 w 41"/>
                <a:gd name="T75" fmla="*/ 27 h 41"/>
                <a:gd name="T76" fmla="*/ 20 w 41"/>
                <a:gd name="T77" fmla="*/ 28 h 41"/>
                <a:gd name="T78" fmla="*/ 21 w 41"/>
                <a:gd name="T79" fmla="*/ 36 h 41"/>
                <a:gd name="T80" fmla="*/ 20 w 41"/>
                <a:gd name="T81" fmla="*/ 39 h 41"/>
                <a:gd name="T82" fmla="*/ 22 w 41"/>
                <a:gd name="T83" fmla="*/ 41 h 41"/>
                <a:gd name="T84" fmla="*/ 25 w 41"/>
                <a:gd name="T85" fmla="*/ 38 h 41"/>
                <a:gd name="T86" fmla="*/ 23 w 41"/>
                <a:gd name="T87" fmla="*/ 36 h 41"/>
                <a:gd name="T88" fmla="*/ 22 w 41"/>
                <a:gd name="T89" fmla="*/ 28 h 41"/>
                <a:gd name="T90" fmla="*/ 26 w 41"/>
                <a:gd name="T91" fmla="*/ 26 h 41"/>
                <a:gd name="T92" fmla="*/ 32 w 41"/>
                <a:gd name="T93" fmla="*/ 31 h 41"/>
                <a:gd name="T94" fmla="*/ 33 w 41"/>
                <a:gd name="T95" fmla="*/ 34 h 41"/>
                <a:gd name="T96" fmla="*/ 37 w 41"/>
                <a:gd name="T97" fmla="*/ 34 h 41"/>
                <a:gd name="T98" fmla="*/ 36 w 41"/>
                <a:gd name="T99" fmla="*/ 30 h 41"/>
                <a:gd name="T100" fmla="*/ 33 w 41"/>
                <a:gd name="T101" fmla="*/ 30 h 41"/>
                <a:gd name="T102" fmla="*/ 27 w 41"/>
                <a:gd name="T103" fmla="*/ 25 h 41"/>
                <a:gd name="T104" fmla="*/ 28 w 41"/>
                <a:gd name="T105" fmla="*/ 21 h 41"/>
                <a:gd name="T106" fmla="*/ 36 w 41"/>
                <a:gd name="T107" fmla="*/ 20 h 41"/>
                <a:gd name="T108" fmla="*/ 39 w 41"/>
                <a:gd name="T109" fmla="*/ 21 h 41"/>
                <a:gd name="T110" fmla="*/ 41 w 41"/>
                <a:gd name="T111" fmla="*/ 19 h 41"/>
                <a:gd name="T112" fmla="*/ 38 w 41"/>
                <a:gd name="T11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1">
                  <a:moveTo>
                    <a:pt x="38" y="16"/>
                  </a:moveTo>
                  <a:cubicBezTo>
                    <a:pt x="37" y="16"/>
                    <a:pt x="36" y="17"/>
                    <a:pt x="36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7" y="16"/>
                    <a:pt x="26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3" y="9"/>
                    <a:pt x="34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30" y="6"/>
                    <a:pt x="29" y="7"/>
                    <a:pt x="30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4" y="25"/>
                    <a:pt x="5" y="24"/>
                    <a:pt x="5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4"/>
                    <a:pt x="14" y="25"/>
                    <a:pt x="15" y="2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6" y="34"/>
                    <a:pt x="7" y="35"/>
                    <a:pt x="8" y="36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7"/>
                    <a:pt x="20" y="39"/>
                  </a:cubicBezTo>
                  <a:cubicBezTo>
                    <a:pt x="20" y="40"/>
                    <a:pt x="21" y="41"/>
                    <a:pt x="22" y="41"/>
                  </a:cubicBezTo>
                  <a:cubicBezTo>
                    <a:pt x="24" y="41"/>
                    <a:pt x="25" y="39"/>
                    <a:pt x="25" y="38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3" y="34"/>
                  </a:cubicBezTo>
                  <a:cubicBezTo>
                    <a:pt x="34" y="35"/>
                    <a:pt x="36" y="35"/>
                    <a:pt x="37" y="34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5" y="29"/>
                    <a:pt x="34" y="29"/>
                    <a:pt x="33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2"/>
                    <a:pt x="28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8" y="21"/>
                    <a:pt x="39" y="21"/>
                  </a:cubicBezTo>
                  <a:cubicBezTo>
                    <a:pt x="40" y="21"/>
                    <a:pt x="41" y="20"/>
                    <a:pt x="41" y="19"/>
                  </a:cubicBezTo>
                  <a:cubicBezTo>
                    <a:pt x="41" y="17"/>
                    <a:pt x="40" y="16"/>
                    <a:pt x="3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065588" y="1384300"/>
              <a:ext cx="382588" cy="377825"/>
            </a:xfrm>
            <a:custGeom>
              <a:avLst/>
              <a:gdLst>
                <a:gd name="T0" fmla="*/ 66 w 67"/>
                <a:gd name="T1" fmla="*/ 25 h 66"/>
                <a:gd name="T2" fmla="*/ 53 w 67"/>
                <a:gd name="T3" fmla="*/ 13 h 66"/>
                <a:gd name="T4" fmla="*/ 43 w 67"/>
                <a:gd name="T5" fmla="*/ 19 h 66"/>
                <a:gd name="T6" fmla="*/ 43 w 67"/>
                <a:gd name="T7" fmla="*/ 19 h 66"/>
                <a:gd name="T8" fmla="*/ 45 w 67"/>
                <a:gd name="T9" fmla="*/ 12 h 66"/>
                <a:gd name="T10" fmla="*/ 31 w 67"/>
                <a:gd name="T11" fmla="*/ 1 h 66"/>
                <a:gd name="T12" fmla="*/ 20 w 67"/>
                <a:gd name="T13" fmla="*/ 14 h 66"/>
                <a:gd name="T14" fmla="*/ 23 w 67"/>
                <a:gd name="T15" fmla="*/ 21 h 66"/>
                <a:gd name="T16" fmla="*/ 23 w 67"/>
                <a:gd name="T17" fmla="*/ 21 h 66"/>
                <a:gd name="T18" fmla="*/ 12 w 67"/>
                <a:gd name="T19" fmla="*/ 17 h 66"/>
                <a:gd name="T20" fmla="*/ 1 w 67"/>
                <a:gd name="T21" fmla="*/ 31 h 66"/>
                <a:gd name="T22" fmla="*/ 15 w 67"/>
                <a:gd name="T23" fmla="*/ 42 h 66"/>
                <a:gd name="T24" fmla="*/ 18 w 67"/>
                <a:gd name="T25" fmla="*/ 41 h 66"/>
                <a:gd name="T26" fmla="*/ 11 w 67"/>
                <a:gd name="T27" fmla="*/ 54 h 66"/>
                <a:gd name="T28" fmla="*/ 25 w 67"/>
                <a:gd name="T29" fmla="*/ 65 h 66"/>
                <a:gd name="T30" fmla="*/ 36 w 67"/>
                <a:gd name="T31" fmla="*/ 52 h 66"/>
                <a:gd name="T32" fmla="*/ 36 w 67"/>
                <a:gd name="T33" fmla="*/ 52 h 66"/>
                <a:gd name="T34" fmla="*/ 50 w 67"/>
                <a:gd name="T35" fmla="*/ 63 h 66"/>
                <a:gd name="T36" fmla="*/ 61 w 67"/>
                <a:gd name="T37" fmla="*/ 49 h 66"/>
                <a:gd name="T38" fmla="*/ 53 w 67"/>
                <a:gd name="T39" fmla="*/ 38 h 66"/>
                <a:gd name="T40" fmla="*/ 55 w 67"/>
                <a:gd name="T41" fmla="*/ 38 h 66"/>
                <a:gd name="T42" fmla="*/ 66 w 67"/>
                <a:gd name="T4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6">
                  <a:moveTo>
                    <a:pt x="66" y="25"/>
                  </a:moveTo>
                  <a:cubicBezTo>
                    <a:pt x="66" y="18"/>
                    <a:pt x="60" y="13"/>
                    <a:pt x="53" y="13"/>
                  </a:cubicBezTo>
                  <a:cubicBezTo>
                    <a:pt x="49" y="14"/>
                    <a:pt x="45" y="16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5" y="17"/>
                    <a:pt x="45" y="14"/>
                    <a:pt x="45" y="12"/>
                  </a:cubicBezTo>
                  <a:cubicBezTo>
                    <a:pt x="44" y="5"/>
                    <a:pt x="38" y="0"/>
                    <a:pt x="31" y="1"/>
                  </a:cubicBezTo>
                  <a:cubicBezTo>
                    <a:pt x="24" y="1"/>
                    <a:pt x="19" y="7"/>
                    <a:pt x="20" y="14"/>
                  </a:cubicBezTo>
                  <a:cubicBezTo>
                    <a:pt x="20" y="17"/>
                    <a:pt x="21" y="19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19"/>
                    <a:pt x="16" y="17"/>
                    <a:pt x="12" y="17"/>
                  </a:cubicBezTo>
                  <a:cubicBezTo>
                    <a:pt x="5" y="18"/>
                    <a:pt x="0" y="24"/>
                    <a:pt x="1" y="31"/>
                  </a:cubicBezTo>
                  <a:cubicBezTo>
                    <a:pt x="2" y="38"/>
                    <a:pt x="8" y="43"/>
                    <a:pt x="15" y="42"/>
                  </a:cubicBezTo>
                  <a:cubicBezTo>
                    <a:pt x="16" y="42"/>
                    <a:pt x="17" y="42"/>
                    <a:pt x="18" y="41"/>
                  </a:cubicBezTo>
                  <a:cubicBezTo>
                    <a:pt x="14" y="44"/>
                    <a:pt x="11" y="49"/>
                    <a:pt x="11" y="54"/>
                  </a:cubicBezTo>
                  <a:cubicBezTo>
                    <a:pt x="12" y="61"/>
                    <a:pt x="18" y="66"/>
                    <a:pt x="25" y="65"/>
                  </a:cubicBezTo>
                  <a:cubicBezTo>
                    <a:pt x="32" y="65"/>
                    <a:pt x="37" y="58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8"/>
                    <a:pt x="43" y="63"/>
                    <a:pt x="50" y="63"/>
                  </a:cubicBezTo>
                  <a:cubicBezTo>
                    <a:pt x="57" y="62"/>
                    <a:pt x="62" y="56"/>
                    <a:pt x="61" y="49"/>
                  </a:cubicBezTo>
                  <a:cubicBezTo>
                    <a:pt x="61" y="44"/>
                    <a:pt x="57" y="40"/>
                    <a:pt x="53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62" y="38"/>
                    <a:pt x="67" y="32"/>
                    <a:pt x="6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64013" y="1474788"/>
              <a:ext cx="198438" cy="201613"/>
            </a:xfrm>
            <a:custGeom>
              <a:avLst/>
              <a:gdLst>
                <a:gd name="T0" fmla="*/ 32 w 35"/>
                <a:gd name="T1" fmla="*/ 14 h 35"/>
                <a:gd name="T2" fmla="*/ 30 w 35"/>
                <a:gd name="T3" fmla="*/ 16 h 35"/>
                <a:gd name="T4" fmla="*/ 23 w 35"/>
                <a:gd name="T5" fmla="*/ 16 h 35"/>
                <a:gd name="T6" fmla="*/ 22 w 35"/>
                <a:gd name="T7" fmla="*/ 13 h 35"/>
                <a:gd name="T8" fmla="*/ 26 w 35"/>
                <a:gd name="T9" fmla="*/ 8 h 35"/>
                <a:gd name="T10" fmla="*/ 29 w 35"/>
                <a:gd name="T11" fmla="*/ 7 h 35"/>
                <a:gd name="T12" fmla="*/ 28 w 35"/>
                <a:gd name="T13" fmla="*/ 4 h 35"/>
                <a:gd name="T14" fmla="*/ 25 w 35"/>
                <a:gd name="T15" fmla="*/ 4 h 35"/>
                <a:gd name="T16" fmla="*/ 25 w 35"/>
                <a:gd name="T17" fmla="*/ 7 h 35"/>
                <a:gd name="T18" fmla="*/ 21 w 35"/>
                <a:gd name="T19" fmla="*/ 12 h 35"/>
                <a:gd name="T20" fmla="*/ 17 w 35"/>
                <a:gd name="T21" fmla="*/ 11 h 35"/>
                <a:gd name="T22" fmla="*/ 17 w 35"/>
                <a:gd name="T23" fmla="*/ 4 h 35"/>
                <a:gd name="T24" fmla="*/ 18 w 35"/>
                <a:gd name="T25" fmla="*/ 2 h 35"/>
                <a:gd name="T26" fmla="*/ 16 w 35"/>
                <a:gd name="T27" fmla="*/ 0 h 35"/>
                <a:gd name="T28" fmla="*/ 14 w 35"/>
                <a:gd name="T29" fmla="*/ 3 h 35"/>
                <a:gd name="T30" fmla="*/ 15 w 35"/>
                <a:gd name="T31" fmla="*/ 4 h 35"/>
                <a:gd name="T32" fmla="*/ 16 w 35"/>
                <a:gd name="T33" fmla="*/ 11 h 35"/>
                <a:gd name="T34" fmla="*/ 13 w 35"/>
                <a:gd name="T35" fmla="*/ 13 h 35"/>
                <a:gd name="T36" fmla="*/ 8 w 35"/>
                <a:gd name="T37" fmla="*/ 9 h 35"/>
                <a:gd name="T38" fmla="*/ 7 w 35"/>
                <a:gd name="T39" fmla="*/ 6 h 35"/>
                <a:gd name="T40" fmla="*/ 4 w 35"/>
                <a:gd name="T41" fmla="*/ 7 h 35"/>
                <a:gd name="T42" fmla="*/ 5 w 35"/>
                <a:gd name="T43" fmla="*/ 10 h 35"/>
                <a:gd name="T44" fmla="*/ 7 w 35"/>
                <a:gd name="T45" fmla="*/ 10 h 35"/>
                <a:gd name="T46" fmla="*/ 12 w 35"/>
                <a:gd name="T47" fmla="*/ 14 h 35"/>
                <a:gd name="T48" fmla="*/ 11 w 35"/>
                <a:gd name="T49" fmla="*/ 17 h 35"/>
                <a:gd name="T50" fmla="*/ 4 w 35"/>
                <a:gd name="T51" fmla="*/ 18 h 35"/>
                <a:gd name="T52" fmla="*/ 2 w 35"/>
                <a:gd name="T53" fmla="*/ 17 h 35"/>
                <a:gd name="T54" fmla="*/ 0 w 35"/>
                <a:gd name="T55" fmla="*/ 19 h 35"/>
                <a:gd name="T56" fmla="*/ 3 w 35"/>
                <a:gd name="T57" fmla="*/ 21 h 35"/>
                <a:gd name="T58" fmla="*/ 5 w 35"/>
                <a:gd name="T59" fmla="*/ 19 h 35"/>
                <a:gd name="T60" fmla="*/ 11 w 35"/>
                <a:gd name="T61" fmla="*/ 19 h 35"/>
                <a:gd name="T62" fmla="*/ 13 w 35"/>
                <a:gd name="T63" fmla="*/ 22 h 35"/>
                <a:gd name="T64" fmla="*/ 9 w 35"/>
                <a:gd name="T65" fmla="*/ 27 h 35"/>
                <a:gd name="T66" fmla="*/ 6 w 35"/>
                <a:gd name="T67" fmla="*/ 28 h 35"/>
                <a:gd name="T68" fmla="*/ 7 w 35"/>
                <a:gd name="T69" fmla="*/ 31 h 35"/>
                <a:gd name="T70" fmla="*/ 10 w 35"/>
                <a:gd name="T71" fmla="*/ 30 h 35"/>
                <a:gd name="T72" fmla="*/ 10 w 35"/>
                <a:gd name="T73" fmla="*/ 28 h 35"/>
                <a:gd name="T74" fmla="*/ 14 w 35"/>
                <a:gd name="T75" fmla="*/ 23 h 35"/>
                <a:gd name="T76" fmla="*/ 17 w 35"/>
                <a:gd name="T77" fmla="*/ 24 h 35"/>
                <a:gd name="T78" fmla="*/ 18 w 35"/>
                <a:gd name="T79" fmla="*/ 30 h 35"/>
                <a:gd name="T80" fmla="*/ 17 w 35"/>
                <a:gd name="T81" fmla="*/ 33 h 35"/>
                <a:gd name="T82" fmla="*/ 19 w 35"/>
                <a:gd name="T83" fmla="*/ 34 h 35"/>
                <a:gd name="T84" fmla="*/ 21 w 35"/>
                <a:gd name="T85" fmla="*/ 32 h 35"/>
                <a:gd name="T86" fmla="*/ 19 w 35"/>
                <a:gd name="T87" fmla="*/ 30 h 35"/>
                <a:gd name="T88" fmla="*/ 19 w 35"/>
                <a:gd name="T89" fmla="*/ 24 h 35"/>
                <a:gd name="T90" fmla="*/ 22 w 35"/>
                <a:gd name="T91" fmla="*/ 22 h 35"/>
                <a:gd name="T92" fmla="*/ 27 w 35"/>
                <a:gd name="T93" fmla="*/ 26 h 35"/>
                <a:gd name="T94" fmla="*/ 28 w 35"/>
                <a:gd name="T95" fmla="*/ 29 h 35"/>
                <a:gd name="T96" fmla="*/ 31 w 35"/>
                <a:gd name="T97" fmla="*/ 28 h 35"/>
                <a:gd name="T98" fmla="*/ 30 w 35"/>
                <a:gd name="T99" fmla="*/ 25 h 35"/>
                <a:gd name="T100" fmla="*/ 28 w 35"/>
                <a:gd name="T101" fmla="*/ 25 h 35"/>
                <a:gd name="T102" fmla="*/ 23 w 35"/>
                <a:gd name="T103" fmla="*/ 21 h 35"/>
                <a:gd name="T104" fmla="*/ 24 w 35"/>
                <a:gd name="T105" fmla="*/ 18 h 35"/>
                <a:gd name="T106" fmla="*/ 31 w 35"/>
                <a:gd name="T107" fmla="*/ 17 h 35"/>
                <a:gd name="T108" fmla="*/ 33 w 35"/>
                <a:gd name="T109" fmla="*/ 18 h 35"/>
                <a:gd name="T110" fmla="*/ 35 w 35"/>
                <a:gd name="T111" fmla="*/ 16 h 35"/>
                <a:gd name="T112" fmla="*/ 32 w 35"/>
                <a:gd name="T113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32" y="14"/>
                  </a:moveTo>
                  <a:cubicBezTo>
                    <a:pt x="31" y="14"/>
                    <a:pt x="31" y="15"/>
                    <a:pt x="3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8"/>
                    <a:pt x="29" y="7"/>
                  </a:cubicBezTo>
                  <a:cubicBezTo>
                    <a:pt x="29" y="6"/>
                    <a:pt x="29" y="5"/>
                    <a:pt x="28" y="4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5" y="5"/>
                    <a:pt x="25" y="6"/>
                    <a:pt x="25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4" y="1"/>
                    <a:pt x="14" y="3"/>
                  </a:cubicBezTo>
                  <a:cubicBezTo>
                    <a:pt x="14" y="3"/>
                    <a:pt x="14" y="4"/>
                    <a:pt x="15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3" y="7"/>
                    <a:pt x="4" y="9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6" y="28"/>
                  </a:cubicBezTo>
                  <a:cubicBezTo>
                    <a:pt x="6" y="29"/>
                    <a:pt x="6" y="30"/>
                    <a:pt x="7" y="31"/>
                  </a:cubicBezTo>
                  <a:cubicBezTo>
                    <a:pt x="7" y="31"/>
                    <a:pt x="9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34"/>
                    <a:pt x="18" y="35"/>
                    <a:pt x="19" y="34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8"/>
                    <a:pt x="28" y="29"/>
                  </a:cubicBezTo>
                  <a:cubicBezTo>
                    <a:pt x="29" y="29"/>
                    <a:pt x="30" y="29"/>
                    <a:pt x="31" y="28"/>
                  </a:cubicBezTo>
                  <a:cubicBezTo>
                    <a:pt x="31" y="27"/>
                    <a:pt x="31" y="26"/>
                    <a:pt x="30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4" y="15"/>
                    <a:pt x="33" y="14"/>
                    <a:pt x="3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678238" y="1562100"/>
              <a:ext cx="387350" cy="388938"/>
            </a:xfrm>
            <a:custGeom>
              <a:avLst/>
              <a:gdLst>
                <a:gd name="T0" fmla="*/ 49 w 68"/>
                <a:gd name="T1" fmla="*/ 4 h 68"/>
                <a:gd name="T2" fmla="*/ 31 w 68"/>
                <a:gd name="T3" fmla="*/ 5 h 68"/>
                <a:gd name="T4" fmla="*/ 28 w 68"/>
                <a:gd name="T5" fmla="*/ 16 h 68"/>
                <a:gd name="T6" fmla="*/ 28 w 68"/>
                <a:gd name="T7" fmla="*/ 16 h 68"/>
                <a:gd name="T8" fmla="*/ 25 w 68"/>
                <a:gd name="T9" fmla="*/ 10 h 68"/>
                <a:gd name="T10" fmla="*/ 7 w 68"/>
                <a:gd name="T11" fmla="*/ 11 h 68"/>
                <a:gd name="T12" fmla="*/ 8 w 68"/>
                <a:gd name="T13" fmla="*/ 29 h 68"/>
                <a:gd name="T14" fmla="*/ 15 w 68"/>
                <a:gd name="T15" fmla="*/ 32 h 68"/>
                <a:gd name="T16" fmla="*/ 15 w 68"/>
                <a:gd name="T17" fmla="*/ 32 h 68"/>
                <a:gd name="T18" fmla="*/ 5 w 68"/>
                <a:gd name="T19" fmla="*/ 36 h 68"/>
                <a:gd name="T20" fmla="*/ 6 w 68"/>
                <a:gd name="T21" fmla="*/ 54 h 68"/>
                <a:gd name="T22" fmla="*/ 23 w 68"/>
                <a:gd name="T23" fmla="*/ 52 h 68"/>
                <a:gd name="T24" fmla="*/ 25 w 68"/>
                <a:gd name="T25" fmla="*/ 49 h 68"/>
                <a:gd name="T26" fmla="*/ 29 w 68"/>
                <a:gd name="T27" fmla="*/ 63 h 68"/>
                <a:gd name="T28" fmla="*/ 46 w 68"/>
                <a:gd name="T29" fmla="*/ 62 h 68"/>
                <a:gd name="T30" fmla="*/ 45 w 68"/>
                <a:gd name="T31" fmla="*/ 44 h 68"/>
                <a:gd name="T32" fmla="*/ 45 w 68"/>
                <a:gd name="T33" fmla="*/ 44 h 68"/>
                <a:gd name="T34" fmla="*/ 63 w 68"/>
                <a:gd name="T35" fmla="*/ 43 h 68"/>
                <a:gd name="T36" fmla="*/ 62 w 68"/>
                <a:gd name="T37" fmla="*/ 26 h 68"/>
                <a:gd name="T38" fmla="*/ 48 w 68"/>
                <a:gd name="T39" fmla="*/ 24 h 68"/>
                <a:gd name="T40" fmla="*/ 50 w 68"/>
                <a:gd name="T41" fmla="*/ 22 h 68"/>
                <a:gd name="T42" fmla="*/ 49 w 68"/>
                <a:gd name="T4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68">
                  <a:moveTo>
                    <a:pt x="49" y="4"/>
                  </a:moveTo>
                  <a:cubicBezTo>
                    <a:pt x="44" y="0"/>
                    <a:pt x="36" y="0"/>
                    <a:pt x="31" y="5"/>
                  </a:cubicBezTo>
                  <a:cubicBezTo>
                    <a:pt x="29" y="8"/>
                    <a:pt x="28" y="12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3"/>
                    <a:pt x="26" y="11"/>
                    <a:pt x="25" y="10"/>
                  </a:cubicBezTo>
                  <a:cubicBezTo>
                    <a:pt x="19" y="5"/>
                    <a:pt x="11" y="6"/>
                    <a:pt x="7" y="11"/>
                  </a:cubicBezTo>
                  <a:cubicBezTo>
                    <a:pt x="2" y="16"/>
                    <a:pt x="3" y="24"/>
                    <a:pt x="8" y="29"/>
                  </a:cubicBezTo>
                  <a:cubicBezTo>
                    <a:pt x="10" y="30"/>
                    <a:pt x="12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1" y="31"/>
                    <a:pt x="7" y="33"/>
                    <a:pt x="5" y="36"/>
                  </a:cubicBezTo>
                  <a:cubicBezTo>
                    <a:pt x="0" y="41"/>
                    <a:pt x="0" y="49"/>
                    <a:pt x="6" y="54"/>
                  </a:cubicBezTo>
                  <a:cubicBezTo>
                    <a:pt x="11" y="58"/>
                    <a:pt x="19" y="58"/>
                    <a:pt x="23" y="52"/>
                  </a:cubicBezTo>
                  <a:cubicBezTo>
                    <a:pt x="24" y="51"/>
                    <a:pt x="25" y="50"/>
                    <a:pt x="25" y="49"/>
                  </a:cubicBezTo>
                  <a:cubicBezTo>
                    <a:pt x="23" y="54"/>
                    <a:pt x="25" y="60"/>
                    <a:pt x="29" y="63"/>
                  </a:cubicBezTo>
                  <a:cubicBezTo>
                    <a:pt x="34" y="68"/>
                    <a:pt x="42" y="67"/>
                    <a:pt x="46" y="62"/>
                  </a:cubicBezTo>
                  <a:cubicBezTo>
                    <a:pt x="51" y="57"/>
                    <a:pt x="50" y="49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1" y="49"/>
                    <a:pt x="58" y="48"/>
                    <a:pt x="63" y="43"/>
                  </a:cubicBezTo>
                  <a:cubicBezTo>
                    <a:pt x="68" y="38"/>
                    <a:pt x="67" y="30"/>
                    <a:pt x="62" y="26"/>
                  </a:cubicBezTo>
                  <a:cubicBezTo>
                    <a:pt x="58" y="22"/>
                    <a:pt x="53" y="22"/>
                    <a:pt x="48" y="24"/>
                  </a:cubicBezTo>
                  <a:cubicBezTo>
                    <a:pt x="49" y="23"/>
                    <a:pt x="50" y="23"/>
                    <a:pt x="50" y="22"/>
                  </a:cubicBezTo>
                  <a:cubicBezTo>
                    <a:pt x="55" y="17"/>
                    <a:pt x="54" y="9"/>
                    <a:pt x="49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757613" y="1647825"/>
              <a:ext cx="200025" cy="200025"/>
            </a:xfrm>
            <a:custGeom>
              <a:avLst/>
              <a:gdLst>
                <a:gd name="T0" fmla="*/ 26 w 35"/>
                <a:gd name="T1" fmla="*/ 5 h 35"/>
                <a:gd name="T2" fmla="*/ 26 w 35"/>
                <a:gd name="T3" fmla="*/ 7 h 35"/>
                <a:gd name="T4" fmla="*/ 21 w 35"/>
                <a:gd name="T5" fmla="*/ 12 h 35"/>
                <a:gd name="T6" fmla="*/ 18 w 35"/>
                <a:gd name="T7" fmla="*/ 11 h 35"/>
                <a:gd name="T8" fmla="*/ 17 w 35"/>
                <a:gd name="T9" fmla="*/ 4 h 35"/>
                <a:gd name="T10" fmla="*/ 19 w 35"/>
                <a:gd name="T11" fmla="*/ 2 h 35"/>
                <a:gd name="T12" fmla="*/ 17 w 35"/>
                <a:gd name="T13" fmla="*/ 0 h 35"/>
                <a:gd name="T14" fmla="*/ 15 w 35"/>
                <a:gd name="T15" fmla="*/ 3 h 35"/>
                <a:gd name="T16" fmla="*/ 16 w 35"/>
                <a:gd name="T17" fmla="*/ 4 h 35"/>
                <a:gd name="T18" fmla="*/ 16 w 35"/>
                <a:gd name="T19" fmla="*/ 11 h 35"/>
                <a:gd name="T20" fmla="*/ 13 w 35"/>
                <a:gd name="T21" fmla="*/ 13 h 35"/>
                <a:gd name="T22" fmla="*/ 8 w 35"/>
                <a:gd name="T23" fmla="*/ 8 h 35"/>
                <a:gd name="T24" fmla="*/ 8 w 35"/>
                <a:gd name="T25" fmla="*/ 6 h 35"/>
                <a:gd name="T26" fmla="*/ 5 w 35"/>
                <a:gd name="T27" fmla="*/ 6 h 35"/>
                <a:gd name="T28" fmla="*/ 5 w 35"/>
                <a:gd name="T29" fmla="*/ 9 h 35"/>
                <a:gd name="T30" fmla="*/ 7 w 35"/>
                <a:gd name="T31" fmla="*/ 9 h 35"/>
                <a:gd name="T32" fmla="*/ 12 w 35"/>
                <a:gd name="T33" fmla="*/ 14 h 35"/>
                <a:gd name="T34" fmla="*/ 11 w 35"/>
                <a:gd name="T35" fmla="*/ 17 h 35"/>
                <a:gd name="T36" fmla="*/ 5 w 35"/>
                <a:gd name="T37" fmla="*/ 18 h 35"/>
                <a:gd name="T38" fmla="*/ 3 w 35"/>
                <a:gd name="T39" fmla="*/ 16 h 35"/>
                <a:gd name="T40" fmla="*/ 1 w 35"/>
                <a:gd name="T41" fmla="*/ 19 h 35"/>
                <a:gd name="T42" fmla="*/ 3 w 35"/>
                <a:gd name="T43" fmla="*/ 21 h 35"/>
                <a:gd name="T44" fmla="*/ 5 w 35"/>
                <a:gd name="T45" fmla="*/ 19 h 35"/>
                <a:gd name="T46" fmla="*/ 11 w 35"/>
                <a:gd name="T47" fmla="*/ 19 h 35"/>
                <a:gd name="T48" fmla="*/ 13 w 35"/>
                <a:gd name="T49" fmla="*/ 22 h 35"/>
                <a:gd name="T50" fmla="*/ 9 w 35"/>
                <a:gd name="T51" fmla="*/ 27 h 35"/>
                <a:gd name="T52" fmla="*/ 6 w 35"/>
                <a:gd name="T53" fmla="*/ 27 h 35"/>
                <a:gd name="T54" fmla="*/ 6 w 35"/>
                <a:gd name="T55" fmla="*/ 30 h 35"/>
                <a:gd name="T56" fmla="*/ 9 w 35"/>
                <a:gd name="T57" fmla="*/ 30 h 35"/>
                <a:gd name="T58" fmla="*/ 10 w 35"/>
                <a:gd name="T59" fmla="*/ 28 h 35"/>
                <a:gd name="T60" fmla="*/ 14 w 35"/>
                <a:gd name="T61" fmla="*/ 23 h 35"/>
                <a:gd name="T62" fmla="*/ 17 w 35"/>
                <a:gd name="T63" fmla="*/ 24 h 35"/>
                <a:gd name="T64" fmla="*/ 18 w 35"/>
                <a:gd name="T65" fmla="*/ 31 h 35"/>
                <a:gd name="T66" fmla="*/ 17 w 35"/>
                <a:gd name="T67" fmla="*/ 33 h 35"/>
                <a:gd name="T68" fmla="*/ 19 w 35"/>
                <a:gd name="T69" fmla="*/ 35 h 35"/>
                <a:gd name="T70" fmla="*/ 21 w 35"/>
                <a:gd name="T71" fmla="*/ 32 h 35"/>
                <a:gd name="T72" fmla="*/ 19 w 35"/>
                <a:gd name="T73" fmla="*/ 30 h 35"/>
                <a:gd name="T74" fmla="*/ 19 w 35"/>
                <a:gd name="T75" fmla="*/ 24 h 35"/>
                <a:gd name="T76" fmla="*/ 22 w 35"/>
                <a:gd name="T77" fmla="*/ 22 h 35"/>
                <a:gd name="T78" fmla="*/ 27 w 35"/>
                <a:gd name="T79" fmla="*/ 27 h 35"/>
                <a:gd name="T80" fmla="*/ 27 w 35"/>
                <a:gd name="T81" fmla="*/ 29 h 35"/>
                <a:gd name="T82" fmla="*/ 30 w 35"/>
                <a:gd name="T83" fmla="*/ 29 h 35"/>
                <a:gd name="T84" fmla="*/ 30 w 35"/>
                <a:gd name="T85" fmla="*/ 26 h 35"/>
                <a:gd name="T86" fmla="*/ 28 w 35"/>
                <a:gd name="T87" fmla="*/ 26 h 35"/>
                <a:gd name="T88" fmla="*/ 23 w 35"/>
                <a:gd name="T89" fmla="*/ 21 h 35"/>
                <a:gd name="T90" fmla="*/ 24 w 35"/>
                <a:gd name="T91" fmla="*/ 18 h 35"/>
                <a:gd name="T92" fmla="*/ 31 w 35"/>
                <a:gd name="T93" fmla="*/ 17 h 35"/>
                <a:gd name="T94" fmla="*/ 33 w 35"/>
                <a:gd name="T95" fmla="*/ 19 h 35"/>
                <a:gd name="T96" fmla="*/ 35 w 35"/>
                <a:gd name="T97" fmla="*/ 16 h 35"/>
                <a:gd name="T98" fmla="*/ 33 w 35"/>
                <a:gd name="T99" fmla="*/ 14 h 35"/>
                <a:gd name="T100" fmla="*/ 31 w 35"/>
                <a:gd name="T101" fmla="*/ 16 h 35"/>
                <a:gd name="T102" fmla="*/ 24 w 35"/>
                <a:gd name="T103" fmla="*/ 16 h 35"/>
                <a:gd name="T104" fmla="*/ 22 w 35"/>
                <a:gd name="T105" fmla="*/ 13 h 35"/>
                <a:gd name="T106" fmla="*/ 27 w 35"/>
                <a:gd name="T107" fmla="*/ 8 h 35"/>
                <a:gd name="T108" fmla="*/ 29 w 35"/>
                <a:gd name="T109" fmla="*/ 8 h 35"/>
                <a:gd name="T110" fmla="*/ 29 w 35"/>
                <a:gd name="T111" fmla="*/ 5 h 35"/>
                <a:gd name="T112" fmla="*/ 26 w 35"/>
                <a:gd name="T11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26" y="5"/>
                  </a:moveTo>
                  <a:cubicBezTo>
                    <a:pt x="25" y="5"/>
                    <a:pt x="25" y="6"/>
                    <a:pt x="26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8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5" y="1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5" y="5"/>
                    <a:pt x="5" y="6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1" y="16"/>
                    <a:pt x="0" y="17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0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7" y="27"/>
                    <a:pt x="6" y="27"/>
                  </a:cubicBezTo>
                  <a:cubicBezTo>
                    <a:pt x="5" y="28"/>
                    <a:pt x="5" y="30"/>
                    <a:pt x="6" y="30"/>
                  </a:cubicBezTo>
                  <a:cubicBezTo>
                    <a:pt x="7" y="31"/>
                    <a:pt x="9" y="31"/>
                    <a:pt x="9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7" y="33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1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2" y="2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7" y="28"/>
                    <a:pt x="27" y="29"/>
                  </a:cubicBezTo>
                  <a:cubicBezTo>
                    <a:pt x="28" y="30"/>
                    <a:pt x="30" y="30"/>
                    <a:pt x="30" y="29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29" y="25"/>
                    <a:pt x="29" y="25"/>
                    <a:pt x="28" y="2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9"/>
                    <a:pt x="33" y="19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3" y="14"/>
                    <a:pt x="22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0" y="5"/>
                    <a:pt x="29" y="5"/>
                  </a:cubicBezTo>
                  <a:cubicBezTo>
                    <a:pt x="28" y="4"/>
                    <a:pt x="27" y="4"/>
                    <a:pt x="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699000" y="1474788"/>
              <a:ext cx="239713" cy="247650"/>
            </a:xfrm>
            <a:custGeom>
              <a:avLst/>
              <a:gdLst>
                <a:gd name="T0" fmla="*/ 31 w 42"/>
                <a:gd name="T1" fmla="*/ 3 h 43"/>
                <a:gd name="T2" fmla="*/ 20 w 42"/>
                <a:gd name="T3" fmla="*/ 3 h 43"/>
                <a:gd name="T4" fmla="*/ 18 w 42"/>
                <a:gd name="T5" fmla="*/ 10 h 43"/>
                <a:gd name="T6" fmla="*/ 18 w 42"/>
                <a:gd name="T7" fmla="*/ 10 h 43"/>
                <a:gd name="T8" fmla="*/ 15 w 42"/>
                <a:gd name="T9" fmla="*/ 6 h 43"/>
                <a:gd name="T10" fmla="*/ 4 w 42"/>
                <a:gd name="T11" fmla="*/ 7 h 43"/>
                <a:gd name="T12" fmla="*/ 5 w 42"/>
                <a:gd name="T13" fmla="*/ 18 h 43"/>
                <a:gd name="T14" fmla="*/ 9 w 42"/>
                <a:gd name="T15" fmla="*/ 20 h 43"/>
                <a:gd name="T16" fmla="*/ 9 w 42"/>
                <a:gd name="T17" fmla="*/ 20 h 43"/>
                <a:gd name="T18" fmla="*/ 3 w 42"/>
                <a:gd name="T19" fmla="*/ 23 h 43"/>
                <a:gd name="T20" fmla="*/ 4 w 42"/>
                <a:gd name="T21" fmla="*/ 34 h 43"/>
                <a:gd name="T22" fmla="*/ 15 w 42"/>
                <a:gd name="T23" fmla="*/ 33 h 43"/>
                <a:gd name="T24" fmla="*/ 16 w 42"/>
                <a:gd name="T25" fmla="*/ 31 h 43"/>
                <a:gd name="T26" fmla="*/ 18 w 42"/>
                <a:gd name="T27" fmla="*/ 40 h 43"/>
                <a:gd name="T28" fmla="*/ 29 w 42"/>
                <a:gd name="T29" fmla="*/ 39 h 43"/>
                <a:gd name="T30" fmla="*/ 28 w 42"/>
                <a:gd name="T31" fmla="*/ 28 h 43"/>
                <a:gd name="T32" fmla="*/ 28 w 42"/>
                <a:gd name="T33" fmla="*/ 28 h 43"/>
                <a:gd name="T34" fmla="*/ 40 w 42"/>
                <a:gd name="T35" fmla="*/ 27 h 43"/>
                <a:gd name="T36" fmla="*/ 39 w 42"/>
                <a:gd name="T37" fmla="*/ 16 h 43"/>
                <a:gd name="T38" fmla="*/ 30 w 42"/>
                <a:gd name="T39" fmla="*/ 15 h 43"/>
                <a:gd name="T40" fmla="*/ 32 w 42"/>
                <a:gd name="T41" fmla="*/ 14 h 43"/>
                <a:gd name="T42" fmla="*/ 31 w 42"/>
                <a:gd name="T4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31" y="3"/>
                  </a:moveTo>
                  <a:cubicBezTo>
                    <a:pt x="28" y="0"/>
                    <a:pt x="23" y="0"/>
                    <a:pt x="20" y="3"/>
                  </a:cubicBezTo>
                  <a:cubicBezTo>
                    <a:pt x="18" y="5"/>
                    <a:pt x="17" y="8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7" y="7"/>
                    <a:pt x="15" y="6"/>
                  </a:cubicBezTo>
                  <a:cubicBezTo>
                    <a:pt x="12" y="3"/>
                    <a:pt x="7" y="4"/>
                    <a:pt x="4" y="7"/>
                  </a:cubicBezTo>
                  <a:cubicBezTo>
                    <a:pt x="1" y="10"/>
                    <a:pt x="2" y="15"/>
                    <a:pt x="5" y="18"/>
                  </a:cubicBezTo>
                  <a:cubicBezTo>
                    <a:pt x="6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4" y="21"/>
                    <a:pt x="3" y="23"/>
                  </a:cubicBezTo>
                  <a:cubicBezTo>
                    <a:pt x="0" y="26"/>
                    <a:pt x="0" y="31"/>
                    <a:pt x="4" y="34"/>
                  </a:cubicBezTo>
                  <a:cubicBezTo>
                    <a:pt x="7" y="37"/>
                    <a:pt x="12" y="36"/>
                    <a:pt x="15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5" y="34"/>
                    <a:pt x="15" y="38"/>
                    <a:pt x="18" y="40"/>
                  </a:cubicBezTo>
                  <a:cubicBezTo>
                    <a:pt x="21" y="43"/>
                    <a:pt x="26" y="42"/>
                    <a:pt x="29" y="39"/>
                  </a:cubicBezTo>
                  <a:cubicBezTo>
                    <a:pt x="32" y="36"/>
                    <a:pt x="32" y="31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2" y="31"/>
                    <a:pt x="37" y="31"/>
                    <a:pt x="40" y="27"/>
                  </a:cubicBezTo>
                  <a:cubicBezTo>
                    <a:pt x="42" y="24"/>
                    <a:pt x="42" y="19"/>
                    <a:pt x="39" y="16"/>
                  </a:cubicBezTo>
                  <a:cubicBezTo>
                    <a:pt x="36" y="14"/>
                    <a:pt x="33" y="14"/>
                    <a:pt x="30" y="15"/>
                  </a:cubicBezTo>
                  <a:cubicBezTo>
                    <a:pt x="31" y="15"/>
                    <a:pt x="31" y="14"/>
                    <a:pt x="32" y="14"/>
                  </a:cubicBezTo>
                  <a:cubicBezTo>
                    <a:pt x="34" y="11"/>
                    <a:pt x="34" y="6"/>
                    <a:pt x="3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751388" y="1533525"/>
              <a:ext cx="125413" cy="119063"/>
            </a:xfrm>
            <a:custGeom>
              <a:avLst/>
              <a:gdLst>
                <a:gd name="T0" fmla="*/ 16 w 22"/>
                <a:gd name="T1" fmla="*/ 3 h 21"/>
                <a:gd name="T2" fmla="*/ 16 w 22"/>
                <a:gd name="T3" fmla="*/ 4 h 21"/>
                <a:gd name="T4" fmla="*/ 13 w 22"/>
                <a:gd name="T5" fmla="*/ 7 h 21"/>
                <a:gd name="T6" fmla="*/ 11 w 22"/>
                <a:gd name="T7" fmla="*/ 7 h 21"/>
                <a:gd name="T8" fmla="*/ 11 w 22"/>
                <a:gd name="T9" fmla="*/ 2 h 21"/>
                <a:gd name="T10" fmla="*/ 12 w 22"/>
                <a:gd name="T11" fmla="*/ 1 h 21"/>
                <a:gd name="T12" fmla="*/ 10 w 22"/>
                <a:gd name="T13" fmla="*/ 0 h 21"/>
                <a:gd name="T14" fmla="*/ 9 w 22"/>
                <a:gd name="T15" fmla="*/ 1 h 21"/>
                <a:gd name="T16" fmla="*/ 10 w 22"/>
                <a:gd name="T17" fmla="*/ 2 h 21"/>
                <a:gd name="T18" fmla="*/ 10 w 22"/>
                <a:gd name="T19" fmla="*/ 7 h 21"/>
                <a:gd name="T20" fmla="*/ 8 w 22"/>
                <a:gd name="T21" fmla="*/ 8 h 21"/>
                <a:gd name="T22" fmla="*/ 5 w 22"/>
                <a:gd name="T23" fmla="*/ 5 h 21"/>
                <a:gd name="T24" fmla="*/ 5 w 22"/>
                <a:gd name="T25" fmla="*/ 3 h 21"/>
                <a:gd name="T26" fmla="*/ 3 w 22"/>
                <a:gd name="T27" fmla="*/ 3 h 21"/>
                <a:gd name="T28" fmla="*/ 3 w 22"/>
                <a:gd name="T29" fmla="*/ 5 h 21"/>
                <a:gd name="T30" fmla="*/ 4 w 22"/>
                <a:gd name="T31" fmla="*/ 5 h 21"/>
                <a:gd name="T32" fmla="*/ 8 w 22"/>
                <a:gd name="T33" fmla="*/ 8 h 21"/>
                <a:gd name="T34" fmla="*/ 7 w 22"/>
                <a:gd name="T35" fmla="*/ 10 h 21"/>
                <a:gd name="T36" fmla="*/ 3 w 22"/>
                <a:gd name="T37" fmla="*/ 11 h 21"/>
                <a:gd name="T38" fmla="*/ 1 w 22"/>
                <a:gd name="T39" fmla="*/ 10 h 21"/>
                <a:gd name="T40" fmla="*/ 0 w 22"/>
                <a:gd name="T41" fmla="*/ 11 h 21"/>
                <a:gd name="T42" fmla="*/ 2 w 22"/>
                <a:gd name="T43" fmla="*/ 12 h 21"/>
                <a:gd name="T44" fmla="*/ 3 w 22"/>
                <a:gd name="T45" fmla="*/ 12 h 21"/>
                <a:gd name="T46" fmla="*/ 7 w 22"/>
                <a:gd name="T47" fmla="*/ 11 h 21"/>
                <a:gd name="T48" fmla="*/ 8 w 22"/>
                <a:gd name="T49" fmla="*/ 13 h 21"/>
                <a:gd name="T50" fmla="*/ 5 w 22"/>
                <a:gd name="T51" fmla="*/ 16 h 21"/>
                <a:gd name="T52" fmla="*/ 4 w 22"/>
                <a:gd name="T53" fmla="*/ 17 h 21"/>
                <a:gd name="T54" fmla="*/ 4 w 22"/>
                <a:gd name="T55" fmla="*/ 19 h 21"/>
                <a:gd name="T56" fmla="*/ 6 w 22"/>
                <a:gd name="T57" fmla="*/ 19 h 21"/>
                <a:gd name="T58" fmla="*/ 6 w 22"/>
                <a:gd name="T59" fmla="*/ 17 h 21"/>
                <a:gd name="T60" fmla="*/ 9 w 22"/>
                <a:gd name="T61" fmla="*/ 14 h 21"/>
                <a:gd name="T62" fmla="*/ 11 w 22"/>
                <a:gd name="T63" fmla="*/ 15 h 21"/>
                <a:gd name="T64" fmla="*/ 11 w 22"/>
                <a:gd name="T65" fmla="*/ 19 h 21"/>
                <a:gd name="T66" fmla="*/ 10 w 22"/>
                <a:gd name="T67" fmla="*/ 20 h 21"/>
                <a:gd name="T68" fmla="*/ 12 w 22"/>
                <a:gd name="T69" fmla="*/ 21 h 21"/>
                <a:gd name="T70" fmla="*/ 13 w 22"/>
                <a:gd name="T71" fmla="*/ 20 h 21"/>
                <a:gd name="T72" fmla="*/ 12 w 22"/>
                <a:gd name="T73" fmla="*/ 19 h 21"/>
                <a:gd name="T74" fmla="*/ 12 w 22"/>
                <a:gd name="T75" fmla="*/ 15 h 21"/>
                <a:gd name="T76" fmla="*/ 13 w 22"/>
                <a:gd name="T77" fmla="*/ 14 h 21"/>
                <a:gd name="T78" fmla="*/ 17 w 22"/>
                <a:gd name="T79" fmla="*/ 16 h 21"/>
                <a:gd name="T80" fmla="*/ 17 w 22"/>
                <a:gd name="T81" fmla="*/ 18 h 21"/>
                <a:gd name="T82" fmla="*/ 19 w 22"/>
                <a:gd name="T83" fmla="*/ 18 h 21"/>
                <a:gd name="T84" fmla="*/ 19 w 22"/>
                <a:gd name="T85" fmla="*/ 16 h 21"/>
                <a:gd name="T86" fmla="*/ 17 w 22"/>
                <a:gd name="T87" fmla="*/ 16 h 21"/>
                <a:gd name="T88" fmla="*/ 14 w 22"/>
                <a:gd name="T89" fmla="*/ 13 h 21"/>
                <a:gd name="T90" fmla="*/ 15 w 22"/>
                <a:gd name="T91" fmla="*/ 11 h 21"/>
                <a:gd name="T92" fmla="*/ 19 w 22"/>
                <a:gd name="T93" fmla="*/ 11 h 21"/>
                <a:gd name="T94" fmla="*/ 20 w 22"/>
                <a:gd name="T95" fmla="*/ 11 h 21"/>
                <a:gd name="T96" fmla="*/ 22 w 22"/>
                <a:gd name="T97" fmla="*/ 10 h 21"/>
                <a:gd name="T98" fmla="*/ 20 w 22"/>
                <a:gd name="T99" fmla="*/ 9 h 21"/>
                <a:gd name="T100" fmla="*/ 19 w 22"/>
                <a:gd name="T101" fmla="*/ 10 h 21"/>
                <a:gd name="T102" fmla="*/ 15 w 22"/>
                <a:gd name="T103" fmla="*/ 10 h 21"/>
                <a:gd name="T104" fmla="*/ 14 w 22"/>
                <a:gd name="T105" fmla="*/ 8 h 21"/>
                <a:gd name="T106" fmla="*/ 17 w 22"/>
                <a:gd name="T107" fmla="*/ 5 h 21"/>
                <a:gd name="T108" fmla="*/ 18 w 22"/>
                <a:gd name="T109" fmla="*/ 4 h 21"/>
                <a:gd name="T110" fmla="*/ 18 w 22"/>
                <a:gd name="T111" fmla="*/ 2 h 21"/>
                <a:gd name="T112" fmla="*/ 16 w 22"/>
                <a:gd name="T1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6" y="3"/>
                    <a:pt x="16" y="4"/>
                    <a:pt x="16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2"/>
                    <a:pt x="1" y="13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6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11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1"/>
                    <a:pt x="13" y="21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1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5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7" y="2"/>
                    <a:pt x="17" y="2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506536" y="1357314"/>
            <a:ext cx="555067" cy="1356294"/>
            <a:chOff x="1576388" y="3367088"/>
            <a:chExt cx="365125" cy="8921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754188" y="3367088"/>
              <a:ext cx="7938" cy="7334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698625" y="4086226"/>
              <a:ext cx="120650" cy="93663"/>
            </a:xfrm>
            <a:custGeom>
              <a:avLst/>
              <a:gdLst>
                <a:gd name="T0" fmla="*/ 18 w 32"/>
                <a:gd name="T1" fmla="*/ 23 h 25"/>
                <a:gd name="T2" fmla="*/ 14 w 32"/>
                <a:gd name="T3" fmla="*/ 23 h 25"/>
                <a:gd name="T4" fmla="*/ 11 w 32"/>
                <a:gd name="T5" fmla="*/ 25 h 25"/>
                <a:gd name="T6" fmla="*/ 8 w 32"/>
                <a:gd name="T7" fmla="*/ 21 h 25"/>
                <a:gd name="T8" fmla="*/ 11 w 32"/>
                <a:gd name="T9" fmla="*/ 16 h 25"/>
                <a:gd name="T10" fmla="*/ 7 w 32"/>
                <a:gd name="T11" fmla="*/ 15 h 25"/>
                <a:gd name="T12" fmla="*/ 1 w 32"/>
                <a:gd name="T13" fmla="*/ 14 h 25"/>
                <a:gd name="T14" fmla="*/ 2 w 32"/>
                <a:gd name="T15" fmla="*/ 9 h 25"/>
                <a:gd name="T16" fmla="*/ 8 w 32"/>
                <a:gd name="T17" fmla="*/ 11 h 25"/>
                <a:gd name="T18" fmla="*/ 9 w 32"/>
                <a:gd name="T19" fmla="*/ 7 h 25"/>
                <a:gd name="T20" fmla="*/ 9 w 32"/>
                <a:gd name="T21" fmla="*/ 1 h 25"/>
                <a:gd name="T22" fmla="*/ 14 w 32"/>
                <a:gd name="T23" fmla="*/ 2 h 25"/>
                <a:gd name="T24" fmla="*/ 18 w 32"/>
                <a:gd name="T25" fmla="*/ 2 h 25"/>
                <a:gd name="T26" fmla="*/ 23 w 32"/>
                <a:gd name="T27" fmla="*/ 1 h 25"/>
                <a:gd name="T28" fmla="*/ 21 w 32"/>
                <a:gd name="T29" fmla="*/ 9 h 25"/>
                <a:gd name="T30" fmla="*/ 25 w 32"/>
                <a:gd name="T31" fmla="*/ 9 h 25"/>
                <a:gd name="T32" fmla="*/ 32 w 32"/>
                <a:gd name="T33" fmla="*/ 11 h 25"/>
                <a:gd name="T34" fmla="*/ 28 w 32"/>
                <a:gd name="T35" fmla="*/ 16 h 25"/>
                <a:gd name="T36" fmla="*/ 23 w 32"/>
                <a:gd name="T37" fmla="*/ 14 h 25"/>
                <a:gd name="T38" fmla="*/ 23 w 32"/>
                <a:gd name="T39" fmla="*/ 18 h 25"/>
                <a:gd name="T40" fmla="*/ 24 w 32"/>
                <a:gd name="T41" fmla="*/ 24 h 25"/>
                <a:gd name="T42" fmla="*/ 21 w 32"/>
                <a:gd name="T43" fmla="*/ 25 h 25"/>
                <a:gd name="T44" fmla="*/ 19 w 32"/>
                <a:gd name="T45" fmla="*/ 22 h 25"/>
                <a:gd name="T46" fmla="*/ 21 w 32"/>
                <a:gd name="T47" fmla="*/ 23 h 25"/>
                <a:gd name="T48" fmla="*/ 23 w 32"/>
                <a:gd name="T49" fmla="*/ 21 h 25"/>
                <a:gd name="T50" fmla="*/ 22 w 32"/>
                <a:gd name="T51" fmla="*/ 19 h 25"/>
                <a:gd name="T52" fmla="*/ 17 w 32"/>
                <a:gd name="T53" fmla="*/ 20 h 25"/>
                <a:gd name="T54" fmla="*/ 10 w 32"/>
                <a:gd name="T55" fmla="*/ 19 h 25"/>
                <a:gd name="T56" fmla="*/ 10 w 32"/>
                <a:gd name="T57" fmla="*/ 22 h 25"/>
                <a:gd name="T58" fmla="*/ 11 w 32"/>
                <a:gd name="T59" fmla="*/ 23 h 25"/>
                <a:gd name="T60" fmla="*/ 15 w 32"/>
                <a:gd name="T61" fmla="*/ 20 h 25"/>
                <a:gd name="T62" fmla="*/ 13 w 32"/>
                <a:gd name="T63" fmla="*/ 16 h 25"/>
                <a:gd name="T64" fmla="*/ 18 w 32"/>
                <a:gd name="T65" fmla="*/ 16 h 25"/>
                <a:gd name="T66" fmla="*/ 13 w 32"/>
                <a:gd name="T67" fmla="*/ 16 h 25"/>
                <a:gd name="T68" fmla="*/ 20 w 32"/>
                <a:gd name="T69" fmla="*/ 15 h 25"/>
                <a:gd name="T70" fmla="*/ 20 w 32"/>
                <a:gd name="T71" fmla="*/ 10 h 25"/>
                <a:gd name="T72" fmla="*/ 10 w 32"/>
                <a:gd name="T73" fmla="*/ 12 h 25"/>
                <a:gd name="T74" fmla="*/ 15 w 32"/>
                <a:gd name="T75" fmla="*/ 12 h 25"/>
                <a:gd name="T76" fmla="*/ 10 w 32"/>
                <a:gd name="T77" fmla="*/ 12 h 25"/>
                <a:gd name="T78" fmla="*/ 26 w 32"/>
                <a:gd name="T79" fmla="*/ 14 h 25"/>
                <a:gd name="T80" fmla="*/ 29 w 32"/>
                <a:gd name="T81" fmla="*/ 13 h 25"/>
                <a:gd name="T82" fmla="*/ 29 w 32"/>
                <a:gd name="T83" fmla="*/ 10 h 25"/>
                <a:gd name="T84" fmla="*/ 27 w 32"/>
                <a:gd name="T85" fmla="*/ 11 h 25"/>
                <a:gd name="T86" fmla="*/ 4 w 32"/>
                <a:gd name="T87" fmla="*/ 10 h 25"/>
                <a:gd name="T88" fmla="*/ 2 w 32"/>
                <a:gd name="T89" fmla="*/ 12 h 25"/>
                <a:gd name="T90" fmla="*/ 4 w 32"/>
                <a:gd name="T91" fmla="*/ 14 h 25"/>
                <a:gd name="T92" fmla="*/ 7 w 32"/>
                <a:gd name="T93" fmla="*/ 12 h 25"/>
                <a:gd name="T94" fmla="*/ 4 w 32"/>
                <a:gd name="T95" fmla="*/ 10 h 25"/>
                <a:gd name="T96" fmla="*/ 16 w 32"/>
                <a:gd name="T97" fmla="*/ 11 h 25"/>
                <a:gd name="T98" fmla="*/ 16 w 32"/>
                <a:gd name="T99" fmla="*/ 6 h 25"/>
                <a:gd name="T100" fmla="*/ 11 w 32"/>
                <a:gd name="T101" fmla="*/ 2 h 25"/>
                <a:gd name="T102" fmla="*/ 9 w 32"/>
                <a:gd name="T103" fmla="*/ 4 h 25"/>
                <a:gd name="T104" fmla="*/ 12 w 32"/>
                <a:gd name="T105" fmla="*/ 7 h 25"/>
                <a:gd name="T106" fmla="*/ 13 w 32"/>
                <a:gd name="T107" fmla="*/ 3 h 25"/>
                <a:gd name="T108" fmla="*/ 11 w 32"/>
                <a:gd name="T109" fmla="*/ 2 h 25"/>
                <a:gd name="T110" fmla="*/ 20 w 32"/>
                <a:gd name="T111" fmla="*/ 7 h 25"/>
                <a:gd name="T112" fmla="*/ 22 w 32"/>
                <a:gd name="T113" fmla="*/ 3 h 25"/>
                <a:gd name="T114" fmla="*/ 21 w 32"/>
                <a:gd name="T115" fmla="*/ 2 h 25"/>
                <a:gd name="T116" fmla="*/ 17 w 32"/>
                <a:gd name="T117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25">
                  <a:moveTo>
                    <a:pt x="21" y="25"/>
                  </a:moveTo>
                  <a:cubicBezTo>
                    <a:pt x="20" y="25"/>
                    <a:pt x="19" y="24"/>
                    <a:pt x="18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9" y="24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3" y="16"/>
                    <a:pt x="2" y="15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8"/>
                    <a:pt x="7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3"/>
                    <a:pt x="8" y="2"/>
                    <a:pt x="9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3" y="0"/>
                    <a:pt x="14" y="2"/>
                    <a:pt x="14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3"/>
                    <a:pt x="25" y="5"/>
                    <a:pt x="23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8" y="8"/>
                    <a:pt x="30" y="9"/>
                  </a:cubicBezTo>
                  <a:cubicBezTo>
                    <a:pt x="31" y="9"/>
                    <a:pt x="31" y="10"/>
                    <a:pt x="32" y="11"/>
                  </a:cubicBezTo>
                  <a:cubicBezTo>
                    <a:pt x="32" y="12"/>
                    <a:pt x="31" y="13"/>
                    <a:pt x="31" y="15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9"/>
                    <a:pt x="25" y="21"/>
                  </a:cubicBezTo>
                  <a:cubicBezTo>
                    <a:pt x="25" y="22"/>
                    <a:pt x="24" y="23"/>
                    <a:pt x="24" y="24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17" y="2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17" y="20"/>
                  </a:lnTo>
                  <a:close/>
                  <a:moveTo>
                    <a:pt x="12" y="18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20"/>
                    <a:pt x="9" y="21"/>
                  </a:cubicBezTo>
                  <a:cubicBezTo>
                    <a:pt x="9" y="21"/>
                    <a:pt x="10" y="22"/>
                    <a:pt x="10" y="22"/>
                  </a:cubicBezTo>
                  <a:cubicBezTo>
                    <a:pt x="10" y="22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5" y="20"/>
                    <a:pt x="15" y="20"/>
                    <a:pt x="15" y="20"/>
                  </a:cubicBezTo>
                  <a:lnTo>
                    <a:pt x="12" y="18"/>
                  </a:lnTo>
                  <a:close/>
                  <a:moveTo>
                    <a:pt x="13" y="1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3" y="16"/>
                  </a:lnTo>
                  <a:close/>
                  <a:moveTo>
                    <a:pt x="17" y="12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7" y="12"/>
                  </a:lnTo>
                  <a:close/>
                  <a:moveTo>
                    <a:pt x="10" y="12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0" y="12"/>
                  </a:lnTo>
                  <a:close/>
                  <a:moveTo>
                    <a:pt x="25" y="12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5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lnTo>
                    <a:pt x="25" y="12"/>
                  </a:lnTo>
                  <a:close/>
                  <a:moveTo>
                    <a:pt x="4" y="10"/>
                  </a:moveTo>
                  <a:cubicBezTo>
                    <a:pt x="4" y="10"/>
                    <a:pt x="3" y="10"/>
                    <a:pt x="3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5" y="15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4" y="10"/>
                  </a:cubicBezTo>
                  <a:close/>
                  <a:moveTo>
                    <a:pt x="13" y="9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13" y="9"/>
                  </a:lnTo>
                  <a:close/>
                  <a:moveTo>
                    <a:pt x="11" y="2"/>
                  </a:move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7" y="5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4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19" y="3"/>
                    <a:pt x="19" y="3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1576388" y="3736976"/>
              <a:ext cx="365125" cy="295275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754188" y="4165601"/>
              <a:ext cx="7938" cy="7143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747838" y="4202113"/>
              <a:ext cx="25400" cy="38100"/>
            </a:xfrm>
            <a:custGeom>
              <a:avLst/>
              <a:gdLst>
                <a:gd name="T0" fmla="*/ 7 w 7"/>
                <a:gd name="T1" fmla="*/ 10 h 10"/>
                <a:gd name="T2" fmla="*/ 7 w 7"/>
                <a:gd name="T3" fmla="*/ 4 h 10"/>
                <a:gd name="T4" fmla="*/ 3 w 7"/>
                <a:gd name="T5" fmla="*/ 0 h 10"/>
                <a:gd name="T6" fmla="*/ 3 w 7"/>
                <a:gd name="T7" fmla="*/ 0 h 10"/>
                <a:gd name="T8" fmla="*/ 0 w 7"/>
                <a:gd name="T9" fmla="*/ 4 h 10"/>
                <a:gd name="T10" fmla="*/ 0 w 7"/>
                <a:gd name="T11" fmla="*/ 10 h 10"/>
                <a:gd name="T12" fmla="*/ 7 w 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74783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75101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7541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758950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62125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7668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177006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1751013" y="3756026"/>
              <a:ext cx="11113" cy="265113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1671638" y="3748088"/>
              <a:ext cx="60325" cy="280988"/>
            </a:xfrm>
            <a:custGeom>
              <a:avLst/>
              <a:gdLst>
                <a:gd name="T0" fmla="*/ 12 w 16"/>
                <a:gd name="T1" fmla="*/ 74 h 74"/>
                <a:gd name="T2" fmla="*/ 4 w 16"/>
                <a:gd name="T3" fmla="*/ 24 h 74"/>
                <a:gd name="T4" fmla="*/ 13 w 16"/>
                <a:gd name="T5" fmla="*/ 0 h 74"/>
                <a:gd name="T6" fmla="*/ 16 w 16"/>
                <a:gd name="T7" fmla="*/ 1 h 74"/>
                <a:gd name="T8" fmla="*/ 7 w 16"/>
                <a:gd name="T9" fmla="*/ 25 h 74"/>
                <a:gd name="T10" fmla="*/ 15 w 16"/>
                <a:gd name="T11" fmla="*/ 72 h 74"/>
                <a:gd name="T12" fmla="*/ 12 w 16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12" y="74"/>
                  </a:moveTo>
                  <a:cubicBezTo>
                    <a:pt x="3" y="60"/>
                    <a:pt x="0" y="43"/>
                    <a:pt x="4" y="24"/>
                  </a:cubicBezTo>
                  <a:cubicBezTo>
                    <a:pt x="7" y="10"/>
                    <a:pt x="12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0" y="11"/>
                    <a:pt x="7" y="25"/>
                  </a:cubicBezTo>
                  <a:cubicBezTo>
                    <a:pt x="3" y="43"/>
                    <a:pt x="6" y="59"/>
                    <a:pt x="15" y="72"/>
                  </a:cubicBezTo>
                  <a:lnTo>
                    <a:pt x="12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611313" y="3744913"/>
              <a:ext cx="82550" cy="279400"/>
            </a:xfrm>
            <a:custGeom>
              <a:avLst/>
              <a:gdLst>
                <a:gd name="T0" fmla="*/ 19 w 22"/>
                <a:gd name="T1" fmla="*/ 74 h 74"/>
                <a:gd name="T2" fmla="*/ 1 w 22"/>
                <a:gd name="T3" fmla="*/ 37 h 74"/>
                <a:gd name="T4" fmla="*/ 20 w 22"/>
                <a:gd name="T5" fmla="*/ 0 h 74"/>
                <a:gd name="T6" fmla="*/ 22 w 22"/>
                <a:gd name="T7" fmla="*/ 2 h 74"/>
                <a:gd name="T8" fmla="*/ 4 w 22"/>
                <a:gd name="T9" fmla="*/ 37 h 74"/>
                <a:gd name="T10" fmla="*/ 21 w 22"/>
                <a:gd name="T11" fmla="*/ 72 h 74"/>
                <a:gd name="T12" fmla="*/ 19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19" y="74"/>
                  </a:moveTo>
                  <a:cubicBezTo>
                    <a:pt x="6" y="63"/>
                    <a:pt x="0" y="50"/>
                    <a:pt x="1" y="37"/>
                  </a:cubicBezTo>
                  <a:cubicBezTo>
                    <a:pt x="1" y="16"/>
                    <a:pt x="20" y="1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5" y="17"/>
                    <a:pt x="4" y="37"/>
                  </a:cubicBezTo>
                  <a:cubicBezTo>
                    <a:pt x="4" y="49"/>
                    <a:pt x="9" y="61"/>
                    <a:pt x="21" y="72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785938" y="3748088"/>
              <a:ext cx="87313" cy="280988"/>
            </a:xfrm>
            <a:custGeom>
              <a:avLst/>
              <a:gdLst>
                <a:gd name="T0" fmla="*/ 4 w 23"/>
                <a:gd name="T1" fmla="*/ 74 h 74"/>
                <a:gd name="T2" fmla="*/ 1 w 23"/>
                <a:gd name="T3" fmla="*/ 72 h 74"/>
                <a:gd name="T4" fmla="*/ 0 w 23"/>
                <a:gd name="T5" fmla="*/ 1 h 74"/>
                <a:gd name="T6" fmla="*/ 3 w 23"/>
                <a:gd name="T7" fmla="*/ 0 h 74"/>
                <a:gd name="T8" fmla="*/ 12 w 23"/>
                <a:gd name="T9" fmla="*/ 24 h 74"/>
                <a:gd name="T10" fmla="*/ 4 w 23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4">
                  <a:moveTo>
                    <a:pt x="4" y="74"/>
                  </a:moveTo>
                  <a:cubicBezTo>
                    <a:pt x="1" y="72"/>
                    <a:pt x="1" y="72"/>
                    <a:pt x="1" y="72"/>
                  </a:cubicBezTo>
                  <a:cubicBezTo>
                    <a:pt x="23" y="41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9" y="10"/>
                    <a:pt x="12" y="24"/>
                  </a:cubicBezTo>
                  <a:cubicBezTo>
                    <a:pt x="16" y="43"/>
                    <a:pt x="13" y="60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819275" y="3744913"/>
              <a:ext cx="84138" cy="279400"/>
            </a:xfrm>
            <a:custGeom>
              <a:avLst/>
              <a:gdLst>
                <a:gd name="T0" fmla="*/ 4 w 22"/>
                <a:gd name="T1" fmla="*/ 74 h 74"/>
                <a:gd name="T2" fmla="*/ 2 w 22"/>
                <a:gd name="T3" fmla="*/ 72 h 74"/>
                <a:gd name="T4" fmla="*/ 19 w 22"/>
                <a:gd name="T5" fmla="*/ 37 h 74"/>
                <a:gd name="T6" fmla="*/ 0 w 22"/>
                <a:gd name="T7" fmla="*/ 2 h 74"/>
                <a:gd name="T8" fmla="*/ 2 w 22"/>
                <a:gd name="T9" fmla="*/ 0 h 74"/>
                <a:gd name="T10" fmla="*/ 22 w 22"/>
                <a:gd name="T11" fmla="*/ 37 h 74"/>
                <a:gd name="T12" fmla="*/ 4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4" y="74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13" y="61"/>
                    <a:pt x="19" y="49"/>
                    <a:pt x="19" y="37"/>
                  </a:cubicBezTo>
                  <a:cubicBezTo>
                    <a:pt x="18" y="17"/>
                    <a:pt x="0" y="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21" y="16"/>
                    <a:pt x="22" y="37"/>
                  </a:cubicBezTo>
                  <a:cubicBezTo>
                    <a:pt x="22" y="50"/>
                    <a:pt x="16" y="63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1679575" y="4021138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679575" y="3717926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90474" y="1086468"/>
            <a:ext cx="703262" cy="1711029"/>
            <a:chOff x="962025" y="3290888"/>
            <a:chExt cx="461963" cy="1123951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744611" y="4069028"/>
            <a:ext cx="2192344" cy="952092"/>
            <a:chOff x="3751262" y="414746"/>
            <a:chExt cx="1787525" cy="776287"/>
          </a:xfrm>
        </p:grpSpPr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472 w 476"/>
                <a:gd name="T1" fmla="*/ 104 h 206"/>
                <a:gd name="T2" fmla="*/ 461 w 476"/>
                <a:gd name="T3" fmla="*/ 105 h 206"/>
                <a:gd name="T4" fmla="*/ 423 w 476"/>
                <a:gd name="T5" fmla="*/ 89 h 206"/>
                <a:gd name="T6" fmla="*/ 381 w 476"/>
                <a:gd name="T7" fmla="*/ 74 h 206"/>
                <a:gd name="T8" fmla="*/ 372 w 476"/>
                <a:gd name="T9" fmla="*/ 75 h 206"/>
                <a:gd name="T10" fmla="*/ 369 w 476"/>
                <a:gd name="T11" fmla="*/ 74 h 206"/>
                <a:gd name="T12" fmla="*/ 368 w 476"/>
                <a:gd name="T13" fmla="*/ 70 h 206"/>
                <a:gd name="T14" fmla="*/ 359 w 476"/>
                <a:gd name="T15" fmla="*/ 49 h 206"/>
                <a:gd name="T16" fmla="*/ 317 w 476"/>
                <a:gd name="T17" fmla="*/ 40 h 206"/>
                <a:gd name="T18" fmla="*/ 273 w 476"/>
                <a:gd name="T19" fmla="*/ 30 h 206"/>
                <a:gd name="T20" fmla="*/ 272 w 476"/>
                <a:gd name="T21" fmla="*/ 30 h 206"/>
                <a:gd name="T22" fmla="*/ 254 w 476"/>
                <a:gd name="T23" fmla="*/ 26 h 206"/>
                <a:gd name="T24" fmla="*/ 223 w 476"/>
                <a:gd name="T25" fmla="*/ 0 h 206"/>
                <a:gd name="T26" fmla="*/ 193 w 476"/>
                <a:gd name="T27" fmla="*/ 13 h 206"/>
                <a:gd name="T28" fmla="*/ 188 w 476"/>
                <a:gd name="T29" fmla="*/ 23 h 206"/>
                <a:gd name="T30" fmla="*/ 173 w 476"/>
                <a:gd name="T31" fmla="*/ 29 h 206"/>
                <a:gd name="T32" fmla="*/ 141 w 476"/>
                <a:gd name="T33" fmla="*/ 28 h 206"/>
                <a:gd name="T34" fmla="*/ 126 w 476"/>
                <a:gd name="T35" fmla="*/ 45 h 206"/>
                <a:gd name="T36" fmla="*/ 112 w 476"/>
                <a:gd name="T37" fmla="*/ 59 h 206"/>
                <a:gd name="T38" fmla="*/ 103 w 476"/>
                <a:gd name="T39" fmla="*/ 62 h 206"/>
                <a:gd name="T40" fmla="*/ 69 w 476"/>
                <a:gd name="T41" fmla="*/ 86 h 206"/>
                <a:gd name="T42" fmla="*/ 67 w 476"/>
                <a:gd name="T43" fmla="*/ 91 h 206"/>
                <a:gd name="T44" fmla="*/ 51 w 476"/>
                <a:gd name="T45" fmla="*/ 102 h 206"/>
                <a:gd name="T46" fmla="*/ 2 w 476"/>
                <a:gd name="T47" fmla="*/ 137 h 206"/>
                <a:gd name="T48" fmla="*/ 3 w 476"/>
                <a:gd name="T49" fmla="*/ 144 h 206"/>
                <a:gd name="T50" fmla="*/ 10 w 476"/>
                <a:gd name="T51" fmla="*/ 145 h 206"/>
                <a:gd name="T52" fmla="*/ 32 w 476"/>
                <a:gd name="T53" fmla="*/ 147 h 206"/>
                <a:gd name="T54" fmla="*/ 83 w 476"/>
                <a:gd name="T55" fmla="*/ 157 h 206"/>
                <a:gd name="T56" fmla="*/ 91 w 476"/>
                <a:gd name="T57" fmla="*/ 155 h 206"/>
                <a:gd name="T58" fmla="*/ 111 w 476"/>
                <a:gd name="T59" fmla="*/ 151 h 206"/>
                <a:gd name="T60" fmla="*/ 112 w 476"/>
                <a:gd name="T61" fmla="*/ 151 h 206"/>
                <a:gd name="T62" fmla="*/ 117 w 476"/>
                <a:gd name="T63" fmla="*/ 153 h 206"/>
                <a:gd name="T64" fmla="*/ 119 w 476"/>
                <a:gd name="T65" fmla="*/ 154 h 206"/>
                <a:gd name="T66" fmla="*/ 127 w 476"/>
                <a:gd name="T67" fmla="*/ 161 h 206"/>
                <a:gd name="T68" fmla="*/ 164 w 476"/>
                <a:gd name="T69" fmla="*/ 180 h 206"/>
                <a:gd name="T70" fmla="*/ 166 w 476"/>
                <a:gd name="T71" fmla="*/ 180 h 206"/>
                <a:gd name="T72" fmla="*/ 206 w 476"/>
                <a:gd name="T73" fmla="*/ 160 h 206"/>
                <a:gd name="T74" fmla="*/ 207 w 476"/>
                <a:gd name="T75" fmla="*/ 161 h 206"/>
                <a:gd name="T76" fmla="*/ 225 w 476"/>
                <a:gd name="T77" fmla="*/ 172 h 206"/>
                <a:gd name="T78" fmla="*/ 237 w 476"/>
                <a:gd name="T79" fmla="*/ 198 h 206"/>
                <a:gd name="T80" fmla="*/ 260 w 476"/>
                <a:gd name="T81" fmla="*/ 206 h 206"/>
                <a:gd name="T82" fmla="*/ 266 w 476"/>
                <a:gd name="T83" fmla="*/ 206 h 206"/>
                <a:gd name="T84" fmla="*/ 299 w 476"/>
                <a:gd name="T85" fmla="*/ 181 h 206"/>
                <a:gd name="T86" fmla="*/ 301 w 476"/>
                <a:gd name="T87" fmla="*/ 175 h 206"/>
                <a:gd name="T88" fmla="*/ 323 w 476"/>
                <a:gd name="T89" fmla="*/ 177 h 206"/>
                <a:gd name="T90" fmla="*/ 334 w 476"/>
                <a:gd name="T91" fmla="*/ 177 h 206"/>
                <a:gd name="T92" fmla="*/ 376 w 476"/>
                <a:gd name="T93" fmla="*/ 158 h 206"/>
                <a:gd name="T94" fmla="*/ 424 w 476"/>
                <a:gd name="T95" fmla="*/ 140 h 206"/>
                <a:gd name="T96" fmla="*/ 474 w 476"/>
                <a:gd name="T97" fmla="*/ 114 h 206"/>
                <a:gd name="T98" fmla="*/ 472 w 476"/>
                <a:gd name="T99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40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381 w 476"/>
                <a:gd name="T1" fmla="*/ 74 h 206"/>
                <a:gd name="T2" fmla="*/ 359 w 476"/>
                <a:gd name="T3" fmla="*/ 49 h 206"/>
                <a:gd name="T4" fmla="*/ 254 w 476"/>
                <a:gd name="T5" fmla="*/ 26 h 206"/>
                <a:gd name="T6" fmla="*/ 173 w 476"/>
                <a:gd name="T7" fmla="*/ 29 h 206"/>
                <a:gd name="T8" fmla="*/ 103 w 476"/>
                <a:gd name="T9" fmla="*/ 62 h 206"/>
                <a:gd name="T10" fmla="*/ 2 w 476"/>
                <a:gd name="T11" fmla="*/ 137 h 206"/>
                <a:gd name="T12" fmla="*/ 83 w 476"/>
                <a:gd name="T13" fmla="*/ 157 h 206"/>
                <a:gd name="T14" fmla="*/ 117 w 476"/>
                <a:gd name="T15" fmla="*/ 153 h 206"/>
                <a:gd name="T16" fmla="*/ 166 w 476"/>
                <a:gd name="T17" fmla="*/ 180 h 206"/>
                <a:gd name="T18" fmla="*/ 237 w 476"/>
                <a:gd name="T19" fmla="*/ 198 h 206"/>
                <a:gd name="T20" fmla="*/ 301 w 476"/>
                <a:gd name="T21" fmla="*/ 175 h 206"/>
                <a:gd name="T22" fmla="*/ 424 w 476"/>
                <a:gd name="T23" fmla="*/ 140 h 206"/>
                <a:gd name="T24" fmla="*/ 369 w 476"/>
                <a:gd name="T25" fmla="*/ 148 h 206"/>
                <a:gd name="T26" fmla="*/ 320 w 476"/>
                <a:gd name="T27" fmla="*/ 136 h 206"/>
                <a:gd name="T28" fmla="*/ 301 w 476"/>
                <a:gd name="T29" fmla="*/ 65 h 206"/>
                <a:gd name="T30" fmla="*/ 299 w 476"/>
                <a:gd name="T31" fmla="*/ 92 h 206"/>
                <a:gd name="T32" fmla="*/ 322 w 476"/>
                <a:gd name="T33" fmla="*/ 73 h 206"/>
                <a:gd name="T34" fmla="*/ 312 w 476"/>
                <a:gd name="T35" fmla="*/ 111 h 206"/>
                <a:gd name="T36" fmla="*/ 276 w 476"/>
                <a:gd name="T37" fmla="*/ 93 h 206"/>
                <a:gd name="T38" fmla="*/ 282 w 476"/>
                <a:gd name="T39" fmla="*/ 39 h 206"/>
                <a:gd name="T40" fmla="*/ 356 w 476"/>
                <a:gd name="T41" fmla="*/ 72 h 206"/>
                <a:gd name="T42" fmla="*/ 455 w 476"/>
                <a:gd name="T43" fmla="*/ 119 h 206"/>
                <a:gd name="T44" fmla="*/ 264 w 476"/>
                <a:gd name="T45" fmla="*/ 194 h 206"/>
                <a:gd name="T46" fmla="*/ 229 w 476"/>
                <a:gd name="T47" fmla="*/ 161 h 206"/>
                <a:gd name="T48" fmla="*/ 216 w 476"/>
                <a:gd name="T49" fmla="*/ 153 h 206"/>
                <a:gd name="T50" fmla="*/ 225 w 476"/>
                <a:gd name="T51" fmla="*/ 106 h 206"/>
                <a:gd name="T52" fmla="*/ 265 w 476"/>
                <a:gd name="T53" fmla="*/ 118 h 206"/>
                <a:gd name="T54" fmla="*/ 245 w 476"/>
                <a:gd name="T55" fmla="*/ 139 h 206"/>
                <a:gd name="T56" fmla="*/ 236 w 476"/>
                <a:gd name="T57" fmla="*/ 129 h 206"/>
                <a:gd name="T58" fmla="*/ 237 w 476"/>
                <a:gd name="T59" fmla="*/ 148 h 206"/>
                <a:gd name="T60" fmla="*/ 267 w 476"/>
                <a:gd name="T61" fmla="*/ 149 h 206"/>
                <a:gd name="T62" fmla="*/ 305 w 476"/>
                <a:gd name="T63" fmla="*/ 124 h 206"/>
                <a:gd name="T64" fmla="*/ 285 w 476"/>
                <a:gd name="T65" fmla="*/ 154 h 206"/>
                <a:gd name="T66" fmla="*/ 289 w 476"/>
                <a:gd name="T67" fmla="*/ 170 h 206"/>
                <a:gd name="T68" fmla="*/ 168 w 476"/>
                <a:gd name="T69" fmla="*/ 143 h 206"/>
                <a:gd name="T70" fmla="*/ 112 w 476"/>
                <a:gd name="T71" fmla="*/ 114 h 206"/>
                <a:gd name="T72" fmla="*/ 150 w 476"/>
                <a:gd name="T73" fmla="*/ 124 h 206"/>
                <a:gd name="T74" fmla="*/ 128 w 476"/>
                <a:gd name="T75" fmla="*/ 101 h 206"/>
                <a:gd name="T76" fmla="*/ 124 w 476"/>
                <a:gd name="T77" fmla="*/ 143 h 206"/>
                <a:gd name="T78" fmla="*/ 109 w 476"/>
                <a:gd name="T79" fmla="*/ 139 h 206"/>
                <a:gd name="T80" fmla="*/ 39 w 476"/>
                <a:gd name="T81" fmla="*/ 137 h 206"/>
                <a:gd name="T82" fmla="*/ 80 w 476"/>
                <a:gd name="T83" fmla="*/ 90 h 206"/>
                <a:gd name="T84" fmla="*/ 147 w 476"/>
                <a:gd name="T85" fmla="*/ 38 h 206"/>
                <a:gd name="T86" fmla="*/ 187 w 476"/>
                <a:gd name="T87" fmla="*/ 38 h 206"/>
                <a:gd name="T88" fmla="*/ 197 w 476"/>
                <a:gd name="T89" fmla="*/ 125 h 206"/>
                <a:gd name="T90" fmla="*/ 203 w 476"/>
                <a:gd name="T91" fmla="*/ 20 h 206"/>
                <a:gd name="T92" fmla="*/ 269 w 476"/>
                <a:gd name="T93" fmla="*/ 43 h 206"/>
                <a:gd name="T94" fmla="*/ 249 w 476"/>
                <a:gd name="T95" fmla="*/ 91 h 206"/>
                <a:gd name="T96" fmla="*/ 252 w 476"/>
                <a:gd name="T97" fmla="*/ 65 h 206"/>
                <a:gd name="T98" fmla="*/ 215 w 476"/>
                <a:gd name="T99" fmla="*/ 48 h 206"/>
                <a:gd name="T100" fmla="*/ 213 w 476"/>
                <a:gd name="T101" fmla="*/ 78 h 206"/>
                <a:gd name="T102" fmla="*/ 230 w 476"/>
                <a:gd name="T103" fmla="*/ 56 h 206"/>
                <a:gd name="T104" fmla="*/ 230 w 476"/>
                <a:gd name="T105" fmla="*/ 92 h 206"/>
                <a:gd name="T106" fmla="*/ 177 w 476"/>
                <a:gd name="T107" fmla="*/ 68 h 206"/>
                <a:gd name="T108" fmla="*/ 199 w 476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39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  <a:moveTo>
                    <a:pt x="425" y="128"/>
                  </a:moveTo>
                  <a:cubicBezTo>
                    <a:pt x="401" y="126"/>
                    <a:pt x="384" y="138"/>
                    <a:pt x="369" y="148"/>
                  </a:cubicBezTo>
                  <a:cubicBezTo>
                    <a:pt x="357" y="156"/>
                    <a:pt x="346" y="164"/>
                    <a:pt x="333" y="165"/>
                  </a:cubicBezTo>
                  <a:cubicBezTo>
                    <a:pt x="320" y="166"/>
                    <a:pt x="310" y="165"/>
                    <a:pt x="300" y="162"/>
                  </a:cubicBezTo>
                  <a:cubicBezTo>
                    <a:pt x="300" y="161"/>
                    <a:pt x="300" y="160"/>
                    <a:pt x="299" y="159"/>
                  </a:cubicBezTo>
                  <a:cubicBezTo>
                    <a:pt x="306" y="155"/>
                    <a:pt x="316" y="148"/>
                    <a:pt x="320" y="136"/>
                  </a:cubicBezTo>
                  <a:cubicBezTo>
                    <a:pt x="321" y="131"/>
                    <a:pt x="321" y="126"/>
                    <a:pt x="321" y="121"/>
                  </a:cubicBezTo>
                  <a:cubicBezTo>
                    <a:pt x="335" y="115"/>
                    <a:pt x="344" y="103"/>
                    <a:pt x="343" y="89"/>
                  </a:cubicBezTo>
                  <a:cubicBezTo>
                    <a:pt x="343" y="76"/>
                    <a:pt x="335" y="65"/>
                    <a:pt x="325" y="62"/>
                  </a:cubicBezTo>
                  <a:cubicBezTo>
                    <a:pt x="316" y="59"/>
                    <a:pt x="307" y="60"/>
                    <a:pt x="301" y="65"/>
                  </a:cubicBezTo>
                  <a:cubicBezTo>
                    <a:pt x="297" y="68"/>
                    <a:pt x="292" y="74"/>
                    <a:pt x="292" y="86"/>
                  </a:cubicBezTo>
                  <a:cubicBezTo>
                    <a:pt x="292" y="87"/>
                    <a:pt x="292" y="87"/>
                    <a:pt x="292" y="88"/>
                  </a:cubicBezTo>
                  <a:cubicBezTo>
                    <a:pt x="293" y="90"/>
                    <a:pt x="295" y="92"/>
                    <a:pt x="298" y="92"/>
                  </a:cubicBezTo>
                  <a:cubicBezTo>
                    <a:pt x="298" y="92"/>
                    <a:pt x="298" y="92"/>
                    <a:pt x="299" y="92"/>
                  </a:cubicBezTo>
                  <a:cubicBezTo>
                    <a:pt x="300" y="92"/>
                    <a:pt x="301" y="91"/>
                    <a:pt x="302" y="90"/>
                  </a:cubicBezTo>
                  <a:cubicBezTo>
                    <a:pt x="303" y="89"/>
                    <a:pt x="304" y="88"/>
                    <a:pt x="304" y="86"/>
                  </a:cubicBezTo>
                  <a:cubicBezTo>
                    <a:pt x="304" y="82"/>
                    <a:pt x="304" y="77"/>
                    <a:pt x="308" y="75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5"/>
                    <a:pt x="331" y="81"/>
                    <a:pt x="331" y="89"/>
                  </a:cubicBezTo>
                  <a:cubicBezTo>
                    <a:pt x="332" y="94"/>
                    <a:pt x="330" y="104"/>
                    <a:pt x="317" y="109"/>
                  </a:cubicBezTo>
                  <a:cubicBezTo>
                    <a:pt x="316" y="110"/>
                    <a:pt x="316" y="110"/>
                    <a:pt x="315" y="110"/>
                  </a:cubicBezTo>
                  <a:cubicBezTo>
                    <a:pt x="314" y="111"/>
                    <a:pt x="313" y="111"/>
                    <a:pt x="312" y="111"/>
                  </a:cubicBezTo>
                  <a:cubicBezTo>
                    <a:pt x="309" y="112"/>
                    <a:pt x="307" y="112"/>
                    <a:pt x="305" y="112"/>
                  </a:cubicBezTo>
                  <a:cubicBezTo>
                    <a:pt x="298" y="112"/>
                    <a:pt x="292" y="109"/>
                    <a:pt x="287" y="105"/>
                  </a:cubicBezTo>
                  <a:cubicBezTo>
                    <a:pt x="282" y="101"/>
                    <a:pt x="278" y="96"/>
                    <a:pt x="276" y="94"/>
                  </a:cubicBezTo>
                  <a:cubicBezTo>
                    <a:pt x="276" y="94"/>
                    <a:pt x="276" y="94"/>
                    <a:pt x="276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8" y="82"/>
                    <a:pt x="289" y="66"/>
                    <a:pt x="290" y="65"/>
                  </a:cubicBezTo>
                  <a:cubicBezTo>
                    <a:pt x="290" y="65"/>
                    <a:pt x="290" y="64"/>
                    <a:pt x="290" y="64"/>
                  </a:cubicBezTo>
                  <a:cubicBezTo>
                    <a:pt x="289" y="54"/>
                    <a:pt x="286" y="45"/>
                    <a:pt x="282" y="39"/>
                  </a:cubicBezTo>
                  <a:cubicBezTo>
                    <a:pt x="288" y="37"/>
                    <a:pt x="300" y="36"/>
                    <a:pt x="310" y="50"/>
                  </a:cubicBezTo>
                  <a:cubicBezTo>
                    <a:pt x="311" y="52"/>
                    <a:pt x="314" y="53"/>
                    <a:pt x="317" y="52"/>
                  </a:cubicBezTo>
                  <a:cubicBezTo>
                    <a:pt x="317" y="52"/>
                    <a:pt x="339" y="44"/>
                    <a:pt x="350" y="56"/>
                  </a:cubicBezTo>
                  <a:cubicBezTo>
                    <a:pt x="355" y="63"/>
                    <a:pt x="355" y="68"/>
                    <a:pt x="356" y="72"/>
                  </a:cubicBezTo>
                  <a:cubicBezTo>
                    <a:pt x="357" y="78"/>
                    <a:pt x="359" y="86"/>
                    <a:pt x="371" y="87"/>
                  </a:cubicBezTo>
                  <a:cubicBezTo>
                    <a:pt x="375" y="87"/>
                    <a:pt x="378" y="87"/>
                    <a:pt x="382" y="86"/>
                  </a:cubicBezTo>
                  <a:cubicBezTo>
                    <a:pt x="393" y="86"/>
                    <a:pt x="404" y="85"/>
                    <a:pt x="414" y="97"/>
                  </a:cubicBezTo>
                  <a:cubicBezTo>
                    <a:pt x="426" y="112"/>
                    <a:pt x="442" y="120"/>
                    <a:pt x="455" y="119"/>
                  </a:cubicBezTo>
                  <a:cubicBezTo>
                    <a:pt x="449" y="124"/>
                    <a:pt x="439" y="129"/>
                    <a:pt x="425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9" y="175"/>
                    <a:pt x="288" y="177"/>
                  </a:cubicBezTo>
                  <a:cubicBezTo>
                    <a:pt x="284" y="186"/>
                    <a:pt x="275" y="193"/>
                    <a:pt x="264" y="194"/>
                  </a:cubicBezTo>
                  <a:cubicBezTo>
                    <a:pt x="256" y="195"/>
                    <a:pt x="250" y="193"/>
                    <a:pt x="245" y="189"/>
                  </a:cubicBezTo>
                  <a:cubicBezTo>
                    <a:pt x="236" y="181"/>
                    <a:pt x="236" y="167"/>
                    <a:pt x="236" y="167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3" y="161"/>
                    <a:pt x="231" y="160"/>
                    <a:pt x="229" y="161"/>
                  </a:cubicBezTo>
                  <a:cubicBezTo>
                    <a:pt x="229" y="161"/>
                    <a:pt x="228" y="160"/>
                    <a:pt x="226" y="160"/>
                  </a:cubicBezTo>
                  <a:cubicBezTo>
                    <a:pt x="225" y="160"/>
                    <a:pt x="222" y="158"/>
                    <a:pt x="220" y="157"/>
                  </a:cubicBezTo>
                  <a:cubicBezTo>
                    <a:pt x="220" y="156"/>
                    <a:pt x="219" y="156"/>
                    <a:pt x="219" y="155"/>
                  </a:cubicBezTo>
                  <a:cubicBezTo>
                    <a:pt x="218" y="155"/>
                    <a:pt x="217" y="154"/>
                    <a:pt x="216" y="153"/>
                  </a:cubicBezTo>
                  <a:cubicBezTo>
                    <a:pt x="216" y="153"/>
                    <a:pt x="216" y="153"/>
                    <a:pt x="216" y="153"/>
                  </a:cubicBezTo>
                  <a:cubicBezTo>
                    <a:pt x="213" y="149"/>
                    <a:pt x="206" y="140"/>
                    <a:pt x="209" y="128"/>
                  </a:cubicBezTo>
                  <a:cubicBezTo>
                    <a:pt x="211" y="118"/>
                    <a:pt x="216" y="111"/>
                    <a:pt x="222" y="107"/>
                  </a:cubicBezTo>
                  <a:cubicBezTo>
                    <a:pt x="223" y="106"/>
                    <a:pt x="224" y="106"/>
                    <a:pt x="225" y="106"/>
                  </a:cubicBezTo>
                  <a:cubicBezTo>
                    <a:pt x="228" y="105"/>
                    <a:pt x="231" y="104"/>
                    <a:pt x="233" y="103"/>
                  </a:cubicBezTo>
                  <a:cubicBezTo>
                    <a:pt x="236" y="103"/>
                    <a:pt x="240" y="103"/>
                    <a:pt x="243" y="103"/>
                  </a:cubicBezTo>
                  <a:cubicBezTo>
                    <a:pt x="246" y="104"/>
                    <a:pt x="250" y="104"/>
                    <a:pt x="253" y="105"/>
                  </a:cubicBezTo>
                  <a:cubicBezTo>
                    <a:pt x="260" y="107"/>
                    <a:pt x="264" y="112"/>
                    <a:pt x="265" y="118"/>
                  </a:cubicBezTo>
                  <a:cubicBezTo>
                    <a:pt x="266" y="121"/>
                    <a:pt x="266" y="124"/>
                    <a:pt x="266" y="126"/>
                  </a:cubicBezTo>
                  <a:cubicBezTo>
                    <a:pt x="265" y="131"/>
                    <a:pt x="263" y="137"/>
                    <a:pt x="260" y="139"/>
                  </a:cubicBezTo>
                  <a:cubicBezTo>
                    <a:pt x="258" y="140"/>
                    <a:pt x="257" y="141"/>
                    <a:pt x="255" y="141"/>
                  </a:cubicBezTo>
                  <a:cubicBezTo>
                    <a:pt x="251" y="141"/>
                    <a:pt x="248" y="141"/>
                    <a:pt x="245" y="139"/>
                  </a:cubicBezTo>
                  <a:cubicBezTo>
                    <a:pt x="245" y="139"/>
                    <a:pt x="244" y="139"/>
                    <a:pt x="243" y="138"/>
                  </a:cubicBezTo>
                  <a:cubicBezTo>
                    <a:pt x="242" y="137"/>
                    <a:pt x="242" y="135"/>
                    <a:pt x="242" y="135"/>
                  </a:cubicBezTo>
                  <a:cubicBezTo>
                    <a:pt x="242" y="134"/>
                    <a:pt x="241" y="132"/>
                    <a:pt x="241" y="132"/>
                  </a:cubicBezTo>
                  <a:cubicBezTo>
                    <a:pt x="240" y="130"/>
                    <a:pt x="238" y="129"/>
                    <a:pt x="236" y="129"/>
                  </a:cubicBezTo>
                  <a:cubicBezTo>
                    <a:pt x="233" y="129"/>
                    <a:pt x="230" y="131"/>
                    <a:pt x="230" y="134"/>
                  </a:cubicBezTo>
                  <a:cubicBezTo>
                    <a:pt x="230" y="135"/>
                    <a:pt x="230" y="139"/>
                    <a:pt x="232" y="143"/>
                  </a:cubicBezTo>
                  <a:cubicBezTo>
                    <a:pt x="233" y="144"/>
                    <a:pt x="234" y="146"/>
                    <a:pt x="235" y="147"/>
                  </a:cubicBezTo>
                  <a:cubicBezTo>
                    <a:pt x="235" y="147"/>
                    <a:pt x="236" y="148"/>
                    <a:pt x="237" y="148"/>
                  </a:cubicBezTo>
                  <a:cubicBezTo>
                    <a:pt x="239" y="150"/>
                    <a:pt x="241" y="151"/>
                    <a:pt x="244" y="152"/>
                  </a:cubicBezTo>
                  <a:cubicBezTo>
                    <a:pt x="248" y="153"/>
                    <a:pt x="251" y="153"/>
                    <a:pt x="256" y="153"/>
                  </a:cubicBezTo>
                  <a:cubicBezTo>
                    <a:pt x="257" y="153"/>
                    <a:pt x="259" y="152"/>
                    <a:pt x="260" y="152"/>
                  </a:cubicBezTo>
                  <a:cubicBezTo>
                    <a:pt x="263" y="151"/>
                    <a:pt x="265" y="150"/>
                    <a:pt x="267" y="149"/>
                  </a:cubicBezTo>
                  <a:cubicBezTo>
                    <a:pt x="269" y="147"/>
                    <a:pt x="270" y="146"/>
                    <a:pt x="272" y="144"/>
                  </a:cubicBezTo>
                  <a:cubicBezTo>
                    <a:pt x="275" y="140"/>
                    <a:pt x="277" y="134"/>
                    <a:pt x="278" y="128"/>
                  </a:cubicBezTo>
                  <a:cubicBezTo>
                    <a:pt x="278" y="122"/>
                    <a:pt x="278" y="117"/>
                    <a:pt x="276" y="112"/>
                  </a:cubicBezTo>
                  <a:cubicBezTo>
                    <a:pt x="283" y="118"/>
                    <a:pt x="294" y="124"/>
                    <a:pt x="305" y="124"/>
                  </a:cubicBezTo>
                  <a:cubicBezTo>
                    <a:pt x="307" y="124"/>
                    <a:pt x="308" y="124"/>
                    <a:pt x="309" y="124"/>
                  </a:cubicBezTo>
                  <a:cubicBezTo>
                    <a:pt x="309" y="127"/>
                    <a:pt x="309" y="130"/>
                    <a:pt x="308" y="133"/>
                  </a:cubicBezTo>
                  <a:cubicBezTo>
                    <a:pt x="304" y="145"/>
                    <a:pt x="289" y="151"/>
                    <a:pt x="289" y="151"/>
                  </a:cubicBezTo>
                  <a:cubicBezTo>
                    <a:pt x="287" y="151"/>
                    <a:pt x="286" y="153"/>
                    <a:pt x="285" y="154"/>
                  </a:cubicBezTo>
                  <a:cubicBezTo>
                    <a:pt x="285" y="154"/>
                    <a:pt x="285" y="155"/>
                    <a:pt x="285" y="155"/>
                  </a:cubicBezTo>
                  <a:cubicBezTo>
                    <a:pt x="285" y="157"/>
                    <a:pt x="285" y="159"/>
                    <a:pt x="286" y="160"/>
                  </a:cubicBezTo>
                  <a:cubicBezTo>
                    <a:pt x="287" y="161"/>
                    <a:pt x="287" y="162"/>
                    <a:pt x="288" y="163"/>
                  </a:cubicBezTo>
                  <a:cubicBezTo>
                    <a:pt x="289" y="165"/>
                    <a:pt x="289" y="167"/>
                    <a:pt x="289" y="170"/>
                  </a:cubicBezTo>
                  <a:close/>
                  <a:moveTo>
                    <a:pt x="198" y="151"/>
                  </a:moveTo>
                  <a:cubicBezTo>
                    <a:pt x="190" y="161"/>
                    <a:pt x="184" y="167"/>
                    <a:pt x="165" y="168"/>
                  </a:cubicBezTo>
                  <a:cubicBezTo>
                    <a:pt x="155" y="168"/>
                    <a:pt x="148" y="164"/>
                    <a:pt x="141" y="158"/>
                  </a:cubicBezTo>
                  <a:cubicBezTo>
                    <a:pt x="150" y="157"/>
                    <a:pt x="159" y="153"/>
                    <a:pt x="168" y="143"/>
                  </a:cubicBezTo>
                  <a:cubicBezTo>
                    <a:pt x="178" y="134"/>
                    <a:pt x="180" y="119"/>
                    <a:pt x="174" y="106"/>
                  </a:cubicBezTo>
                  <a:cubicBezTo>
                    <a:pt x="168" y="93"/>
                    <a:pt x="156" y="84"/>
                    <a:pt x="144" y="84"/>
                  </a:cubicBezTo>
                  <a:cubicBezTo>
                    <a:pt x="133" y="84"/>
                    <a:pt x="125" y="87"/>
                    <a:pt x="120" y="92"/>
                  </a:cubicBezTo>
                  <a:cubicBezTo>
                    <a:pt x="115" y="98"/>
                    <a:pt x="112" y="105"/>
                    <a:pt x="112" y="114"/>
                  </a:cubicBezTo>
                  <a:cubicBezTo>
                    <a:pt x="112" y="115"/>
                    <a:pt x="113" y="123"/>
                    <a:pt x="119" y="128"/>
                  </a:cubicBezTo>
                  <a:cubicBezTo>
                    <a:pt x="122" y="130"/>
                    <a:pt x="124" y="131"/>
                    <a:pt x="127" y="132"/>
                  </a:cubicBezTo>
                  <a:cubicBezTo>
                    <a:pt x="132" y="133"/>
                    <a:pt x="138" y="133"/>
                    <a:pt x="146" y="131"/>
                  </a:cubicBezTo>
                  <a:cubicBezTo>
                    <a:pt x="149" y="130"/>
                    <a:pt x="151" y="127"/>
                    <a:pt x="150" y="124"/>
                  </a:cubicBezTo>
                  <a:cubicBezTo>
                    <a:pt x="149" y="121"/>
                    <a:pt x="146" y="119"/>
                    <a:pt x="143" y="119"/>
                  </a:cubicBezTo>
                  <a:cubicBezTo>
                    <a:pt x="135" y="121"/>
                    <a:pt x="130" y="121"/>
                    <a:pt x="127" y="119"/>
                  </a:cubicBezTo>
                  <a:cubicBezTo>
                    <a:pt x="125" y="117"/>
                    <a:pt x="124" y="114"/>
                    <a:pt x="124" y="114"/>
                  </a:cubicBezTo>
                  <a:cubicBezTo>
                    <a:pt x="124" y="108"/>
                    <a:pt x="126" y="104"/>
                    <a:pt x="128" y="101"/>
                  </a:cubicBezTo>
                  <a:cubicBezTo>
                    <a:pt x="131" y="98"/>
                    <a:pt x="137" y="96"/>
                    <a:pt x="144" y="96"/>
                  </a:cubicBezTo>
                  <a:cubicBezTo>
                    <a:pt x="152" y="96"/>
                    <a:pt x="159" y="102"/>
                    <a:pt x="163" y="111"/>
                  </a:cubicBezTo>
                  <a:cubicBezTo>
                    <a:pt x="167" y="120"/>
                    <a:pt x="166" y="129"/>
                    <a:pt x="160" y="135"/>
                  </a:cubicBezTo>
                  <a:cubicBezTo>
                    <a:pt x="146" y="149"/>
                    <a:pt x="135" y="147"/>
                    <a:pt x="124" y="143"/>
                  </a:cubicBezTo>
                  <a:cubicBezTo>
                    <a:pt x="123" y="143"/>
                    <a:pt x="122" y="142"/>
                    <a:pt x="121" y="142"/>
                  </a:cubicBezTo>
                  <a:cubicBezTo>
                    <a:pt x="119" y="141"/>
                    <a:pt x="118" y="141"/>
                    <a:pt x="116" y="140"/>
                  </a:cubicBezTo>
                  <a:cubicBezTo>
                    <a:pt x="115" y="140"/>
                    <a:pt x="114" y="139"/>
                    <a:pt x="113" y="139"/>
                  </a:cubicBezTo>
                  <a:cubicBezTo>
                    <a:pt x="112" y="139"/>
                    <a:pt x="110" y="139"/>
                    <a:pt x="109" y="139"/>
                  </a:cubicBezTo>
                  <a:cubicBezTo>
                    <a:pt x="101" y="138"/>
                    <a:pt x="95" y="140"/>
                    <a:pt x="89" y="142"/>
                  </a:cubicBezTo>
                  <a:cubicBezTo>
                    <a:pt x="84" y="144"/>
                    <a:pt x="80" y="145"/>
                    <a:pt x="76" y="145"/>
                  </a:cubicBezTo>
                  <a:cubicBezTo>
                    <a:pt x="75" y="145"/>
                    <a:pt x="75" y="145"/>
                    <a:pt x="74" y="146"/>
                  </a:cubicBezTo>
                  <a:cubicBezTo>
                    <a:pt x="64" y="146"/>
                    <a:pt x="48" y="144"/>
                    <a:pt x="39" y="137"/>
                  </a:cubicBezTo>
                  <a:cubicBezTo>
                    <a:pt x="32" y="133"/>
                    <a:pt x="25" y="131"/>
                    <a:pt x="19" y="131"/>
                  </a:cubicBezTo>
                  <a:cubicBezTo>
                    <a:pt x="31" y="114"/>
                    <a:pt x="37" y="114"/>
                    <a:pt x="51" y="114"/>
                  </a:cubicBezTo>
                  <a:cubicBezTo>
                    <a:pt x="71" y="114"/>
                    <a:pt x="75" y="106"/>
                    <a:pt x="79" y="94"/>
                  </a:cubicBezTo>
                  <a:cubicBezTo>
                    <a:pt x="79" y="93"/>
                    <a:pt x="79" y="92"/>
                    <a:pt x="80" y="90"/>
                  </a:cubicBezTo>
                  <a:cubicBezTo>
                    <a:pt x="84" y="78"/>
                    <a:pt x="94" y="76"/>
                    <a:pt x="105" y="73"/>
                  </a:cubicBezTo>
                  <a:cubicBezTo>
                    <a:pt x="109" y="73"/>
                    <a:pt x="113" y="72"/>
                    <a:pt x="116" y="70"/>
                  </a:cubicBezTo>
                  <a:cubicBezTo>
                    <a:pt x="129" y="65"/>
                    <a:pt x="133" y="57"/>
                    <a:pt x="136" y="51"/>
                  </a:cubicBezTo>
                  <a:cubicBezTo>
                    <a:pt x="139" y="46"/>
                    <a:pt x="141" y="41"/>
                    <a:pt x="147" y="38"/>
                  </a:cubicBezTo>
                  <a:cubicBezTo>
                    <a:pt x="159" y="31"/>
                    <a:pt x="167" y="40"/>
                    <a:pt x="168" y="41"/>
                  </a:cubicBezTo>
                  <a:cubicBezTo>
                    <a:pt x="170" y="43"/>
                    <a:pt x="173" y="44"/>
                    <a:pt x="176" y="42"/>
                  </a:cubicBezTo>
                  <a:cubicBezTo>
                    <a:pt x="180" y="39"/>
                    <a:pt x="183" y="37"/>
                    <a:pt x="187" y="36"/>
                  </a:cubicBezTo>
                  <a:cubicBezTo>
                    <a:pt x="187" y="37"/>
                    <a:pt x="187" y="38"/>
                    <a:pt x="187" y="38"/>
                  </a:cubicBezTo>
                  <a:cubicBezTo>
                    <a:pt x="171" y="44"/>
                    <a:pt x="166" y="59"/>
                    <a:pt x="165" y="67"/>
                  </a:cubicBezTo>
                  <a:cubicBezTo>
                    <a:pt x="164" y="79"/>
                    <a:pt x="169" y="90"/>
                    <a:pt x="180" y="97"/>
                  </a:cubicBezTo>
                  <a:cubicBezTo>
                    <a:pt x="187" y="102"/>
                    <a:pt x="196" y="105"/>
                    <a:pt x="206" y="106"/>
                  </a:cubicBezTo>
                  <a:cubicBezTo>
                    <a:pt x="202" y="111"/>
                    <a:pt x="199" y="118"/>
                    <a:pt x="197" y="125"/>
                  </a:cubicBezTo>
                  <a:cubicBezTo>
                    <a:pt x="195" y="134"/>
                    <a:pt x="196" y="142"/>
                    <a:pt x="200" y="150"/>
                  </a:cubicBezTo>
                  <a:cubicBezTo>
                    <a:pt x="199" y="150"/>
                    <a:pt x="198" y="150"/>
                    <a:pt x="198" y="151"/>
                  </a:cubicBezTo>
                  <a:close/>
                  <a:moveTo>
                    <a:pt x="201" y="23"/>
                  </a:moveTo>
                  <a:cubicBezTo>
                    <a:pt x="201" y="22"/>
                    <a:pt x="202" y="21"/>
                    <a:pt x="203" y="20"/>
                  </a:cubicBezTo>
                  <a:cubicBezTo>
                    <a:pt x="207" y="15"/>
                    <a:pt x="213" y="13"/>
                    <a:pt x="223" y="12"/>
                  </a:cubicBezTo>
                  <a:cubicBezTo>
                    <a:pt x="223" y="12"/>
                    <a:pt x="240" y="13"/>
                    <a:pt x="243" y="33"/>
                  </a:cubicBezTo>
                  <a:cubicBezTo>
                    <a:pt x="243" y="36"/>
                    <a:pt x="247" y="38"/>
                    <a:pt x="250" y="38"/>
                  </a:cubicBezTo>
                  <a:cubicBezTo>
                    <a:pt x="250" y="38"/>
                    <a:pt x="261" y="36"/>
                    <a:pt x="269" y="43"/>
                  </a:cubicBezTo>
                  <a:cubicBezTo>
                    <a:pt x="269" y="43"/>
                    <a:pt x="270" y="44"/>
                    <a:pt x="271" y="45"/>
                  </a:cubicBezTo>
                  <a:cubicBezTo>
                    <a:pt x="275" y="49"/>
                    <a:pt x="277" y="56"/>
                    <a:pt x="278" y="64"/>
                  </a:cubicBezTo>
                  <a:cubicBezTo>
                    <a:pt x="277" y="67"/>
                    <a:pt x="275" y="82"/>
                    <a:pt x="264" y="88"/>
                  </a:cubicBezTo>
                  <a:cubicBezTo>
                    <a:pt x="260" y="91"/>
                    <a:pt x="255" y="92"/>
                    <a:pt x="249" y="91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49" y="90"/>
                    <a:pt x="250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4" y="81"/>
                    <a:pt x="254" y="73"/>
                    <a:pt x="252" y="65"/>
                  </a:cubicBezTo>
                  <a:cubicBezTo>
                    <a:pt x="249" y="52"/>
                    <a:pt x="240" y="44"/>
                    <a:pt x="230" y="44"/>
                  </a:cubicBezTo>
                  <a:cubicBezTo>
                    <a:pt x="226" y="44"/>
                    <a:pt x="223" y="44"/>
                    <a:pt x="220" y="45"/>
                  </a:cubicBezTo>
                  <a:cubicBezTo>
                    <a:pt x="218" y="46"/>
                    <a:pt x="217" y="46"/>
                    <a:pt x="216" y="47"/>
                  </a:cubicBezTo>
                  <a:cubicBezTo>
                    <a:pt x="215" y="47"/>
                    <a:pt x="215" y="47"/>
                    <a:pt x="215" y="48"/>
                  </a:cubicBezTo>
                  <a:cubicBezTo>
                    <a:pt x="213" y="49"/>
                    <a:pt x="212" y="50"/>
                    <a:pt x="210" y="52"/>
                  </a:cubicBezTo>
                  <a:cubicBezTo>
                    <a:pt x="203" y="60"/>
                    <a:pt x="205" y="72"/>
                    <a:pt x="206" y="74"/>
                  </a:cubicBezTo>
                  <a:cubicBezTo>
                    <a:pt x="206" y="76"/>
                    <a:pt x="209" y="78"/>
                    <a:pt x="211" y="78"/>
                  </a:cubicBezTo>
                  <a:cubicBezTo>
                    <a:pt x="212" y="78"/>
                    <a:pt x="212" y="78"/>
                    <a:pt x="213" y="78"/>
                  </a:cubicBezTo>
                  <a:cubicBezTo>
                    <a:pt x="214" y="78"/>
                    <a:pt x="215" y="77"/>
                    <a:pt x="216" y="76"/>
                  </a:cubicBezTo>
                  <a:cubicBezTo>
                    <a:pt x="217" y="75"/>
                    <a:pt x="218" y="73"/>
                    <a:pt x="217" y="71"/>
                  </a:cubicBezTo>
                  <a:cubicBezTo>
                    <a:pt x="217" y="71"/>
                    <a:pt x="216" y="64"/>
                    <a:pt x="220" y="59"/>
                  </a:cubicBezTo>
                  <a:cubicBezTo>
                    <a:pt x="222" y="57"/>
                    <a:pt x="225" y="56"/>
                    <a:pt x="230" y="56"/>
                  </a:cubicBezTo>
                  <a:cubicBezTo>
                    <a:pt x="235" y="56"/>
                    <a:pt x="239" y="62"/>
                    <a:pt x="241" y="68"/>
                  </a:cubicBezTo>
                  <a:cubicBezTo>
                    <a:pt x="242" y="76"/>
                    <a:pt x="241" y="85"/>
                    <a:pt x="233" y="90"/>
                  </a:cubicBezTo>
                  <a:cubicBezTo>
                    <a:pt x="233" y="90"/>
                    <a:pt x="232" y="91"/>
                    <a:pt x="232" y="91"/>
                  </a:cubicBezTo>
                  <a:cubicBezTo>
                    <a:pt x="232" y="91"/>
                    <a:pt x="231" y="91"/>
                    <a:pt x="230" y="92"/>
                  </a:cubicBezTo>
                  <a:cubicBezTo>
                    <a:pt x="228" y="93"/>
                    <a:pt x="225" y="93"/>
                    <a:pt x="221" y="94"/>
                  </a:cubicBezTo>
                  <a:cubicBezTo>
                    <a:pt x="218" y="94"/>
                    <a:pt x="214" y="95"/>
                    <a:pt x="210" y="94"/>
                  </a:cubicBezTo>
                  <a:cubicBezTo>
                    <a:pt x="202" y="94"/>
                    <a:pt x="193" y="91"/>
                    <a:pt x="187" y="87"/>
                  </a:cubicBezTo>
                  <a:cubicBezTo>
                    <a:pt x="180" y="82"/>
                    <a:pt x="177" y="76"/>
                    <a:pt x="177" y="68"/>
                  </a:cubicBezTo>
                  <a:cubicBezTo>
                    <a:pt x="177" y="66"/>
                    <a:pt x="179" y="52"/>
                    <a:pt x="195" y="49"/>
                  </a:cubicBezTo>
                  <a:cubicBezTo>
                    <a:pt x="196" y="48"/>
                    <a:pt x="198" y="47"/>
                    <a:pt x="199" y="46"/>
                  </a:cubicBezTo>
                  <a:cubicBezTo>
                    <a:pt x="200" y="45"/>
                    <a:pt x="200" y="43"/>
                    <a:pt x="199" y="41"/>
                  </a:cubicBezTo>
                  <a:cubicBezTo>
                    <a:pt x="199" y="41"/>
                    <a:pt x="199" y="39"/>
                    <a:pt x="199" y="35"/>
                  </a:cubicBezTo>
                  <a:cubicBezTo>
                    <a:pt x="199" y="33"/>
                    <a:pt x="199" y="31"/>
                    <a:pt x="199" y="29"/>
                  </a:cubicBezTo>
                  <a:cubicBezTo>
                    <a:pt x="199" y="27"/>
                    <a:pt x="200" y="25"/>
                    <a:pt x="201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Freeform 100"/>
          <p:cNvSpPr>
            <a:spLocks/>
          </p:cNvSpPr>
          <p:nvPr/>
        </p:nvSpPr>
        <p:spPr bwMode="auto">
          <a:xfrm>
            <a:off x="375444" y="4069028"/>
            <a:ext cx="2781086" cy="1210997"/>
          </a:xfrm>
          <a:custGeom>
            <a:avLst/>
            <a:gdLst>
              <a:gd name="T0" fmla="*/ 471 w 475"/>
              <a:gd name="T1" fmla="*/ 103 h 206"/>
              <a:gd name="T2" fmla="*/ 461 w 475"/>
              <a:gd name="T3" fmla="*/ 105 h 206"/>
              <a:gd name="T4" fmla="*/ 423 w 475"/>
              <a:gd name="T5" fmla="*/ 89 h 206"/>
              <a:gd name="T6" fmla="*/ 381 w 475"/>
              <a:gd name="T7" fmla="*/ 74 h 206"/>
              <a:gd name="T8" fmla="*/ 371 w 475"/>
              <a:gd name="T9" fmla="*/ 74 h 206"/>
              <a:gd name="T10" fmla="*/ 368 w 475"/>
              <a:gd name="T11" fmla="*/ 74 h 206"/>
              <a:gd name="T12" fmla="*/ 367 w 475"/>
              <a:gd name="T13" fmla="*/ 70 h 206"/>
              <a:gd name="T14" fmla="*/ 358 w 475"/>
              <a:gd name="T15" fmla="*/ 49 h 206"/>
              <a:gd name="T16" fmla="*/ 316 w 475"/>
              <a:gd name="T17" fmla="*/ 39 h 206"/>
              <a:gd name="T18" fmla="*/ 272 w 475"/>
              <a:gd name="T19" fmla="*/ 29 h 206"/>
              <a:gd name="T20" fmla="*/ 271 w 475"/>
              <a:gd name="T21" fmla="*/ 30 h 206"/>
              <a:gd name="T22" fmla="*/ 253 w 475"/>
              <a:gd name="T23" fmla="*/ 25 h 206"/>
              <a:gd name="T24" fmla="*/ 222 w 475"/>
              <a:gd name="T25" fmla="*/ 0 h 206"/>
              <a:gd name="T26" fmla="*/ 192 w 475"/>
              <a:gd name="T27" fmla="*/ 13 h 206"/>
              <a:gd name="T28" fmla="*/ 188 w 475"/>
              <a:gd name="T29" fmla="*/ 23 h 206"/>
              <a:gd name="T30" fmla="*/ 172 w 475"/>
              <a:gd name="T31" fmla="*/ 29 h 206"/>
              <a:gd name="T32" fmla="*/ 140 w 475"/>
              <a:gd name="T33" fmla="*/ 27 h 206"/>
              <a:gd name="T34" fmla="*/ 125 w 475"/>
              <a:gd name="T35" fmla="*/ 45 h 206"/>
              <a:gd name="T36" fmla="*/ 111 w 475"/>
              <a:gd name="T37" fmla="*/ 59 h 206"/>
              <a:gd name="T38" fmla="*/ 102 w 475"/>
              <a:gd name="T39" fmla="*/ 61 h 206"/>
              <a:gd name="T40" fmla="*/ 68 w 475"/>
              <a:gd name="T41" fmla="*/ 86 h 206"/>
              <a:gd name="T42" fmla="*/ 67 w 475"/>
              <a:gd name="T43" fmla="*/ 91 h 206"/>
              <a:gd name="T44" fmla="*/ 51 w 475"/>
              <a:gd name="T45" fmla="*/ 102 h 206"/>
              <a:gd name="T46" fmla="*/ 1 w 475"/>
              <a:gd name="T47" fmla="*/ 137 h 206"/>
              <a:gd name="T48" fmla="*/ 2 w 475"/>
              <a:gd name="T49" fmla="*/ 144 h 206"/>
              <a:gd name="T50" fmla="*/ 9 w 475"/>
              <a:gd name="T51" fmla="*/ 145 h 206"/>
              <a:gd name="T52" fmla="*/ 31 w 475"/>
              <a:gd name="T53" fmla="*/ 147 h 206"/>
              <a:gd name="T54" fmla="*/ 82 w 475"/>
              <a:gd name="T55" fmla="*/ 157 h 206"/>
              <a:gd name="T56" fmla="*/ 90 w 475"/>
              <a:gd name="T57" fmla="*/ 154 h 206"/>
              <a:gd name="T58" fmla="*/ 110 w 475"/>
              <a:gd name="T59" fmla="*/ 151 h 206"/>
              <a:gd name="T60" fmla="*/ 112 w 475"/>
              <a:gd name="T61" fmla="*/ 151 h 206"/>
              <a:gd name="T62" fmla="*/ 116 w 475"/>
              <a:gd name="T63" fmla="*/ 153 h 206"/>
              <a:gd name="T64" fmla="*/ 118 w 475"/>
              <a:gd name="T65" fmla="*/ 154 h 206"/>
              <a:gd name="T66" fmla="*/ 126 w 475"/>
              <a:gd name="T67" fmla="*/ 161 h 206"/>
              <a:gd name="T68" fmla="*/ 163 w 475"/>
              <a:gd name="T69" fmla="*/ 180 h 206"/>
              <a:gd name="T70" fmla="*/ 165 w 475"/>
              <a:gd name="T71" fmla="*/ 180 h 206"/>
              <a:gd name="T72" fmla="*/ 206 w 475"/>
              <a:gd name="T73" fmla="*/ 160 h 206"/>
              <a:gd name="T74" fmla="*/ 206 w 475"/>
              <a:gd name="T75" fmla="*/ 160 h 206"/>
              <a:gd name="T76" fmla="*/ 224 w 475"/>
              <a:gd name="T77" fmla="*/ 172 h 206"/>
              <a:gd name="T78" fmla="*/ 237 w 475"/>
              <a:gd name="T79" fmla="*/ 198 h 206"/>
              <a:gd name="T80" fmla="*/ 259 w 475"/>
              <a:gd name="T81" fmla="*/ 206 h 206"/>
              <a:gd name="T82" fmla="*/ 265 w 475"/>
              <a:gd name="T83" fmla="*/ 206 h 206"/>
              <a:gd name="T84" fmla="*/ 298 w 475"/>
              <a:gd name="T85" fmla="*/ 181 h 206"/>
              <a:gd name="T86" fmla="*/ 300 w 475"/>
              <a:gd name="T87" fmla="*/ 174 h 206"/>
              <a:gd name="T88" fmla="*/ 323 w 475"/>
              <a:gd name="T89" fmla="*/ 177 h 206"/>
              <a:gd name="T90" fmla="*/ 333 w 475"/>
              <a:gd name="T91" fmla="*/ 177 h 206"/>
              <a:gd name="T92" fmla="*/ 375 w 475"/>
              <a:gd name="T93" fmla="*/ 158 h 206"/>
              <a:gd name="T94" fmla="*/ 423 w 475"/>
              <a:gd name="T95" fmla="*/ 140 h 206"/>
              <a:gd name="T96" fmla="*/ 473 w 475"/>
              <a:gd name="T97" fmla="*/ 114 h 206"/>
              <a:gd name="T98" fmla="*/ 471 w 475"/>
              <a:gd name="T99" fmla="*/ 10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5" h="206">
                <a:moveTo>
                  <a:pt x="471" y="103"/>
                </a:moveTo>
                <a:cubicBezTo>
                  <a:pt x="470" y="102"/>
                  <a:pt x="466" y="100"/>
                  <a:pt x="461" y="105"/>
                </a:cubicBezTo>
                <a:cubicBezTo>
                  <a:pt x="454" y="110"/>
                  <a:pt x="436" y="105"/>
                  <a:pt x="423" y="89"/>
                </a:cubicBezTo>
                <a:cubicBezTo>
                  <a:pt x="409" y="72"/>
                  <a:pt x="393" y="73"/>
                  <a:pt x="381" y="74"/>
                </a:cubicBezTo>
                <a:cubicBezTo>
                  <a:pt x="377" y="74"/>
                  <a:pt x="374" y="75"/>
                  <a:pt x="371" y="74"/>
                </a:cubicBezTo>
                <a:cubicBezTo>
                  <a:pt x="369" y="74"/>
                  <a:pt x="368" y="74"/>
                  <a:pt x="368" y="74"/>
                </a:cubicBezTo>
                <a:cubicBezTo>
                  <a:pt x="368" y="74"/>
                  <a:pt x="368" y="72"/>
                  <a:pt x="367" y="70"/>
                </a:cubicBezTo>
                <a:cubicBezTo>
                  <a:pt x="367" y="65"/>
                  <a:pt x="365" y="57"/>
                  <a:pt x="358" y="49"/>
                </a:cubicBezTo>
                <a:cubicBezTo>
                  <a:pt x="346" y="33"/>
                  <a:pt x="325" y="37"/>
                  <a:pt x="316" y="39"/>
                </a:cubicBezTo>
                <a:cubicBezTo>
                  <a:pt x="301" y="22"/>
                  <a:pt x="281" y="25"/>
                  <a:pt x="272" y="29"/>
                </a:cubicBezTo>
                <a:cubicBezTo>
                  <a:pt x="272" y="30"/>
                  <a:pt x="271" y="30"/>
                  <a:pt x="271" y="30"/>
                </a:cubicBezTo>
                <a:cubicBezTo>
                  <a:pt x="265" y="27"/>
                  <a:pt x="258" y="26"/>
                  <a:pt x="253" y="25"/>
                </a:cubicBezTo>
                <a:cubicBezTo>
                  <a:pt x="248" y="6"/>
                  <a:pt x="231" y="0"/>
                  <a:pt x="222" y="0"/>
                </a:cubicBezTo>
                <a:cubicBezTo>
                  <a:pt x="209" y="0"/>
                  <a:pt x="199" y="5"/>
                  <a:pt x="192" y="13"/>
                </a:cubicBezTo>
                <a:cubicBezTo>
                  <a:pt x="190" y="16"/>
                  <a:pt x="189" y="19"/>
                  <a:pt x="188" y="23"/>
                </a:cubicBezTo>
                <a:cubicBezTo>
                  <a:pt x="183" y="24"/>
                  <a:pt x="177" y="26"/>
                  <a:pt x="172" y="29"/>
                </a:cubicBezTo>
                <a:cubicBezTo>
                  <a:pt x="165" y="24"/>
                  <a:pt x="153" y="20"/>
                  <a:pt x="140" y="27"/>
                </a:cubicBezTo>
                <a:cubicBezTo>
                  <a:pt x="131" y="33"/>
                  <a:pt x="128" y="39"/>
                  <a:pt x="125" y="45"/>
                </a:cubicBezTo>
                <a:cubicBezTo>
                  <a:pt x="122" y="51"/>
                  <a:pt x="120" y="56"/>
                  <a:pt x="111" y="59"/>
                </a:cubicBezTo>
                <a:cubicBezTo>
                  <a:pt x="109" y="60"/>
                  <a:pt x="105" y="61"/>
                  <a:pt x="102" y="61"/>
                </a:cubicBezTo>
                <a:cubicBezTo>
                  <a:pt x="90" y="64"/>
                  <a:pt x="75" y="67"/>
                  <a:pt x="68" y="86"/>
                </a:cubicBezTo>
                <a:cubicBezTo>
                  <a:pt x="67" y="88"/>
                  <a:pt x="67" y="89"/>
                  <a:pt x="67" y="91"/>
                </a:cubicBezTo>
                <a:cubicBezTo>
                  <a:pt x="64" y="99"/>
                  <a:pt x="63" y="102"/>
                  <a:pt x="51" y="102"/>
                </a:cubicBezTo>
                <a:cubicBezTo>
                  <a:pt x="29" y="102"/>
                  <a:pt x="21" y="103"/>
                  <a:pt x="1" y="137"/>
                </a:cubicBezTo>
                <a:cubicBezTo>
                  <a:pt x="0" y="139"/>
                  <a:pt x="0" y="142"/>
                  <a:pt x="2" y="144"/>
                </a:cubicBezTo>
                <a:cubicBezTo>
                  <a:pt x="4" y="146"/>
                  <a:pt x="7" y="146"/>
                  <a:pt x="9" y="145"/>
                </a:cubicBezTo>
                <a:cubicBezTo>
                  <a:pt x="9" y="145"/>
                  <a:pt x="21" y="140"/>
                  <a:pt x="31" y="147"/>
                </a:cubicBezTo>
                <a:cubicBezTo>
                  <a:pt x="46" y="158"/>
                  <a:pt x="72" y="159"/>
                  <a:pt x="82" y="157"/>
                </a:cubicBezTo>
                <a:cubicBezTo>
                  <a:pt x="85" y="156"/>
                  <a:pt x="87" y="155"/>
                  <a:pt x="90" y="154"/>
                </a:cubicBezTo>
                <a:cubicBezTo>
                  <a:pt x="96" y="153"/>
                  <a:pt x="104" y="150"/>
                  <a:pt x="110" y="151"/>
                </a:cubicBezTo>
                <a:cubicBezTo>
                  <a:pt x="111" y="151"/>
                  <a:pt x="111" y="151"/>
                  <a:pt x="112" y="151"/>
                </a:cubicBezTo>
                <a:cubicBezTo>
                  <a:pt x="113" y="152"/>
                  <a:pt x="115" y="152"/>
                  <a:pt x="116" y="153"/>
                </a:cubicBezTo>
                <a:cubicBezTo>
                  <a:pt x="117" y="153"/>
                  <a:pt x="117" y="153"/>
                  <a:pt x="118" y="154"/>
                </a:cubicBezTo>
                <a:cubicBezTo>
                  <a:pt x="121" y="155"/>
                  <a:pt x="123" y="158"/>
                  <a:pt x="126" y="161"/>
                </a:cubicBezTo>
                <a:cubicBezTo>
                  <a:pt x="135" y="169"/>
                  <a:pt x="146" y="180"/>
                  <a:pt x="163" y="180"/>
                </a:cubicBezTo>
                <a:cubicBezTo>
                  <a:pt x="164" y="180"/>
                  <a:pt x="164" y="180"/>
                  <a:pt x="165" y="180"/>
                </a:cubicBezTo>
                <a:cubicBezTo>
                  <a:pt x="188" y="179"/>
                  <a:pt x="197" y="17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1" y="166"/>
                  <a:pt x="218" y="170"/>
                  <a:pt x="224" y="172"/>
                </a:cubicBezTo>
                <a:cubicBezTo>
                  <a:pt x="225" y="179"/>
                  <a:pt x="228" y="190"/>
                  <a:pt x="237" y="198"/>
                </a:cubicBezTo>
                <a:cubicBezTo>
                  <a:pt x="243" y="203"/>
                  <a:pt x="250" y="206"/>
                  <a:pt x="259" y="206"/>
                </a:cubicBezTo>
                <a:cubicBezTo>
                  <a:pt x="261" y="206"/>
                  <a:pt x="263" y="206"/>
                  <a:pt x="265" y="206"/>
                </a:cubicBezTo>
                <a:cubicBezTo>
                  <a:pt x="281" y="204"/>
                  <a:pt x="293" y="195"/>
                  <a:pt x="298" y="181"/>
                </a:cubicBezTo>
                <a:cubicBezTo>
                  <a:pt x="299" y="179"/>
                  <a:pt x="300" y="177"/>
                  <a:pt x="300" y="174"/>
                </a:cubicBezTo>
                <a:cubicBezTo>
                  <a:pt x="307" y="176"/>
                  <a:pt x="314" y="177"/>
                  <a:pt x="323" y="177"/>
                </a:cubicBezTo>
                <a:cubicBezTo>
                  <a:pt x="326" y="177"/>
                  <a:pt x="329" y="177"/>
                  <a:pt x="333" y="177"/>
                </a:cubicBezTo>
                <a:cubicBezTo>
                  <a:pt x="349" y="176"/>
                  <a:pt x="362" y="167"/>
                  <a:pt x="375" y="158"/>
                </a:cubicBezTo>
                <a:cubicBezTo>
                  <a:pt x="390" y="148"/>
                  <a:pt x="404" y="138"/>
                  <a:pt x="423" y="140"/>
                </a:cubicBezTo>
                <a:cubicBezTo>
                  <a:pt x="451" y="142"/>
                  <a:pt x="469" y="125"/>
                  <a:pt x="473" y="114"/>
                </a:cubicBezTo>
                <a:cubicBezTo>
                  <a:pt x="475" y="107"/>
                  <a:pt x="472" y="104"/>
                  <a:pt x="471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1"/>
          <p:cNvSpPr>
            <a:spLocks noEditPoints="1"/>
          </p:cNvSpPr>
          <p:nvPr/>
        </p:nvSpPr>
        <p:spPr bwMode="auto">
          <a:xfrm>
            <a:off x="375444" y="4069028"/>
            <a:ext cx="2781086" cy="1210997"/>
          </a:xfrm>
          <a:custGeom>
            <a:avLst/>
            <a:gdLst>
              <a:gd name="T0" fmla="*/ 381 w 475"/>
              <a:gd name="T1" fmla="*/ 74 h 206"/>
              <a:gd name="T2" fmla="*/ 358 w 475"/>
              <a:gd name="T3" fmla="*/ 49 h 206"/>
              <a:gd name="T4" fmla="*/ 253 w 475"/>
              <a:gd name="T5" fmla="*/ 25 h 206"/>
              <a:gd name="T6" fmla="*/ 172 w 475"/>
              <a:gd name="T7" fmla="*/ 29 h 206"/>
              <a:gd name="T8" fmla="*/ 102 w 475"/>
              <a:gd name="T9" fmla="*/ 61 h 206"/>
              <a:gd name="T10" fmla="*/ 1 w 475"/>
              <a:gd name="T11" fmla="*/ 137 h 206"/>
              <a:gd name="T12" fmla="*/ 82 w 475"/>
              <a:gd name="T13" fmla="*/ 157 h 206"/>
              <a:gd name="T14" fmla="*/ 116 w 475"/>
              <a:gd name="T15" fmla="*/ 153 h 206"/>
              <a:gd name="T16" fmla="*/ 165 w 475"/>
              <a:gd name="T17" fmla="*/ 180 h 206"/>
              <a:gd name="T18" fmla="*/ 237 w 475"/>
              <a:gd name="T19" fmla="*/ 198 h 206"/>
              <a:gd name="T20" fmla="*/ 300 w 475"/>
              <a:gd name="T21" fmla="*/ 174 h 206"/>
              <a:gd name="T22" fmla="*/ 423 w 475"/>
              <a:gd name="T23" fmla="*/ 140 h 206"/>
              <a:gd name="T24" fmla="*/ 368 w 475"/>
              <a:gd name="T25" fmla="*/ 148 h 206"/>
              <a:gd name="T26" fmla="*/ 319 w 475"/>
              <a:gd name="T27" fmla="*/ 136 h 206"/>
              <a:gd name="T28" fmla="*/ 300 w 475"/>
              <a:gd name="T29" fmla="*/ 65 h 206"/>
              <a:gd name="T30" fmla="*/ 298 w 475"/>
              <a:gd name="T31" fmla="*/ 92 h 206"/>
              <a:gd name="T32" fmla="*/ 322 w 475"/>
              <a:gd name="T33" fmla="*/ 73 h 206"/>
              <a:gd name="T34" fmla="*/ 311 w 475"/>
              <a:gd name="T35" fmla="*/ 111 h 206"/>
              <a:gd name="T36" fmla="*/ 275 w 475"/>
              <a:gd name="T37" fmla="*/ 93 h 206"/>
              <a:gd name="T38" fmla="*/ 281 w 475"/>
              <a:gd name="T39" fmla="*/ 39 h 206"/>
              <a:gd name="T40" fmla="*/ 356 w 475"/>
              <a:gd name="T41" fmla="*/ 72 h 206"/>
              <a:gd name="T42" fmla="*/ 455 w 475"/>
              <a:gd name="T43" fmla="*/ 119 h 206"/>
              <a:gd name="T44" fmla="*/ 264 w 475"/>
              <a:gd name="T45" fmla="*/ 194 h 206"/>
              <a:gd name="T46" fmla="*/ 229 w 475"/>
              <a:gd name="T47" fmla="*/ 160 h 206"/>
              <a:gd name="T48" fmla="*/ 215 w 475"/>
              <a:gd name="T49" fmla="*/ 152 h 206"/>
              <a:gd name="T50" fmla="*/ 224 w 475"/>
              <a:gd name="T51" fmla="*/ 105 h 206"/>
              <a:gd name="T52" fmla="*/ 265 w 475"/>
              <a:gd name="T53" fmla="*/ 117 h 206"/>
              <a:gd name="T54" fmla="*/ 245 w 475"/>
              <a:gd name="T55" fmla="*/ 139 h 206"/>
              <a:gd name="T56" fmla="*/ 235 w 475"/>
              <a:gd name="T57" fmla="*/ 128 h 206"/>
              <a:gd name="T58" fmla="*/ 236 w 475"/>
              <a:gd name="T59" fmla="*/ 148 h 206"/>
              <a:gd name="T60" fmla="*/ 267 w 475"/>
              <a:gd name="T61" fmla="*/ 148 h 206"/>
              <a:gd name="T62" fmla="*/ 305 w 475"/>
              <a:gd name="T63" fmla="*/ 124 h 206"/>
              <a:gd name="T64" fmla="*/ 285 w 475"/>
              <a:gd name="T65" fmla="*/ 154 h 206"/>
              <a:gd name="T66" fmla="*/ 289 w 475"/>
              <a:gd name="T67" fmla="*/ 170 h 206"/>
              <a:gd name="T68" fmla="*/ 168 w 475"/>
              <a:gd name="T69" fmla="*/ 143 h 206"/>
              <a:gd name="T70" fmla="*/ 112 w 475"/>
              <a:gd name="T71" fmla="*/ 114 h 206"/>
              <a:gd name="T72" fmla="*/ 149 w 475"/>
              <a:gd name="T73" fmla="*/ 124 h 206"/>
              <a:gd name="T74" fmla="*/ 128 w 475"/>
              <a:gd name="T75" fmla="*/ 101 h 206"/>
              <a:gd name="T76" fmla="*/ 124 w 475"/>
              <a:gd name="T77" fmla="*/ 143 h 206"/>
              <a:gd name="T78" fmla="*/ 109 w 475"/>
              <a:gd name="T79" fmla="*/ 138 h 206"/>
              <a:gd name="T80" fmla="*/ 38 w 475"/>
              <a:gd name="T81" fmla="*/ 137 h 206"/>
              <a:gd name="T82" fmla="*/ 79 w 475"/>
              <a:gd name="T83" fmla="*/ 90 h 206"/>
              <a:gd name="T84" fmla="*/ 146 w 475"/>
              <a:gd name="T85" fmla="*/ 38 h 206"/>
              <a:gd name="T86" fmla="*/ 186 w 475"/>
              <a:gd name="T87" fmla="*/ 38 h 206"/>
              <a:gd name="T88" fmla="*/ 196 w 475"/>
              <a:gd name="T89" fmla="*/ 125 h 206"/>
              <a:gd name="T90" fmla="*/ 202 w 475"/>
              <a:gd name="T91" fmla="*/ 20 h 206"/>
              <a:gd name="T92" fmla="*/ 268 w 475"/>
              <a:gd name="T93" fmla="*/ 43 h 206"/>
              <a:gd name="T94" fmla="*/ 248 w 475"/>
              <a:gd name="T95" fmla="*/ 91 h 206"/>
              <a:gd name="T96" fmla="*/ 252 w 475"/>
              <a:gd name="T97" fmla="*/ 65 h 206"/>
              <a:gd name="T98" fmla="*/ 214 w 475"/>
              <a:gd name="T99" fmla="*/ 47 h 206"/>
              <a:gd name="T100" fmla="*/ 212 w 475"/>
              <a:gd name="T101" fmla="*/ 78 h 206"/>
              <a:gd name="T102" fmla="*/ 229 w 475"/>
              <a:gd name="T103" fmla="*/ 55 h 206"/>
              <a:gd name="T104" fmla="*/ 230 w 475"/>
              <a:gd name="T105" fmla="*/ 91 h 206"/>
              <a:gd name="T106" fmla="*/ 177 w 475"/>
              <a:gd name="T107" fmla="*/ 68 h 206"/>
              <a:gd name="T108" fmla="*/ 198 w 475"/>
              <a:gd name="T109" fmla="*/ 3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75" h="206">
                <a:moveTo>
                  <a:pt x="471" y="103"/>
                </a:moveTo>
                <a:cubicBezTo>
                  <a:pt x="470" y="102"/>
                  <a:pt x="466" y="100"/>
                  <a:pt x="461" y="105"/>
                </a:cubicBezTo>
                <a:cubicBezTo>
                  <a:pt x="454" y="110"/>
                  <a:pt x="436" y="105"/>
                  <a:pt x="423" y="89"/>
                </a:cubicBezTo>
                <a:cubicBezTo>
                  <a:pt x="409" y="72"/>
                  <a:pt x="393" y="73"/>
                  <a:pt x="381" y="74"/>
                </a:cubicBezTo>
                <a:cubicBezTo>
                  <a:pt x="377" y="74"/>
                  <a:pt x="374" y="75"/>
                  <a:pt x="371" y="74"/>
                </a:cubicBezTo>
                <a:cubicBezTo>
                  <a:pt x="369" y="74"/>
                  <a:pt x="368" y="74"/>
                  <a:pt x="368" y="74"/>
                </a:cubicBezTo>
                <a:cubicBezTo>
                  <a:pt x="368" y="74"/>
                  <a:pt x="368" y="72"/>
                  <a:pt x="367" y="70"/>
                </a:cubicBezTo>
                <a:cubicBezTo>
                  <a:pt x="367" y="65"/>
                  <a:pt x="365" y="57"/>
                  <a:pt x="358" y="49"/>
                </a:cubicBezTo>
                <a:cubicBezTo>
                  <a:pt x="346" y="33"/>
                  <a:pt x="325" y="37"/>
                  <a:pt x="316" y="39"/>
                </a:cubicBezTo>
                <a:cubicBezTo>
                  <a:pt x="301" y="22"/>
                  <a:pt x="281" y="25"/>
                  <a:pt x="272" y="29"/>
                </a:cubicBezTo>
                <a:cubicBezTo>
                  <a:pt x="272" y="30"/>
                  <a:pt x="271" y="30"/>
                  <a:pt x="271" y="30"/>
                </a:cubicBezTo>
                <a:cubicBezTo>
                  <a:pt x="265" y="27"/>
                  <a:pt x="258" y="26"/>
                  <a:pt x="253" y="25"/>
                </a:cubicBezTo>
                <a:cubicBezTo>
                  <a:pt x="248" y="6"/>
                  <a:pt x="231" y="0"/>
                  <a:pt x="222" y="0"/>
                </a:cubicBezTo>
                <a:cubicBezTo>
                  <a:pt x="209" y="0"/>
                  <a:pt x="199" y="5"/>
                  <a:pt x="192" y="13"/>
                </a:cubicBezTo>
                <a:cubicBezTo>
                  <a:pt x="190" y="16"/>
                  <a:pt x="189" y="19"/>
                  <a:pt x="188" y="23"/>
                </a:cubicBezTo>
                <a:cubicBezTo>
                  <a:pt x="183" y="24"/>
                  <a:pt x="177" y="26"/>
                  <a:pt x="172" y="29"/>
                </a:cubicBezTo>
                <a:cubicBezTo>
                  <a:pt x="165" y="24"/>
                  <a:pt x="153" y="20"/>
                  <a:pt x="140" y="27"/>
                </a:cubicBezTo>
                <a:cubicBezTo>
                  <a:pt x="131" y="33"/>
                  <a:pt x="128" y="39"/>
                  <a:pt x="125" y="45"/>
                </a:cubicBezTo>
                <a:cubicBezTo>
                  <a:pt x="122" y="51"/>
                  <a:pt x="120" y="56"/>
                  <a:pt x="111" y="59"/>
                </a:cubicBezTo>
                <a:cubicBezTo>
                  <a:pt x="109" y="60"/>
                  <a:pt x="105" y="61"/>
                  <a:pt x="102" y="61"/>
                </a:cubicBezTo>
                <a:cubicBezTo>
                  <a:pt x="90" y="64"/>
                  <a:pt x="75" y="67"/>
                  <a:pt x="68" y="86"/>
                </a:cubicBezTo>
                <a:cubicBezTo>
                  <a:pt x="67" y="88"/>
                  <a:pt x="67" y="89"/>
                  <a:pt x="67" y="91"/>
                </a:cubicBezTo>
                <a:cubicBezTo>
                  <a:pt x="64" y="99"/>
                  <a:pt x="63" y="102"/>
                  <a:pt x="51" y="102"/>
                </a:cubicBezTo>
                <a:cubicBezTo>
                  <a:pt x="29" y="102"/>
                  <a:pt x="21" y="103"/>
                  <a:pt x="1" y="137"/>
                </a:cubicBezTo>
                <a:cubicBezTo>
                  <a:pt x="0" y="139"/>
                  <a:pt x="0" y="142"/>
                  <a:pt x="2" y="144"/>
                </a:cubicBezTo>
                <a:cubicBezTo>
                  <a:pt x="4" y="146"/>
                  <a:pt x="7" y="146"/>
                  <a:pt x="9" y="145"/>
                </a:cubicBezTo>
                <a:cubicBezTo>
                  <a:pt x="9" y="145"/>
                  <a:pt x="21" y="140"/>
                  <a:pt x="31" y="147"/>
                </a:cubicBezTo>
                <a:cubicBezTo>
                  <a:pt x="46" y="158"/>
                  <a:pt x="72" y="159"/>
                  <a:pt x="82" y="157"/>
                </a:cubicBezTo>
                <a:cubicBezTo>
                  <a:pt x="85" y="156"/>
                  <a:pt x="87" y="155"/>
                  <a:pt x="90" y="154"/>
                </a:cubicBezTo>
                <a:cubicBezTo>
                  <a:pt x="96" y="153"/>
                  <a:pt x="104" y="150"/>
                  <a:pt x="110" y="151"/>
                </a:cubicBezTo>
                <a:cubicBezTo>
                  <a:pt x="111" y="151"/>
                  <a:pt x="111" y="151"/>
                  <a:pt x="112" y="151"/>
                </a:cubicBezTo>
                <a:cubicBezTo>
                  <a:pt x="113" y="152"/>
                  <a:pt x="115" y="152"/>
                  <a:pt x="116" y="153"/>
                </a:cubicBezTo>
                <a:cubicBezTo>
                  <a:pt x="117" y="153"/>
                  <a:pt x="117" y="153"/>
                  <a:pt x="118" y="153"/>
                </a:cubicBezTo>
                <a:cubicBezTo>
                  <a:pt x="121" y="155"/>
                  <a:pt x="123" y="158"/>
                  <a:pt x="126" y="161"/>
                </a:cubicBezTo>
                <a:cubicBezTo>
                  <a:pt x="135" y="169"/>
                  <a:pt x="146" y="180"/>
                  <a:pt x="163" y="180"/>
                </a:cubicBezTo>
                <a:cubicBezTo>
                  <a:pt x="164" y="180"/>
                  <a:pt x="164" y="180"/>
                  <a:pt x="165" y="180"/>
                </a:cubicBezTo>
                <a:cubicBezTo>
                  <a:pt x="188" y="179"/>
                  <a:pt x="197" y="17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1" y="166"/>
                  <a:pt x="218" y="170"/>
                  <a:pt x="224" y="172"/>
                </a:cubicBezTo>
                <a:cubicBezTo>
                  <a:pt x="225" y="179"/>
                  <a:pt x="228" y="190"/>
                  <a:pt x="237" y="198"/>
                </a:cubicBezTo>
                <a:cubicBezTo>
                  <a:pt x="243" y="203"/>
                  <a:pt x="250" y="206"/>
                  <a:pt x="259" y="206"/>
                </a:cubicBezTo>
                <a:cubicBezTo>
                  <a:pt x="261" y="206"/>
                  <a:pt x="263" y="206"/>
                  <a:pt x="265" y="206"/>
                </a:cubicBezTo>
                <a:cubicBezTo>
                  <a:pt x="281" y="204"/>
                  <a:pt x="293" y="195"/>
                  <a:pt x="298" y="181"/>
                </a:cubicBezTo>
                <a:cubicBezTo>
                  <a:pt x="299" y="179"/>
                  <a:pt x="300" y="177"/>
                  <a:pt x="300" y="174"/>
                </a:cubicBezTo>
                <a:cubicBezTo>
                  <a:pt x="307" y="176"/>
                  <a:pt x="314" y="177"/>
                  <a:pt x="323" y="177"/>
                </a:cubicBezTo>
                <a:cubicBezTo>
                  <a:pt x="326" y="177"/>
                  <a:pt x="329" y="177"/>
                  <a:pt x="333" y="177"/>
                </a:cubicBezTo>
                <a:cubicBezTo>
                  <a:pt x="349" y="176"/>
                  <a:pt x="362" y="167"/>
                  <a:pt x="375" y="158"/>
                </a:cubicBezTo>
                <a:cubicBezTo>
                  <a:pt x="390" y="148"/>
                  <a:pt x="404" y="138"/>
                  <a:pt x="423" y="140"/>
                </a:cubicBezTo>
                <a:cubicBezTo>
                  <a:pt x="451" y="142"/>
                  <a:pt x="469" y="125"/>
                  <a:pt x="473" y="114"/>
                </a:cubicBezTo>
                <a:cubicBezTo>
                  <a:pt x="475" y="107"/>
                  <a:pt x="472" y="104"/>
                  <a:pt x="471" y="103"/>
                </a:cubicBezTo>
                <a:close/>
                <a:moveTo>
                  <a:pt x="424" y="128"/>
                </a:moveTo>
                <a:cubicBezTo>
                  <a:pt x="401" y="126"/>
                  <a:pt x="384" y="138"/>
                  <a:pt x="368" y="148"/>
                </a:cubicBezTo>
                <a:cubicBezTo>
                  <a:pt x="356" y="156"/>
                  <a:pt x="345" y="164"/>
                  <a:pt x="332" y="165"/>
                </a:cubicBezTo>
                <a:cubicBezTo>
                  <a:pt x="319" y="166"/>
                  <a:pt x="309" y="165"/>
                  <a:pt x="300" y="162"/>
                </a:cubicBezTo>
                <a:cubicBezTo>
                  <a:pt x="299" y="161"/>
                  <a:pt x="299" y="160"/>
                  <a:pt x="299" y="159"/>
                </a:cubicBezTo>
                <a:cubicBezTo>
                  <a:pt x="305" y="155"/>
                  <a:pt x="315" y="148"/>
                  <a:pt x="319" y="136"/>
                </a:cubicBezTo>
                <a:cubicBezTo>
                  <a:pt x="320" y="131"/>
                  <a:pt x="321" y="126"/>
                  <a:pt x="320" y="121"/>
                </a:cubicBezTo>
                <a:cubicBezTo>
                  <a:pt x="335" y="115"/>
                  <a:pt x="343" y="103"/>
                  <a:pt x="343" y="88"/>
                </a:cubicBezTo>
                <a:cubicBezTo>
                  <a:pt x="342" y="76"/>
                  <a:pt x="335" y="64"/>
                  <a:pt x="325" y="62"/>
                </a:cubicBezTo>
                <a:cubicBezTo>
                  <a:pt x="315" y="59"/>
                  <a:pt x="306" y="60"/>
                  <a:pt x="300" y="65"/>
                </a:cubicBezTo>
                <a:cubicBezTo>
                  <a:pt x="296" y="68"/>
                  <a:pt x="291" y="74"/>
                  <a:pt x="291" y="86"/>
                </a:cubicBezTo>
                <a:cubicBezTo>
                  <a:pt x="291" y="86"/>
                  <a:pt x="291" y="87"/>
                  <a:pt x="291" y="88"/>
                </a:cubicBezTo>
                <a:cubicBezTo>
                  <a:pt x="292" y="90"/>
                  <a:pt x="294" y="92"/>
                  <a:pt x="297" y="92"/>
                </a:cubicBezTo>
                <a:cubicBezTo>
                  <a:pt x="297" y="92"/>
                  <a:pt x="298" y="92"/>
                  <a:pt x="298" y="92"/>
                </a:cubicBezTo>
                <a:cubicBezTo>
                  <a:pt x="299" y="91"/>
                  <a:pt x="300" y="91"/>
                  <a:pt x="301" y="90"/>
                </a:cubicBezTo>
                <a:cubicBezTo>
                  <a:pt x="302" y="89"/>
                  <a:pt x="303" y="87"/>
                  <a:pt x="303" y="86"/>
                </a:cubicBezTo>
                <a:cubicBezTo>
                  <a:pt x="303" y="82"/>
                  <a:pt x="304" y="77"/>
                  <a:pt x="307" y="74"/>
                </a:cubicBezTo>
                <a:cubicBezTo>
                  <a:pt x="311" y="72"/>
                  <a:pt x="316" y="72"/>
                  <a:pt x="322" y="73"/>
                </a:cubicBezTo>
                <a:cubicBezTo>
                  <a:pt x="326" y="74"/>
                  <a:pt x="330" y="81"/>
                  <a:pt x="331" y="89"/>
                </a:cubicBezTo>
                <a:cubicBezTo>
                  <a:pt x="331" y="94"/>
                  <a:pt x="329" y="104"/>
                  <a:pt x="317" y="109"/>
                </a:cubicBezTo>
                <a:cubicBezTo>
                  <a:pt x="316" y="109"/>
                  <a:pt x="315" y="110"/>
                  <a:pt x="314" y="110"/>
                </a:cubicBezTo>
                <a:cubicBezTo>
                  <a:pt x="313" y="110"/>
                  <a:pt x="312" y="111"/>
                  <a:pt x="311" y="111"/>
                </a:cubicBezTo>
                <a:cubicBezTo>
                  <a:pt x="309" y="111"/>
                  <a:pt x="307" y="112"/>
                  <a:pt x="305" y="112"/>
                </a:cubicBezTo>
                <a:cubicBezTo>
                  <a:pt x="297" y="112"/>
                  <a:pt x="291" y="109"/>
                  <a:pt x="286" y="105"/>
                </a:cubicBezTo>
                <a:cubicBezTo>
                  <a:pt x="281" y="101"/>
                  <a:pt x="277" y="96"/>
                  <a:pt x="276" y="94"/>
                </a:cubicBezTo>
                <a:cubicBezTo>
                  <a:pt x="276" y="94"/>
                  <a:pt x="275" y="93"/>
                  <a:pt x="275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87" y="82"/>
                  <a:pt x="289" y="65"/>
                  <a:pt x="289" y="65"/>
                </a:cubicBezTo>
                <a:cubicBezTo>
                  <a:pt x="289" y="64"/>
                  <a:pt x="289" y="64"/>
                  <a:pt x="289" y="64"/>
                </a:cubicBezTo>
                <a:cubicBezTo>
                  <a:pt x="288" y="54"/>
                  <a:pt x="286" y="45"/>
                  <a:pt x="281" y="39"/>
                </a:cubicBezTo>
                <a:cubicBezTo>
                  <a:pt x="287" y="37"/>
                  <a:pt x="299" y="36"/>
                  <a:pt x="309" y="50"/>
                </a:cubicBezTo>
                <a:cubicBezTo>
                  <a:pt x="311" y="52"/>
                  <a:pt x="314" y="53"/>
                  <a:pt x="316" y="52"/>
                </a:cubicBezTo>
                <a:cubicBezTo>
                  <a:pt x="316" y="52"/>
                  <a:pt x="339" y="43"/>
                  <a:pt x="349" y="56"/>
                </a:cubicBezTo>
                <a:cubicBezTo>
                  <a:pt x="354" y="62"/>
                  <a:pt x="355" y="68"/>
                  <a:pt x="356" y="72"/>
                </a:cubicBezTo>
                <a:cubicBezTo>
                  <a:pt x="357" y="78"/>
                  <a:pt x="358" y="86"/>
                  <a:pt x="371" y="86"/>
                </a:cubicBezTo>
                <a:cubicBezTo>
                  <a:pt x="374" y="87"/>
                  <a:pt x="378" y="86"/>
                  <a:pt x="381" y="86"/>
                </a:cubicBezTo>
                <a:cubicBezTo>
                  <a:pt x="393" y="85"/>
                  <a:pt x="404" y="85"/>
                  <a:pt x="413" y="97"/>
                </a:cubicBezTo>
                <a:cubicBezTo>
                  <a:pt x="425" y="111"/>
                  <a:pt x="442" y="120"/>
                  <a:pt x="455" y="119"/>
                </a:cubicBezTo>
                <a:cubicBezTo>
                  <a:pt x="449" y="124"/>
                  <a:pt x="439" y="129"/>
                  <a:pt x="424" y="128"/>
                </a:cubicBezTo>
                <a:close/>
                <a:moveTo>
                  <a:pt x="289" y="170"/>
                </a:moveTo>
                <a:cubicBezTo>
                  <a:pt x="289" y="172"/>
                  <a:pt x="288" y="174"/>
                  <a:pt x="287" y="177"/>
                </a:cubicBezTo>
                <a:cubicBezTo>
                  <a:pt x="284" y="186"/>
                  <a:pt x="275" y="192"/>
                  <a:pt x="264" y="194"/>
                </a:cubicBezTo>
                <a:cubicBezTo>
                  <a:pt x="256" y="195"/>
                  <a:pt x="249" y="193"/>
                  <a:pt x="245" y="189"/>
                </a:cubicBezTo>
                <a:cubicBezTo>
                  <a:pt x="236" y="181"/>
                  <a:pt x="236" y="166"/>
                  <a:pt x="236" y="166"/>
                </a:cubicBezTo>
                <a:cubicBezTo>
                  <a:pt x="236" y="165"/>
                  <a:pt x="235" y="163"/>
                  <a:pt x="234" y="162"/>
                </a:cubicBezTo>
                <a:cubicBezTo>
                  <a:pt x="232" y="161"/>
                  <a:pt x="231" y="160"/>
                  <a:pt x="229" y="160"/>
                </a:cubicBezTo>
                <a:cubicBezTo>
                  <a:pt x="228" y="160"/>
                  <a:pt x="227" y="160"/>
                  <a:pt x="226" y="160"/>
                </a:cubicBezTo>
                <a:cubicBezTo>
                  <a:pt x="224" y="159"/>
                  <a:pt x="222" y="158"/>
                  <a:pt x="220" y="157"/>
                </a:cubicBezTo>
                <a:cubicBezTo>
                  <a:pt x="219" y="156"/>
                  <a:pt x="219" y="156"/>
                  <a:pt x="218" y="155"/>
                </a:cubicBezTo>
                <a:cubicBezTo>
                  <a:pt x="217" y="154"/>
                  <a:pt x="216" y="153"/>
                  <a:pt x="215" y="152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2" y="149"/>
                  <a:pt x="205" y="140"/>
                  <a:pt x="208" y="128"/>
                </a:cubicBezTo>
                <a:cubicBezTo>
                  <a:pt x="210" y="118"/>
                  <a:pt x="215" y="111"/>
                  <a:pt x="221" y="107"/>
                </a:cubicBezTo>
                <a:cubicBezTo>
                  <a:pt x="222" y="106"/>
                  <a:pt x="223" y="106"/>
                  <a:pt x="224" y="105"/>
                </a:cubicBezTo>
                <a:cubicBezTo>
                  <a:pt x="227" y="105"/>
                  <a:pt x="230" y="104"/>
                  <a:pt x="233" y="103"/>
                </a:cubicBezTo>
                <a:cubicBezTo>
                  <a:pt x="236" y="103"/>
                  <a:pt x="239" y="103"/>
                  <a:pt x="243" y="103"/>
                </a:cubicBezTo>
                <a:cubicBezTo>
                  <a:pt x="246" y="103"/>
                  <a:pt x="249" y="104"/>
                  <a:pt x="253" y="105"/>
                </a:cubicBezTo>
                <a:cubicBezTo>
                  <a:pt x="260" y="107"/>
                  <a:pt x="263" y="112"/>
                  <a:pt x="265" y="117"/>
                </a:cubicBezTo>
                <a:cubicBezTo>
                  <a:pt x="265" y="120"/>
                  <a:pt x="266" y="123"/>
                  <a:pt x="265" y="126"/>
                </a:cubicBezTo>
                <a:cubicBezTo>
                  <a:pt x="265" y="131"/>
                  <a:pt x="263" y="136"/>
                  <a:pt x="259" y="139"/>
                </a:cubicBezTo>
                <a:cubicBezTo>
                  <a:pt x="258" y="140"/>
                  <a:pt x="256" y="141"/>
                  <a:pt x="254" y="141"/>
                </a:cubicBezTo>
                <a:cubicBezTo>
                  <a:pt x="250" y="141"/>
                  <a:pt x="247" y="140"/>
                  <a:pt x="245" y="139"/>
                </a:cubicBezTo>
                <a:cubicBezTo>
                  <a:pt x="244" y="139"/>
                  <a:pt x="243" y="138"/>
                  <a:pt x="243" y="138"/>
                </a:cubicBezTo>
                <a:cubicBezTo>
                  <a:pt x="241" y="136"/>
                  <a:pt x="241" y="135"/>
                  <a:pt x="241" y="134"/>
                </a:cubicBezTo>
                <a:cubicBezTo>
                  <a:pt x="241" y="133"/>
                  <a:pt x="241" y="132"/>
                  <a:pt x="240" y="131"/>
                </a:cubicBezTo>
                <a:cubicBezTo>
                  <a:pt x="239" y="130"/>
                  <a:pt x="237" y="128"/>
                  <a:pt x="235" y="128"/>
                </a:cubicBezTo>
                <a:cubicBezTo>
                  <a:pt x="232" y="128"/>
                  <a:pt x="229" y="131"/>
                  <a:pt x="229" y="134"/>
                </a:cubicBezTo>
                <a:cubicBezTo>
                  <a:pt x="229" y="135"/>
                  <a:pt x="229" y="139"/>
                  <a:pt x="232" y="143"/>
                </a:cubicBezTo>
                <a:cubicBezTo>
                  <a:pt x="232" y="144"/>
                  <a:pt x="233" y="145"/>
                  <a:pt x="234" y="146"/>
                </a:cubicBezTo>
                <a:cubicBezTo>
                  <a:pt x="235" y="147"/>
                  <a:pt x="235" y="147"/>
                  <a:pt x="236" y="148"/>
                </a:cubicBezTo>
                <a:cubicBezTo>
                  <a:pt x="238" y="150"/>
                  <a:pt x="241" y="151"/>
                  <a:pt x="244" y="152"/>
                </a:cubicBezTo>
                <a:cubicBezTo>
                  <a:pt x="247" y="152"/>
                  <a:pt x="251" y="153"/>
                  <a:pt x="255" y="153"/>
                </a:cubicBezTo>
                <a:cubicBezTo>
                  <a:pt x="257" y="153"/>
                  <a:pt x="258" y="152"/>
                  <a:pt x="260" y="152"/>
                </a:cubicBezTo>
                <a:cubicBezTo>
                  <a:pt x="262" y="151"/>
                  <a:pt x="265" y="150"/>
                  <a:pt x="267" y="148"/>
                </a:cubicBezTo>
                <a:cubicBezTo>
                  <a:pt x="268" y="147"/>
                  <a:pt x="270" y="146"/>
                  <a:pt x="271" y="144"/>
                </a:cubicBezTo>
                <a:cubicBezTo>
                  <a:pt x="274" y="140"/>
                  <a:pt x="277" y="134"/>
                  <a:pt x="277" y="127"/>
                </a:cubicBezTo>
                <a:cubicBezTo>
                  <a:pt x="278" y="122"/>
                  <a:pt x="277" y="117"/>
                  <a:pt x="275" y="111"/>
                </a:cubicBezTo>
                <a:cubicBezTo>
                  <a:pt x="283" y="118"/>
                  <a:pt x="293" y="124"/>
                  <a:pt x="305" y="124"/>
                </a:cubicBezTo>
                <a:cubicBezTo>
                  <a:pt x="306" y="124"/>
                  <a:pt x="307" y="124"/>
                  <a:pt x="308" y="124"/>
                </a:cubicBezTo>
                <a:cubicBezTo>
                  <a:pt x="308" y="127"/>
                  <a:pt x="308" y="130"/>
                  <a:pt x="307" y="132"/>
                </a:cubicBezTo>
                <a:cubicBezTo>
                  <a:pt x="304" y="145"/>
                  <a:pt x="288" y="151"/>
                  <a:pt x="288" y="151"/>
                </a:cubicBezTo>
                <a:cubicBezTo>
                  <a:pt x="287" y="151"/>
                  <a:pt x="285" y="152"/>
                  <a:pt x="285" y="154"/>
                </a:cubicBezTo>
                <a:cubicBezTo>
                  <a:pt x="285" y="154"/>
                  <a:pt x="285" y="154"/>
                  <a:pt x="284" y="155"/>
                </a:cubicBezTo>
                <a:cubicBezTo>
                  <a:pt x="284" y="157"/>
                  <a:pt x="284" y="159"/>
                  <a:pt x="286" y="160"/>
                </a:cubicBezTo>
                <a:cubicBezTo>
                  <a:pt x="286" y="161"/>
                  <a:pt x="287" y="162"/>
                  <a:pt x="287" y="163"/>
                </a:cubicBezTo>
                <a:cubicBezTo>
                  <a:pt x="288" y="165"/>
                  <a:pt x="289" y="167"/>
                  <a:pt x="289" y="170"/>
                </a:cubicBezTo>
                <a:close/>
                <a:moveTo>
                  <a:pt x="197" y="151"/>
                </a:moveTo>
                <a:cubicBezTo>
                  <a:pt x="190" y="161"/>
                  <a:pt x="184" y="167"/>
                  <a:pt x="164" y="168"/>
                </a:cubicBezTo>
                <a:cubicBezTo>
                  <a:pt x="154" y="168"/>
                  <a:pt x="147" y="163"/>
                  <a:pt x="140" y="158"/>
                </a:cubicBezTo>
                <a:cubicBezTo>
                  <a:pt x="149" y="157"/>
                  <a:pt x="158" y="153"/>
                  <a:pt x="168" y="143"/>
                </a:cubicBezTo>
                <a:cubicBezTo>
                  <a:pt x="177" y="133"/>
                  <a:pt x="179" y="119"/>
                  <a:pt x="173" y="106"/>
                </a:cubicBezTo>
                <a:cubicBezTo>
                  <a:pt x="167" y="93"/>
                  <a:pt x="156" y="84"/>
                  <a:pt x="144" y="84"/>
                </a:cubicBezTo>
                <a:cubicBezTo>
                  <a:pt x="132" y="84"/>
                  <a:pt x="124" y="87"/>
                  <a:pt x="119" y="92"/>
                </a:cubicBezTo>
                <a:cubicBezTo>
                  <a:pt x="114" y="97"/>
                  <a:pt x="112" y="105"/>
                  <a:pt x="112" y="114"/>
                </a:cubicBezTo>
                <a:cubicBezTo>
                  <a:pt x="112" y="115"/>
                  <a:pt x="112" y="122"/>
                  <a:pt x="119" y="128"/>
                </a:cubicBezTo>
                <a:cubicBezTo>
                  <a:pt x="121" y="130"/>
                  <a:pt x="124" y="131"/>
                  <a:pt x="127" y="131"/>
                </a:cubicBezTo>
                <a:cubicBezTo>
                  <a:pt x="132" y="133"/>
                  <a:pt x="138" y="133"/>
                  <a:pt x="145" y="131"/>
                </a:cubicBezTo>
                <a:cubicBezTo>
                  <a:pt x="148" y="130"/>
                  <a:pt x="150" y="127"/>
                  <a:pt x="149" y="124"/>
                </a:cubicBezTo>
                <a:cubicBezTo>
                  <a:pt x="149" y="120"/>
                  <a:pt x="145" y="118"/>
                  <a:pt x="142" y="119"/>
                </a:cubicBezTo>
                <a:cubicBezTo>
                  <a:pt x="135" y="121"/>
                  <a:pt x="129" y="121"/>
                  <a:pt x="126" y="118"/>
                </a:cubicBezTo>
                <a:cubicBezTo>
                  <a:pt x="124" y="117"/>
                  <a:pt x="124" y="114"/>
                  <a:pt x="124" y="114"/>
                </a:cubicBezTo>
                <a:cubicBezTo>
                  <a:pt x="124" y="108"/>
                  <a:pt x="125" y="103"/>
                  <a:pt x="128" y="101"/>
                </a:cubicBezTo>
                <a:cubicBezTo>
                  <a:pt x="131" y="98"/>
                  <a:pt x="136" y="96"/>
                  <a:pt x="144" y="96"/>
                </a:cubicBezTo>
                <a:cubicBezTo>
                  <a:pt x="151" y="96"/>
                  <a:pt x="158" y="102"/>
                  <a:pt x="162" y="110"/>
                </a:cubicBezTo>
                <a:cubicBezTo>
                  <a:pt x="166" y="119"/>
                  <a:pt x="165" y="129"/>
                  <a:pt x="159" y="135"/>
                </a:cubicBezTo>
                <a:cubicBezTo>
                  <a:pt x="146" y="149"/>
                  <a:pt x="134" y="147"/>
                  <a:pt x="124" y="143"/>
                </a:cubicBezTo>
                <a:cubicBezTo>
                  <a:pt x="123" y="142"/>
                  <a:pt x="122" y="142"/>
                  <a:pt x="121" y="142"/>
                </a:cubicBezTo>
                <a:cubicBezTo>
                  <a:pt x="119" y="141"/>
                  <a:pt x="117" y="140"/>
                  <a:pt x="116" y="140"/>
                </a:cubicBezTo>
                <a:cubicBezTo>
                  <a:pt x="114" y="139"/>
                  <a:pt x="113" y="139"/>
                  <a:pt x="112" y="139"/>
                </a:cubicBezTo>
                <a:cubicBezTo>
                  <a:pt x="111" y="139"/>
                  <a:pt x="110" y="138"/>
                  <a:pt x="109" y="138"/>
                </a:cubicBezTo>
                <a:cubicBezTo>
                  <a:pt x="101" y="137"/>
                  <a:pt x="94" y="140"/>
                  <a:pt x="88" y="142"/>
                </a:cubicBezTo>
                <a:cubicBezTo>
                  <a:pt x="84" y="143"/>
                  <a:pt x="80" y="145"/>
                  <a:pt x="75" y="145"/>
                </a:cubicBezTo>
                <a:cubicBezTo>
                  <a:pt x="75" y="145"/>
                  <a:pt x="74" y="145"/>
                  <a:pt x="74" y="145"/>
                </a:cubicBezTo>
                <a:cubicBezTo>
                  <a:pt x="63" y="146"/>
                  <a:pt x="47" y="144"/>
                  <a:pt x="38" y="137"/>
                </a:cubicBezTo>
                <a:cubicBezTo>
                  <a:pt x="32" y="132"/>
                  <a:pt x="25" y="131"/>
                  <a:pt x="19" y="131"/>
                </a:cubicBezTo>
                <a:cubicBezTo>
                  <a:pt x="31" y="114"/>
                  <a:pt x="36" y="114"/>
                  <a:pt x="51" y="114"/>
                </a:cubicBezTo>
                <a:cubicBezTo>
                  <a:pt x="71" y="114"/>
                  <a:pt x="75" y="106"/>
                  <a:pt x="78" y="94"/>
                </a:cubicBezTo>
                <a:cubicBezTo>
                  <a:pt x="78" y="93"/>
                  <a:pt x="79" y="91"/>
                  <a:pt x="79" y="90"/>
                </a:cubicBezTo>
                <a:cubicBezTo>
                  <a:pt x="84" y="77"/>
                  <a:pt x="94" y="75"/>
                  <a:pt x="104" y="73"/>
                </a:cubicBezTo>
                <a:cubicBezTo>
                  <a:pt x="108" y="72"/>
                  <a:pt x="112" y="72"/>
                  <a:pt x="116" y="70"/>
                </a:cubicBezTo>
                <a:cubicBezTo>
                  <a:pt x="128" y="65"/>
                  <a:pt x="132" y="57"/>
                  <a:pt x="136" y="51"/>
                </a:cubicBezTo>
                <a:cubicBezTo>
                  <a:pt x="138" y="45"/>
                  <a:pt x="140" y="41"/>
                  <a:pt x="146" y="38"/>
                </a:cubicBezTo>
                <a:cubicBezTo>
                  <a:pt x="158" y="31"/>
                  <a:pt x="166" y="40"/>
                  <a:pt x="167" y="41"/>
                </a:cubicBezTo>
                <a:cubicBezTo>
                  <a:pt x="169" y="43"/>
                  <a:pt x="173" y="43"/>
                  <a:pt x="175" y="42"/>
                </a:cubicBezTo>
                <a:cubicBezTo>
                  <a:pt x="179" y="39"/>
                  <a:pt x="183" y="37"/>
                  <a:pt x="186" y="36"/>
                </a:cubicBezTo>
                <a:cubicBezTo>
                  <a:pt x="186" y="36"/>
                  <a:pt x="186" y="37"/>
                  <a:pt x="186" y="38"/>
                </a:cubicBezTo>
                <a:cubicBezTo>
                  <a:pt x="170" y="44"/>
                  <a:pt x="165" y="59"/>
                  <a:pt x="165" y="67"/>
                </a:cubicBezTo>
                <a:cubicBezTo>
                  <a:pt x="164" y="79"/>
                  <a:pt x="169" y="90"/>
                  <a:pt x="179" y="97"/>
                </a:cubicBezTo>
                <a:cubicBezTo>
                  <a:pt x="187" y="102"/>
                  <a:pt x="196" y="105"/>
                  <a:pt x="205" y="106"/>
                </a:cubicBezTo>
                <a:cubicBezTo>
                  <a:pt x="201" y="111"/>
                  <a:pt x="198" y="117"/>
                  <a:pt x="196" y="125"/>
                </a:cubicBezTo>
                <a:cubicBezTo>
                  <a:pt x="194" y="133"/>
                  <a:pt x="195" y="142"/>
                  <a:pt x="199" y="149"/>
                </a:cubicBezTo>
                <a:cubicBezTo>
                  <a:pt x="198" y="150"/>
                  <a:pt x="198" y="150"/>
                  <a:pt x="197" y="151"/>
                </a:cubicBezTo>
                <a:close/>
                <a:moveTo>
                  <a:pt x="200" y="23"/>
                </a:moveTo>
                <a:cubicBezTo>
                  <a:pt x="201" y="22"/>
                  <a:pt x="201" y="21"/>
                  <a:pt x="202" y="20"/>
                </a:cubicBezTo>
                <a:cubicBezTo>
                  <a:pt x="206" y="15"/>
                  <a:pt x="213" y="12"/>
                  <a:pt x="222" y="12"/>
                </a:cubicBezTo>
                <a:cubicBezTo>
                  <a:pt x="223" y="12"/>
                  <a:pt x="239" y="13"/>
                  <a:pt x="242" y="33"/>
                </a:cubicBezTo>
                <a:cubicBezTo>
                  <a:pt x="243" y="36"/>
                  <a:pt x="246" y="38"/>
                  <a:pt x="249" y="38"/>
                </a:cubicBezTo>
                <a:cubicBezTo>
                  <a:pt x="249" y="38"/>
                  <a:pt x="260" y="36"/>
                  <a:pt x="268" y="43"/>
                </a:cubicBezTo>
                <a:cubicBezTo>
                  <a:pt x="269" y="43"/>
                  <a:pt x="270" y="44"/>
                  <a:pt x="270" y="45"/>
                </a:cubicBezTo>
                <a:cubicBezTo>
                  <a:pt x="274" y="49"/>
                  <a:pt x="276" y="55"/>
                  <a:pt x="277" y="64"/>
                </a:cubicBezTo>
                <a:cubicBezTo>
                  <a:pt x="277" y="67"/>
                  <a:pt x="274" y="81"/>
                  <a:pt x="264" y="88"/>
                </a:cubicBezTo>
                <a:cubicBezTo>
                  <a:pt x="260" y="91"/>
                  <a:pt x="254" y="92"/>
                  <a:pt x="248" y="91"/>
                </a:cubicBezTo>
                <a:cubicBezTo>
                  <a:pt x="248" y="91"/>
                  <a:pt x="248" y="91"/>
                  <a:pt x="248" y="91"/>
                </a:cubicBezTo>
                <a:cubicBezTo>
                  <a:pt x="249" y="90"/>
                  <a:pt x="249" y="89"/>
                  <a:pt x="250" y="88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53" y="81"/>
                  <a:pt x="253" y="72"/>
                  <a:pt x="252" y="65"/>
                </a:cubicBezTo>
                <a:cubicBezTo>
                  <a:pt x="249" y="52"/>
                  <a:pt x="239" y="43"/>
                  <a:pt x="229" y="43"/>
                </a:cubicBezTo>
                <a:cubicBezTo>
                  <a:pt x="225" y="43"/>
                  <a:pt x="222" y="44"/>
                  <a:pt x="219" y="45"/>
                </a:cubicBezTo>
                <a:cubicBezTo>
                  <a:pt x="218" y="45"/>
                  <a:pt x="216" y="46"/>
                  <a:pt x="215" y="47"/>
                </a:cubicBezTo>
                <a:cubicBezTo>
                  <a:pt x="215" y="47"/>
                  <a:pt x="215" y="47"/>
                  <a:pt x="214" y="47"/>
                </a:cubicBezTo>
                <a:cubicBezTo>
                  <a:pt x="213" y="49"/>
                  <a:pt x="211" y="50"/>
                  <a:pt x="210" y="51"/>
                </a:cubicBezTo>
                <a:cubicBezTo>
                  <a:pt x="203" y="60"/>
                  <a:pt x="205" y="72"/>
                  <a:pt x="205" y="73"/>
                </a:cubicBezTo>
                <a:cubicBezTo>
                  <a:pt x="206" y="76"/>
                  <a:pt x="208" y="78"/>
                  <a:pt x="211" y="78"/>
                </a:cubicBezTo>
                <a:cubicBezTo>
                  <a:pt x="211" y="78"/>
                  <a:pt x="212" y="78"/>
                  <a:pt x="212" y="78"/>
                </a:cubicBezTo>
                <a:cubicBezTo>
                  <a:pt x="213" y="78"/>
                  <a:pt x="215" y="77"/>
                  <a:pt x="215" y="76"/>
                </a:cubicBezTo>
                <a:cubicBezTo>
                  <a:pt x="217" y="75"/>
                  <a:pt x="217" y="73"/>
                  <a:pt x="217" y="71"/>
                </a:cubicBezTo>
                <a:cubicBezTo>
                  <a:pt x="217" y="71"/>
                  <a:pt x="215" y="63"/>
                  <a:pt x="219" y="59"/>
                </a:cubicBezTo>
                <a:cubicBezTo>
                  <a:pt x="221" y="57"/>
                  <a:pt x="224" y="55"/>
                  <a:pt x="229" y="55"/>
                </a:cubicBezTo>
                <a:cubicBezTo>
                  <a:pt x="235" y="55"/>
                  <a:pt x="238" y="62"/>
                  <a:pt x="240" y="68"/>
                </a:cubicBezTo>
                <a:cubicBezTo>
                  <a:pt x="242" y="76"/>
                  <a:pt x="240" y="85"/>
                  <a:pt x="233" y="90"/>
                </a:cubicBezTo>
                <a:cubicBezTo>
                  <a:pt x="232" y="90"/>
                  <a:pt x="232" y="90"/>
                  <a:pt x="231" y="91"/>
                </a:cubicBezTo>
                <a:cubicBezTo>
                  <a:pt x="231" y="91"/>
                  <a:pt x="230" y="91"/>
                  <a:pt x="230" y="91"/>
                </a:cubicBezTo>
                <a:cubicBezTo>
                  <a:pt x="227" y="92"/>
                  <a:pt x="224" y="93"/>
                  <a:pt x="221" y="94"/>
                </a:cubicBezTo>
                <a:cubicBezTo>
                  <a:pt x="217" y="94"/>
                  <a:pt x="213" y="94"/>
                  <a:pt x="209" y="94"/>
                </a:cubicBezTo>
                <a:cubicBezTo>
                  <a:pt x="201" y="93"/>
                  <a:pt x="193" y="91"/>
                  <a:pt x="186" y="87"/>
                </a:cubicBezTo>
                <a:cubicBezTo>
                  <a:pt x="179" y="82"/>
                  <a:pt x="176" y="76"/>
                  <a:pt x="177" y="68"/>
                </a:cubicBezTo>
                <a:cubicBezTo>
                  <a:pt x="177" y="66"/>
                  <a:pt x="178" y="52"/>
                  <a:pt x="194" y="48"/>
                </a:cubicBezTo>
                <a:cubicBezTo>
                  <a:pt x="196" y="48"/>
                  <a:pt x="197" y="47"/>
                  <a:pt x="198" y="46"/>
                </a:cubicBezTo>
                <a:cubicBezTo>
                  <a:pt x="199" y="44"/>
                  <a:pt x="199" y="43"/>
                  <a:pt x="199" y="41"/>
                </a:cubicBezTo>
                <a:cubicBezTo>
                  <a:pt x="199" y="41"/>
                  <a:pt x="198" y="38"/>
                  <a:pt x="198" y="35"/>
                </a:cubicBezTo>
                <a:cubicBezTo>
                  <a:pt x="198" y="33"/>
                  <a:pt x="198" y="31"/>
                  <a:pt x="199" y="29"/>
                </a:cubicBezTo>
                <a:cubicBezTo>
                  <a:pt x="199" y="27"/>
                  <a:pt x="199" y="25"/>
                  <a:pt x="200" y="23"/>
                </a:cubicBezTo>
                <a:close/>
              </a:path>
            </a:pathLst>
          </a:custGeom>
          <a:solidFill>
            <a:srgbClr val="EDB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0131171" y="488951"/>
            <a:ext cx="1419225" cy="735012"/>
            <a:chOff x="8894763" y="528638"/>
            <a:chExt cx="1419225" cy="735012"/>
          </a:xfrm>
        </p:grpSpPr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74 w 378"/>
                <a:gd name="T1" fmla="*/ 102 h 195"/>
                <a:gd name="T2" fmla="*/ 365 w 378"/>
                <a:gd name="T3" fmla="*/ 103 h 195"/>
                <a:gd name="T4" fmla="*/ 344 w 378"/>
                <a:gd name="T5" fmla="*/ 87 h 195"/>
                <a:gd name="T6" fmla="*/ 342 w 378"/>
                <a:gd name="T7" fmla="*/ 85 h 195"/>
                <a:gd name="T8" fmla="*/ 303 w 378"/>
                <a:gd name="T9" fmla="*/ 71 h 195"/>
                <a:gd name="T10" fmla="*/ 294 w 378"/>
                <a:gd name="T11" fmla="*/ 71 h 195"/>
                <a:gd name="T12" fmla="*/ 291 w 378"/>
                <a:gd name="T13" fmla="*/ 71 h 195"/>
                <a:gd name="T14" fmla="*/ 290 w 378"/>
                <a:gd name="T15" fmla="*/ 67 h 195"/>
                <a:gd name="T16" fmla="*/ 281 w 378"/>
                <a:gd name="T17" fmla="*/ 47 h 195"/>
                <a:gd name="T18" fmla="*/ 242 w 378"/>
                <a:gd name="T19" fmla="*/ 38 h 195"/>
                <a:gd name="T20" fmla="*/ 222 w 378"/>
                <a:gd name="T21" fmla="*/ 26 h 195"/>
                <a:gd name="T22" fmla="*/ 209 w 378"/>
                <a:gd name="T23" fmla="*/ 24 h 195"/>
                <a:gd name="T24" fmla="*/ 181 w 378"/>
                <a:gd name="T25" fmla="*/ 0 h 195"/>
                <a:gd name="T26" fmla="*/ 153 w 378"/>
                <a:gd name="T27" fmla="*/ 12 h 195"/>
                <a:gd name="T28" fmla="*/ 148 w 378"/>
                <a:gd name="T29" fmla="*/ 31 h 195"/>
                <a:gd name="T30" fmla="*/ 147 w 378"/>
                <a:gd name="T31" fmla="*/ 31 h 195"/>
                <a:gd name="T32" fmla="*/ 130 w 378"/>
                <a:gd name="T33" fmla="*/ 45 h 195"/>
                <a:gd name="T34" fmla="*/ 115 w 378"/>
                <a:gd name="T35" fmla="*/ 56 h 195"/>
                <a:gd name="T36" fmla="*/ 106 w 378"/>
                <a:gd name="T37" fmla="*/ 57 h 195"/>
                <a:gd name="T38" fmla="*/ 71 w 378"/>
                <a:gd name="T39" fmla="*/ 74 h 195"/>
                <a:gd name="T40" fmla="*/ 69 w 378"/>
                <a:gd name="T41" fmla="*/ 78 h 195"/>
                <a:gd name="T42" fmla="*/ 52 w 378"/>
                <a:gd name="T43" fmla="*/ 86 h 195"/>
                <a:gd name="T44" fmla="*/ 1 w 378"/>
                <a:gd name="T45" fmla="*/ 111 h 195"/>
                <a:gd name="T46" fmla="*/ 1 w 378"/>
                <a:gd name="T47" fmla="*/ 117 h 195"/>
                <a:gd name="T48" fmla="*/ 7 w 378"/>
                <a:gd name="T49" fmla="*/ 119 h 195"/>
                <a:gd name="T50" fmla="*/ 28 w 378"/>
                <a:gd name="T51" fmla="*/ 124 h 195"/>
                <a:gd name="T52" fmla="*/ 73 w 378"/>
                <a:gd name="T53" fmla="*/ 141 h 195"/>
                <a:gd name="T54" fmla="*/ 75 w 378"/>
                <a:gd name="T55" fmla="*/ 140 h 195"/>
                <a:gd name="T56" fmla="*/ 84 w 378"/>
                <a:gd name="T57" fmla="*/ 154 h 195"/>
                <a:gd name="T58" fmla="*/ 98 w 378"/>
                <a:gd name="T59" fmla="*/ 163 h 195"/>
                <a:gd name="T60" fmla="*/ 110 w 378"/>
                <a:gd name="T61" fmla="*/ 188 h 195"/>
                <a:gd name="T62" fmla="*/ 131 w 378"/>
                <a:gd name="T63" fmla="*/ 195 h 195"/>
                <a:gd name="T64" fmla="*/ 136 w 378"/>
                <a:gd name="T65" fmla="*/ 195 h 195"/>
                <a:gd name="T66" fmla="*/ 166 w 378"/>
                <a:gd name="T67" fmla="*/ 172 h 195"/>
                <a:gd name="T68" fmla="*/ 167 w 378"/>
                <a:gd name="T69" fmla="*/ 152 h 195"/>
                <a:gd name="T70" fmla="*/ 184 w 378"/>
                <a:gd name="T71" fmla="*/ 157 h 195"/>
                <a:gd name="T72" fmla="*/ 238 w 378"/>
                <a:gd name="T73" fmla="*/ 177 h 195"/>
                <a:gd name="T74" fmla="*/ 248 w 378"/>
                <a:gd name="T75" fmla="*/ 176 h 195"/>
                <a:gd name="T76" fmla="*/ 287 w 378"/>
                <a:gd name="T77" fmla="*/ 155 h 195"/>
                <a:gd name="T78" fmla="*/ 330 w 378"/>
                <a:gd name="T79" fmla="*/ 135 h 195"/>
                <a:gd name="T80" fmla="*/ 376 w 378"/>
                <a:gd name="T81" fmla="*/ 111 h 195"/>
                <a:gd name="T82" fmla="*/ 374 w 378"/>
                <a:gd name="T83" fmla="*/ 10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44 w 378"/>
                <a:gd name="T1" fmla="*/ 87 h 195"/>
                <a:gd name="T2" fmla="*/ 294 w 378"/>
                <a:gd name="T3" fmla="*/ 71 h 195"/>
                <a:gd name="T4" fmla="*/ 281 w 378"/>
                <a:gd name="T5" fmla="*/ 47 h 195"/>
                <a:gd name="T6" fmla="*/ 209 w 378"/>
                <a:gd name="T7" fmla="*/ 24 h 195"/>
                <a:gd name="T8" fmla="*/ 148 w 378"/>
                <a:gd name="T9" fmla="*/ 31 h 195"/>
                <a:gd name="T10" fmla="*/ 115 w 378"/>
                <a:gd name="T11" fmla="*/ 56 h 195"/>
                <a:gd name="T12" fmla="*/ 69 w 378"/>
                <a:gd name="T13" fmla="*/ 78 h 195"/>
                <a:gd name="T14" fmla="*/ 1 w 378"/>
                <a:gd name="T15" fmla="*/ 117 h 195"/>
                <a:gd name="T16" fmla="*/ 73 w 378"/>
                <a:gd name="T17" fmla="*/ 141 h 195"/>
                <a:gd name="T18" fmla="*/ 98 w 378"/>
                <a:gd name="T19" fmla="*/ 163 h 195"/>
                <a:gd name="T20" fmla="*/ 136 w 378"/>
                <a:gd name="T21" fmla="*/ 195 h 195"/>
                <a:gd name="T22" fmla="*/ 184 w 378"/>
                <a:gd name="T23" fmla="*/ 157 h 195"/>
                <a:gd name="T24" fmla="*/ 287 w 378"/>
                <a:gd name="T25" fmla="*/ 155 h 195"/>
                <a:gd name="T26" fmla="*/ 374 w 378"/>
                <a:gd name="T27" fmla="*/ 102 h 195"/>
                <a:gd name="T28" fmla="*/ 190 w 378"/>
                <a:gd name="T29" fmla="*/ 149 h 195"/>
                <a:gd name="T30" fmla="*/ 187 w 378"/>
                <a:gd name="T31" fmla="*/ 117 h 195"/>
                <a:gd name="T32" fmla="*/ 268 w 378"/>
                <a:gd name="T33" fmla="*/ 145 h 195"/>
                <a:gd name="T34" fmla="*/ 244 w 378"/>
                <a:gd name="T35" fmla="*/ 92 h 195"/>
                <a:gd name="T36" fmla="*/ 246 w 378"/>
                <a:gd name="T37" fmla="*/ 117 h 195"/>
                <a:gd name="T38" fmla="*/ 265 w 378"/>
                <a:gd name="T39" fmla="*/ 97 h 195"/>
                <a:gd name="T40" fmla="*/ 225 w 378"/>
                <a:gd name="T41" fmla="*/ 118 h 195"/>
                <a:gd name="T42" fmla="*/ 184 w 378"/>
                <a:gd name="T43" fmla="*/ 106 h 195"/>
                <a:gd name="T44" fmla="*/ 194 w 378"/>
                <a:gd name="T45" fmla="*/ 94 h 195"/>
                <a:gd name="T46" fmla="*/ 243 w 378"/>
                <a:gd name="T47" fmla="*/ 60 h 195"/>
                <a:gd name="T48" fmla="*/ 242 w 378"/>
                <a:gd name="T49" fmla="*/ 49 h 195"/>
                <a:gd name="T50" fmla="*/ 293 w 378"/>
                <a:gd name="T51" fmla="*/ 81 h 195"/>
                <a:gd name="T52" fmla="*/ 336 w 378"/>
                <a:gd name="T53" fmla="*/ 93 h 195"/>
                <a:gd name="T54" fmla="*/ 280 w 378"/>
                <a:gd name="T55" fmla="*/ 147 h 195"/>
                <a:gd name="T56" fmla="*/ 117 w 378"/>
                <a:gd name="T57" fmla="*/ 180 h 195"/>
                <a:gd name="T58" fmla="*/ 102 w 378"/>
                <a:gd name="T59" fmla="*/ 153 h 195"/>
                <a:gd name="T60" fmla="*/ 84 w 378"/>
                <a:gd name="T61" fmla="*/ 134 h 195"/>
                <a:gd name="T62" fmla="*/ 96 w 378"/>
                <a:gd name="T63" fmla="*/ 100 h 195"/>
                <a:gd name="T64" fmla="*/ 136 w 378"/>
                <a:gd name="T65" fmla="*/ 116 h 195"/>
                <a:gd name="T66" fmla="*/ 112 w 378"/>
                <a:gd name="T67" fmla="*/ 123 h 195"/>
                <a:gd name="T68" fmla="*/ 102 w 378"/>
                <a:gd name="T69" fmla="*/ 123 h 195"/>
                <a:gd name="T70" fmla="*/ 116 w 378"/>
                <a:gd name="T71" fmla="*/ 139 h 195"/>
                <a:gd name="T72" fmla="*/ 145 w 378"/>
                <a:gd name="T73" fmla="*/ 105 h 195"/>
                <a:gd name="T74" fmla="*/ 73 w 378"/>
                <a:gd name="T75" fmla="*/ 120 h 195"/>
                <a:gd name="T76" fmla="*/ 17 w 378"/>
                <a:gd name="T77" fmla="*/ 108 h 195"/>
                <a:gd name="T78" fmla="*/ 80 w 378"/>
                <a:gd name="T79" fmla="*/ 79 h 195"/>
                <a:gd name="T80" fmla="*/ 128 w 378"/>
                <a:gd name="T81" fmla="*/ 62 h 195"/>
                <a:gd name="T82" fmla="*/ 161 w 378"/>
                <a:gd name="T83" fmla="*/ 97 h 195"/>
                <a:gd name="T84" fmla="*/ 177 w 378"/>
                <a:gd name="T85" fmla="*/ 118 h 195"/>
                <a:gd name="T86" fmla="*/ 162 w 378"/>
                <a:gd name="T87" fmla="*/ 142 h 195"/>
                <a:gd name="T88" fmla="*/ 155 w 378"/>
                <a:gd name="T89" fmla="*/ 148 h 195"/>
                <a:gd name="T90" fmla="*/ 156 w 378"/>
                <a:gd name="T91" fmla="*/ 153 h 195"/>
                <a:gd name="T92" fmla="*/ 200 w 378"/>
                <a:gd name="T93" fmla="*/ 30 h 195"/>
                <a:gd name="T94" fmla="*/ 203 w 378"/>
                <a:gd name="T95" fmla="*/ 34 h 195"/>
                <a:gd name="T96" fmla="*/ 224 w 378"/>
                <a:gd name="T97" fmla="*/ 39 h 195"/>
                <a:gd name="T98" fmla="*/ 204 w 378"/>
                <a:gd name="T99" fmla="*/ 85 h 195"/>
                <a:gd name="T100" fmla="*/ 200 w 378"/>
                <a:gd name="T101" fmla="*/ 46 h 195"/>
                <a:gd name="T102" fmla="*/ 170 w 378"/>
                <a:gd name="T103" fmla="*/ 47 h 195"/>
                <a:gd name="T104" fmla="*/ 171 w 378"/>
                <a:gd name="T105" fmla="*/ 72 h 195"/>
                <a:gd name="T106" fmla="*/ 177 w 378"/>
                <a:gd name="T107" fmla="*/ 54 h 195"/>
                <a:gd name="T108" fmla="*/ 198 w 378"/>
                <a:gd name="T109" fmla="*/ 63 h 195"/>
                <a:gd name="T110" fmla="*/ 178 w 378"/>
                <a:gd name="T111" fmla="*/ 88 h 195"/>
                <a:gd name="T112" fmla="*/ 147 w 378"/>
                <a:gd name="T113" fmla="*/ 81 h 195"/>
                <a:gd name="T114" fmla="*/ 158 w 378"/>
                <a:gd name="T115" fmla="*/ 42 h 195"/>
                <a:gd name="T116" fmla="*/ 158 w 378"/>
                <a:gd name="T117" fmla="*/ 34 h 195"/>
                <a:gd name="T118" fmla="*/ 181 w 378"/>
                <a:gd name="T119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  <a:moveTo>
                    <a:pt x="280" y="147"/>
                  </a:moveTo>
                  <a:cubicBezTo>
                    <a:pt x="270" y="157"/>
                    <a:pt x="260" y="165"/>
                    <a:pt x="247" y="166"/>
                  </a:cubicBezTo>
                  <a:cubicBezTo>
                    <a:pt x="224" y="168"/>
                    <a:pt x="210" y="164"/>
                    <a:pt x="190" y="149"/>
                  </a:cubicBezTo>
                  <a:cubicBezTo>
                    <a:pt x="186" y="146"/>
                    <a:pt x="181" y="144"/>
                    <a:pt x="177" y="143"/>
                  </a:cubicBezTo>
                  <a:cubicBezTo>
                    <a:pt x="181" y="140"/>
                    <a:pt x="184" y="136"/>
                    <a:pt x="186" y="130"/>
                  </a:cubicBezTo>
                  <a:cubicBezTo>
                    <a:pt x="187" y="126"/>
                    <a:pt x="187" y="122"/>
                    <a:pt x="187" y="117"/>
                  </a:cubicBezTo>
                  <a:cubicBezTo>
                    <a:pt x="204" y="112"/>
                    <a:pt x="210" y="115"/>
                    <a:pt x="216" y="124"/>
                  </a:cubicBezTo>
                  <a:cubicBezTo>
                    <a:pt x="227" y="139"/>
                    <a:pt x="240" y="147"/>
                    <a:pt x="254" y="147"/>
                  </a:cubicBezTo>
                  <a:cubicBezTo>
                    <a:pt x="258" y="147"/>
                    <a:pt x="263" y="146"/>
                    <a:pt x="268" y="145"/>
                  </a:cubicBezTo>
                  <a:cubicBezTo>
                    <a:pt x="281" y="140"/>
                    <a:pt x="288" y="130"/>
                    <a:pt x="288" y="117"/>
                  </a:cubicBezTo>
                  <a:cubicBezTo>
                    <a:pt x="288" y="104"/>
                    <a:pt x="278" y="90"/>
                    <a:pt x="268" y="87"/>
                  </a:cubicBezTo>
                  <a:cubicBezTo>
                    <a:pt x="259" y="85"/>
                    <a:pt x="249" y="87"/>
                    <a:pt x="244" y="92"/>
                  </a:cubicBezTo>
                  <a:cubicBezTo>
                    <a:pt x="239" y="97"/>
                    <a:pt x="237" y="104"/>
                    <a:pt x="239" y="112"/>
                  </a:cubicBezTo>
                  <a:cubicBezTo>
                    <a:pt x="239" y="113"/>
                    <a:pt x="240" y="113"/>
                    <a:pt x="240" y="114"/>
                  </a:cubicBezTo>
                  <a:cubicBezTo>
                    <a:pt x="240" y="116"/>
                    <a:pt x="243" y="118"/>
                    <a:pt x="246" y="117"/>
                  </a:cubicBezTo>
                  <a:cubicBezTo>
                    <a:pt x="249" y="116"/>
                    <a:pt x="250" y="113"/>
                    <a:pt x="249" y="111"/>
                  </a:cubicBezTo>
                  <a:cubicBezTo>
                    <a:pt x="248" y="107"/>
                    <a:pt x="248" y="103"/>
                    <a:pt x="251" y="99"/>
                  </a:cubicBezTo>
                  <a:cubicBezTo>
                    <a:pt x="254" y="96"/>
                    <a:pt x="260" y="95"/>
                    <a:pt x="265" y="97"/>
                  </a:cubicBezTo>
                  <a:cubicBezTo>
                    <a:pt x="271" y="99"/>
                    <a:pt x="278" y="108"/>
                    <a:pt x="278" y="118"/>
                  </a:cubicBezTo>
                  <a:cubicBezTo>
                    <a:pt x="278" y="124"/>
                    <a:pt x="276" y="131"/>
                    <a:pt x="264" y="135"/>
                  </a:cubicBezTo>
                  <a:cubicBezTo>
                    <a:pt x="249" y="140"/>
                    <a:pt x="236" y="134"/>
                    <a:pt x="225" y="118"/>
                  </a:cubicBezTo>
                  <a:cubicBezTo>
                    <a:pt x="223" y="116"/>
                    <a:pt x="222" y="114"/>
                    <a:pt x="221" y="113"/>
                  </a:cubicBezTo>
                  <a:cubicBezTo>
                    <a:pt x="212" y="104"/>
                    <a:pt x="201" y="102"/>
                    <a:pt x="184" y="107"/>
                  </a:cubicBezTo>
                  <a:cubicBezTo>
                    <a:pt x="184" y="107"/>
                    <a:pt x="184" y="106"/>
                    <a:pt x="184" y="106"/>
                  </a:cubicBezTo>
                  <a:cubicBezTo>
                    <a:pt x="183" y="103"/>
                    <a:pt x="181" y="101"/>
                    <a:pt x="180" y="98"/>
                  </a:cubicBezTo>
                  <a:cubicBezTo>
                    <a:pt x="183" y="98"/>
                    <a:pt x="186" y="97"/>
                    <a:pt x="189" y="96"/>
                  </a:cubicBezTo>
                  <a:cubicBezTo>
                    <a:pt x="191" y="95"/>
                    <a:pt x="193" y="95"/>
                    <a:pt x="194" y="94"/>
                  </a:cubicBezTo>
                  <a:cubicBezTo>
                    <a:pt x="195" y="94"/>
                    <a:pt x="195" y="94"/>
                    <a:pt x="195" y="93"/>
                  </a:cubicBezTo>
                  <a:cubicBezTo>
                    <a:pt x="207" y="97"/>
                    <a:pt x="217" y="96"/>
                    <a:pt x="226" y="91"/>
                  </a:cubicBezTo>
                  <a:cubicBezTo>
                    <a:pt x="240" y="81"/>
                    <a:pt x="243" y="61"/>
                    <a:pt x="243" y="60"/>
                  </a:cubicBezTo>
                  <a:cubicBezTo>
                    <a:pt x="243" y="60"/>
                    <a:pt x="243" y="60"/>
                    <a:pt x="243" y="59"/>
                  </a:cubicBezTo>
                  <a:cubicBezTo>
                    <a:pt x="243" y="56"/>
                    <a:pt x="242" y="52"/>
                    <a:pt x="241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64" y="41"/>
                    <a:pt x="274" y="53"/>
                  </a:cubicBezTo>
                  <a:cubicBezTo>
                    <a:pt x="278" y="59"/>
                    <a:pt x="279" y="64"/>
                    <a:pt x="280" y="68"/>
                  </a:cubicBezTo>
                  <a:cubicBezTo>
                    <a:pt x="281" y="74"/>
                    <a:pt x="282" y="81"/>
                    <a:pt x="293" y="81"/>
                  </a:cubicBezTo>
                  <a:cubicBezTo>
                    <a:pt x="297" y="81"/>
                    <a:pt x="300" y="81"/>
                    <a:pt x="303" y="81"/>
                  </a:cubicBezTo>
                  <a:cubicBezTo>
                    <a:pt x="314" y="80"/>
                    <a:pt x="325" y="80"/>
                    <a:pt x="334" y="91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45" y="105"/>
                    <a:pt x="353" y="114"/>
                    <a:pt x="361" y="115"/>
                  </a:cubicBezTo>
                  <a:cubicBezTo>
                    <a:pt x="356" y="120"/>
                    <a:pt x="346" y="126"/>
                    <a:pt x="331" y="125"/>
                  </a:cubicBezTo>
                  <a:cubicBezTo>
                    <a:pt x="309" y="123"/>
                    <a:pt x="294" y="136"/>
                    <a:pt x="280" y="147"/>
                  </a:cubicBezTo>
                  <a:close/>
                  <a:moveTo>
                    <a:pt x="157" y="169"/>
                  </a:moveTo>
                  <a:cubicBezTo>
                    <a:pt x="154" y="177"/>
                    <a:pt x="145" y="183"/>
                    <a:pt x="135" y="185"/>
                  </a:cubicBezTo>
                  <a:cubicBezTo>
                    <a:pt x="127" y="186"/>
                    <a:pt x="121" y="184"/>
                    <a:pt x="117" y="180"/>
                  </a:cubicBezTo>
                  <a:cubicBezTo>
                    <a:pt x="108" y="173"/>
                    <a:pt x="108" y="159"/>
                    <a:pt x="108" y="159"/>
                  </a:cubicBezTo>
                  <a:cubicBezTo>
                    <a:pt x="108" y="157"/>
                    <a:pt x="108" y="156"/>
                    <a:pt x="106" y="155"/>
                  </a:cubicBezTo>
                  <a:cubicBezTo>
                    <a:pt x="105" y="154"/>
                    <a:pt x="104" y="153"/>
                    <a:pt x="102" y="153"/>
                  </a:cubicBezTo>
                  <a:cubicBezTo>
                    <a:pt x="100" y="154"/>
                    <a:pt x="96" y="152"/>
                    <a:pt x="91" y="147"/>
                  </a:cubicBezTo>
                  <a:cubicBezTo>
                    <a:pt x="89" y="145"/>
                    <a:pt x="87" y="142"/>
                    <a:pt x="86" y="139"/>
                  </a:cubicBezTo>
                  <a:cubicBezTo>
                    <a:pt x="85" y="138"/>
                    <a:pt x="84" y="136"/>
                    <a:pt x="84" y="134"/>
                  </a:cubicBezTo>
                  <a:cubicBezTo>
                    <a:pt x="83" y="133"/>
                    <a:pt x="83" y="131"/>
                    <a:pt x="82" y="129"/>
                  </a:cubicBezTo>
                  <a:cubicBezTo>
                    <a:pt x="82" y="127"/>
                    <a:pt x="82" y="125"/>
                    <a:pt x="83" y="122"/>
                  </a:cubicBezTo>
                  <a:cubicBezTo>
                    <a:pt x="85" y="112"/>
                    <a:pt x="89" y="105"/>
                    <a:pt x="96" y="100"/>
                  </a:cubicBezTo>
                  <a:cubicBezTo>
                    <a:pt x="103" y="96"/>
                    <a:pt x="113" y="95"/>
                    <a:pt x="124" y="98"/>
                  </a:cubicBezTo>
                  <a:cubicBezTo>
                    <a:pt x="131" y="100"/>
                    <a:pt x="134" y="104"/>
                    <a:pt x="135" y="109"/>
                  </a:cubicBezTo>
                  <a:cubicBezTo>
                    <a:pt x="136" y="112"/>
                    <a:pt x="136" y="114"/>
                    <a:pt x="136" y="116"/>
                  </a:cubicBezTo>
                  <a:cubicBezTo>
                    <a:pt x="135" y="122"/>
                    <a:pt x="132" y="129"/>
                    <a:pt x="125" y="129"/>
                  </a:cubicBezTo>
                  <a:cubicBezTo>
                    <a:pt x="120" y="130"/>
                    <a:pt x="116" y="129"/>
                    <a:pt x="114" y="127"/>
                  </a:cubicBezTo>
                  <a:cubicBezTo>
                    <a:pt x="112" y="125"/>
                    <a:pt x="112" y="123"/>
                    <a:pt x="112" y="123"/>
                  </a:cubicBezTo>
                  <a:cubicBezTo>
                    <a:pt x="112" y="122"/>
                    <a:pt x="112" y="121"/>
                    <a:pt x="112" y="121"/>
                  </a:cubicBezTo>
                  <a:cubicBezTo>
                    <a:pt x="111" y="119"/>
                    <a:pt x="109" y="118"/>
                    <a:pt x="107" y="118"/>
                  </a:cubicBezTo>
                  <a:cubicBezTo>
                    <a:pt x="105" y="118"/>
                    <a:pt x="102" y="120"/>
                    <a:pt x="102" y="123"/>
                  </a:cubicBezTo>
                  <a:cubicBezTo>
                    <a:pt x="102" y="123"/>
                    <a:pt x="102" y="126"/>
                    <a:pt x="104" y="130"/>
                  </a:cubicBezTo>
                  <a:cubicBezTo>
                    <a:pt x="105" y="131"/>
                    <a:pt x="105" y="133"/>
                    <a:pt x="107" y="134"/>
                  </a:cubicBezTo>
                  <a:cubicBezTo>
                    <a:pt x="109" y="136"/>
                    <a:pt x="112" y="138"/>
                    <a:pt x="116" y="139"/>
                  </a:cubicBezTo>
                  <a:cubicBezTo>
                    <a:pt x="119" y="139"/>
                    <a:pt x="122" y="140"/>
                    <a:pt x="125" y="139"/>
                  </a:cubicBezTo>
                  <a:cubicBezTo>
                    <a:pt x="136" y="139"/>
                    <a:pt x="145" y="130"/>
                    <a:pt x="146" y="117"/>
                  </a:cubicBezTo>
                  <a:cubicBezTo>
                    <a:pt x="146" y="113"/>
                    <a:pt x="146" y="109"/>
                    <a:pt x="145" y="105"/>
                  </a:cubicBezTo>
                  <a:cubicBezTo>
                    <a:pt x="142" y="97"/>
                    <a:pt x="136" y="91"/>
                    <a:pt x="127" y="88"/>
                  </a:cubicBezTo>
                  <a:cubicBezTo>
                    <a:pt x="113" y="84"/>
                    <a:pt x="100" y="86"/>
                    <a:pt x="90" y="92"/>
                  </a:cubicBezTo>
                  <a:cubicBezTo>
                    <a:pt x="81" y="98"/>
                    <a:pt x="75" y="107"/>
                    <a:pt x="73" y="120"/>
                  </a:cubicBezTo>
                  <a:cubicBezTo>
                    <a:pt x="72" y="124"/>
                    <a:pt x="72" y="127"/>
                    <a:pt x="72" y="130"/>
                  </a:cubicBezTo>
                  <a:cubicBezTo>
                    <a:pt x="64" y="131"/>
                    <a:pt x="44" y="126"/>
                    <a:pt x="35" y="117"/>
                  </a:cubicBezTo>
                  <a:cubicBezTo>
                    <a:pt x="29" y="111"/>
                    <a:pt x="23" y="109"/>
                    <a:pt x="17" y="108"/>
                  </a:cubicBezTo>
                  <a:cubicBezTo>
                    <a:pt x="31" y="93"/>
                    <a:pt x="36" y="94"/>
                    <a:pt x="51" y="96"/>
                  </a:cubicBezTo>
                  <a:cubicBezTo>
                    <a:pt x="69" y="99"/>
                    <a:pt x="73" y="92"/>
                    <a:pt x="78" y="83"/>
                  </a:cubicBezTo>
                  <a:cubicBezTo>
                    <a:pt x="79" y="81"/>
                    <a:pt x="79" y="80"/>
                    <a:pt x="80" y="79"/>
                  </a:cubicBezTo>
                  <a:cubicBezTo>
                    <a:pt x="86" y="68"/>
                    <a:pt x="96" y="67"/>
                    <a:pt x="106" y="67"/>
                  </a:cubicBezTo>
                  <a:cubicBezTo>
                    <a:pt x="110" y="67"/>
                    <a:pt x="114" y="67"/>
                    <a:pt x="117" y="66"/>
                  </a:cubicBezTo>
                  <a:cubicBezTo>
                    <a:pt x="121" y="65"/>
                    <a:pt x="125" y="63"/>
                    <a:pt x="128" y="62"/>
                  </a:cubicBezTo>
                  <a:cubicBezTo>
                    <a:pt x="128" y="62"/>
                    <a:pt x="127" y="62"/>
                    <a:pt x="127" y="62"/>
                  </a:cubicBezTo>
                  <a:cubicBezTo>
                    <a:pt x="126" y="73"/>
                    <a:pt x="131" y="83"/>
                    <a:pt x="141" y="90"/>
                  </a:cubicBezTo>
                  <a:cubicBezTo>
                    <a:pt x="147" y="93"/>
                    <a:pt x="153" y="96"/>
                    <a:pt x="161" y="97"/>
                  </a:cubicBezTo>
                  <a:cubicBezTo>
                    <a:pt x="163" y="98"/>
                    <a:pt x="166" y="98"/>
                    <a:pt x="168" y="98"/>
                  </a:cubicBezTo>
                  <a:cubicBezTo>
                    <a:pt x="169" y="100"/>
                    <a:pt x="170" y="101"/>
                    <a:pt x="171" y="103"/>
                  </a:cubicBezTo>
                  <a:cubicBezTo>
                    <a:pt x="174" y="108"/>
                    <a:pt x="176" y="113"/>
                    <a:pt x="177" y="118"/>
                  </a:cubicBezTo>
                  <a:cubicBezTo>
                    <a:pt x="177" y="121"/>
                    <a:pt x="177" y="124"/>
                    <a:pt x="176" y="127"/>
                  </a:cubicBezTo>
                  <a:cubicBezTo>
                    <a:pt x="174" y="134"/>
                    <a:pt x="168" y="139"/>
                    <a:pt x="163" y="142"/>
                  </a:cubicBezTo>
                  <a:cubicBezTo>
                    <a:pt x="163" y="142"/>
                    <a:pt x="163" y="142"/>
                    <a:pt x="162" y="142"/>
                  </a:cubicBezTo>
                  <a:cubicBezTo>
                    <a:pt x="160" y="144"/>
                    <a:pt x="158" y="144"/>
                    <a:pt x="158" y="144"/>
                  </a:cubicBezTo>
                  <a:cubicBezTo>
                    <a:pt x="156" y="145"/>
                    <a:pt x="155" y="146"/>
                    <a:pt x="155" y="148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54" y="150"/>
                    <a:pt x="155" y="151"/>
                    <a:pt x="156" y="152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9" y="157"/>
                    <a:pt x="159" y="163"/>
                    <a:pt x="157" y="169"/>
                  </a:cubicBezTo>
                  <a:close/>
                  <a:moveTo>
                    <a:pt x="181" y="10"/>
                  </a:moveTo>
                  <a:cubicBezTo>
                    <a:pt x="182" y="10"/>
                    <a:pt x="197" y="11"/>
                    <a:pt x="200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1"/>
                    <a:pt x="201" y="32"/>
                    <a:pt x="202" y="33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4" y="34"/>
                    <a:pt x="205" y="34"/>
                    <a:pt x="206" y="34"/>
                  </a:cubicBezTo>
                  <a:cubicBezTo>
                    <a:pt x="206" y="34"/>
                    <a:pt x="213" y="33"/>
                    <a:pt x="219" y="36"/>
                  </a:cubicBezTo>
                  <a:cubicBezTo>
                    <a:pt x="221" y="37"/>
                    <a:pt x="223" y="38"/>
                    <a:pt x="224" y="39"/>
                  </a:cubicBezTo>
                  <a:cubicBezTo>
                    <a:pt x="229" y="43"/>
                    <a:pt x="232" y="50"/>
                    <a:pt x="233" y="59"/>
                  </a:cubicBezTo>
                  <a:cubicBezTo>
                    <a:pt x="232" y="62"/>
                    <a:pt x="230" y="76"/>
                    <a:pt x="220" y="82"/>
                  </a:cubicBezTo>
                  <a:cubicBezTo>
                    <a:pt x="216" y="85"/>
                    <a:pt x="210" y="86"/>
                    <a:pt x="204" y="85"/>
                  </a:cubicBezTo>
                  <a:cubicBezTo>
                    <a:pt x="208" y="79"/>
                    <a:pt x="209" y="71"/>
                    <a:pt x="208" y="63"/>
                  </a:cubicBezTo>
                  <a:cubicBezTo>
                    <a:pt x="208" y="62"/>
                    <a:pt x="208" y="61"/>
                    <a:pt x="208" y="61"/>
                  </a:cubicBezTo>
                  <a:cubicBezTo>
                    <a:pt x="206" y="55"/>
                    <a:pt x="204" y="50"/>
                    <a:pt x="200" y="46"/>
                  </a:cubicBezTo>
                  <a:cubicBezTo>
                    <a:pt x="200" y="46"/>
                    <a:pt x="199" y="45"/>
                    <a:pt x="198" y="45"/>
                  </a:cubicBezTo>
                  <a:cubicBezTo>
                    <a:pt x="195" y="42"/>
                    <a:pt x="191" y="41"/>
                    <a:pt x="187" y="41"/>
                  </a:cubicBezTo>
                  <a:cubicBezTo>
                    <a:pt x="180" y="41"/>
                    <a:pt x="174" y="43"/>
                    <a:pt x="170" y="47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3" y="56"/>
                    <a:pt x="165" y="67"/>
                    <a:pt x="165" y="68"/>
                  </a:cubicBezTo>
                  <a:cubicBezTo>
                    <a:pt x="166" y="71"/>
                    <a:pt x="168" y="73"/>
                    <a:pt x="171" y="72"/>
                  </a:cubicBezTo>
                  <a:cubicBezTo>
                    <a:pt x="172" y="72"/>
                    <a:pt x="173" y="71"/>
                    <a:pt x="174" y="70"/>
                  </a:cubicBezTo>
                  <a:cubicBezTo>
                    <a:pt x="175" y="69"/>
                    <a:pt x="175" y="68"/>
                    <a:pt x="175" y="66"/>
                  </a:cubicBezTo>
                  <a:cubicBezTo>
                    <a:pt x="175" y="64"/>
                    <a:pt x="174" y="58"/>
                    <a:pt x="177" y="54"/>
                  </a:cubicBezTo>
                  <a:cubicBezTo>
                    <a:pt x="179" y="52"/>
                    <a:pt x="183" y="51"/>
                    <a:pt x="187" y="51"/>
                  </a:cubicBezTo>
                  <a:cubicBezTo>
                    <a:pt x="190" y="51"/>
                    <a:pt x="192" y="52"/>
                    <a:pt x="194" y="54"/>
                  </a:cubicBezTo>
                  <a:cubicBezTo>
                    <a:pt x="196" y="57"/>
                    <a:pt x="197" y="60"/>
                    <a:pt x="198" y="63"/>
                  </a:cubicBezTo>
                  <a:cubicBezTo>
                    <a:pt x="200" y="70"/>
                    <a:pt x="198" y="80"/>
                    <a:pt x="191" y="84"/>
                  </a:cubicBezTo>
                  <a:cubicBezTo>
                    <a:pt x="191" y="84"/>
                    <a:pt x="190" y="85"/>
                    <a:pt x="190" y="85"/>
                  </a:cubicBezTo>
                  <a:cubicBezTo>
                    <a:pt x="186" y="87"/>
                    <a:pt x="182" y="88"/>
                    <a:pt x="178" y="88"/>
                  </a:cubicBezTo>
                  <a:cubicBezTo>
                    <a:pt x="176" y="88"/>
                    <a:pt x="175" y="88"/>
                    <a:pt x="173" y="88"/>
                  </a:cubicBezTo>
                  <a:cubicBezTo>
                    <a:pt x="171" y="88"/>
                    <a:pt x="170" y="88"/>
                    <a:pt x="168" y="88"/>
                  </a:cubicBezTo>
                  <a:cubicBezTo>
                    <a:pt x="160" y="88"/>
                    <a:pt x="152" y="85"/>
                    <a:pt x="147" y="81"/>
                  </a:cubicBezTo>
                  <a:cubicBezTo>
                    <a:pt x="140" y="77"/>
                    <a:pt x="137" y="71"/>
                    <a:pt x="138" y="63"/>
                  </a:cubicBezTo>
                  <a:cubicBezTo>
                    <a:pt x="138" y="62"/>
                    <a:pt x="138" y="47"/>
                    <a:pt x="154" y="44"/>
                  </a:cubicBezTo>
                  <a:cubicBezTo>
                    <a:pt x="156" y="44"/>
                    <a:pt x="157" y="43"/>
                    <a:pt x="158" y="42"/>
                  </a:cubicBezTo>
                  <a:cubicBezTo>
                    <a:pt x="158" y="41"/>
                    <a:pt x="159" y="40"/>
                    <a:pt x="159" y="39"/>
                  </a:cubicBezTo>
                  <a:cubicBezTo>
                    <a:pt x="159" y="39"/>
                    <a:pt x="159" y="39"/>
                    <a:pt x="158" y="38"/>
                  </a:cubicBezTo>
                  <a:cubicBezTo>
                    <a:pt x="158" y="38"/>
                    <a:pt x="158" y="37"/>
                    <a:pt x="158" y="34"/>
                  </a:cubicBezTo>
                  <a:cubicBezTo>
                    <a:pt x="158" y="33"/>
                    <a:pt x="158" y="31"/>
                    <a:pt x="158" y="29"/>
                  </a:cubicBezTo>
                  <a:cubicBezTo>
                    <a:pt x="158" y="26"/>
                    <a:pt x="159" y="21"/>
                    <a:pt x="162" y="18"/>
                  </a:cubicBezTo>
                  <a:cubicBezTo>
                    <a:pt x="165" y="13"/>
                    <a:pt x="172" y="11"/>
                    <a:pt x="181" y="10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0" name="TextBox 1"/>
          <p:cNvSpPr txBox="1"/>
          <p:nvPr/>
        </p:nvSpPr>
        <p:spPr>
          <a:xfrm>
            <a:off x="1054410" y="1496081"/>
            <a:ext cx="10100679" cy="313929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rgbClr val="1FA3B5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圆角矩形 2"/>
          <p:cNvSpPr/>
          <p:nvPr/>
        </p:nvSpPr>
        <p:spPr>
          <a:xfrm>
            <a:off x="4809721" y="4907492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12" name="圆角矩形 2"/>
          <p:cNvSpPr/>
          <p:nvPr/>
        </p:nvSpPr>
        <p:spPr>
          <a:xfrm>
            <a:off x="4388517" y="4907492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3" name="student-graduation-cap-shape_52041"/>
          <p:cNvSpPr>
            <a:spLocks noChangeAspect="1"/>
          </p:cNvSpPr>
          <p:nvPr/>
        </p:nvSpPr>
        <p:spPr bwMode="auto">
          <a:xfrm>
            <a:off x="4493372" y="499399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4" name="圆角矩形 2"/>
          <p:cNvSpPr/>
          <p:nvPr/>
        </p:nvSpPr>
        <p:spPr>
          <a:xfrm>
            <a:off x="6416668" y="4925244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5" name="student-graduation-cap-shape_52041"/>
          <p:cNvSpPr>
            <a:spLocks noChangeAspect="1"/>
          </p:cNvSpPr>
          <p:nvPr/>
        </p:nvSpPr>
        <p:spPr bwMode="auto">
          <a:xfrm>
            <a:off x="6510276" y="501878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6" name="圆角矩形 2"/>
          <p:cNvSpPr/>
          <p:nvPr/>
        </p:nvSpPr>
        <p:spPr>
          <a:xfrm>
            <a:off x="6843010" y="4930628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74763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图片 1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" y="-4000"/>
            <a:ext cx="12190915" cy="6862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085" y="-51302"/>
            <a:ext cx="5213350" cy="2063751"/>
            <a:chOff x="0" y="666750"/>
            <a:chExt cx="5213350" cy="20637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730250"/>
              <a:ext cx="5213350" cy="1398588"/>
            </a:xfrm>
            <a:custGeom>
              <a:avLst/>
              <a:gdLst>
                <a:gd name="T0" fmla="*/ 904 w 914"/>
                <a:gd name="T1" fmla="*/ 174 h 244"/>
                <a:gd name="T2" fmla="*/ 906 w 914"/>
                <a:gd name="T3" fmla="*/ 167 h 244"/>
                <a:gd name="T4" fmla="*/ 765 w 914"/>
                <a:gd name="T5" fmla="*/ 121 h 244"/>
                <a:gd name="T6" fmla="*/ 581 w 914"/>
                <a:gd name="T7" fmla="*/ 146 h 244"/>
                <a:gd name="T8" fmla="*/ 451 w 914"/>
                <a:gd name="T9" fmla="*/ 156 h 244"/>
                <a:gd name="T10" fmla="*/ 262 w 914"/>
                <a:gd name="T11" fmla="*/ 169 h 244"/>
                <a:gd name="T12" fmla="*/ 450 w 914"/>
                <a:gd name="T13" fmla="*/ 95 h 244"/>
                <a:gd name="T14" fmla="*/ 532 w 914"/>
                <a:gd name="T15" fmla="*/ 103 h 244"/>
                <a:gd name="T16" fmla="*/ 589 w 914"/>
                <a:gd name="T17" fmla="*/ 98 h 244"/>
                <a:gd name="T18" fmla="*/ 510 w 914"/>
                <a:gd name="T19" fmla="*/ 101 h 244"/>
                <a:gd name="T20" fmla="*/ 538 w 914"/>
                <a:gd name="T21" fmla="*/ 76 h 244"/>
                <a:gd name="T22" fmla="*/ 620 w 914"/>
                <a:gd name="T23" fmla="*/ 67 h 244"/>
                <a:gd name="T24" fmla="*/ 605 w 914"/>
                <a:gd name="T25" fmla="*/ 61 h 244"/>
                <a:gd name="T26" fmla="*/ 369 w 914"/>
                <a:gd name="T27" fmla="*/ 95 h 244"/>
                <a:gd name="T28" fmla="*/ 238 w 914"/>
                <a:gd name="T29" fmla="*/ 161 h 244"/>
                <a:gd name="T30" fmla="*/ 66 w 914"/>
                <a:gd name="T31" fmla="*/ 47 h 244"/>
                <a:gd name="T32" fmla="*/ 0 w 914"/>
                <a:gd name="T33" fmla="*/ 143 h 244"/>
                <a:gd name="T34" fmla="*/ 193 w 914"/>
                <a:gd name="T35" fmla="*/ 194 h 244"/>
                <a:gd name="T36" fmla="*/ 204 w 914"/>
                <a:gd name="T37" fmla="*/ 196 h 244"/>
                <a:gd name="T38" fmla="*/ 258 w 914"/>
                <a:gd name="T39" fmla="*/ 205 h 244"/>
                <a:gd name="T40" fmla="*/ 369 w 914"/>
                <a:gd name="T41" fmla="*/ 211 h 244"/>
                <a:gd name="T42" fmla="*/ 524 w 914"/>
                <a:gd name="T43" fmla="*/ 241 h 244"/>
                <a:gd name="T44" fmla="*/ 578 w 914"/>
                <a:gd name="T45" fmla="*/ 232 h 244"/>
                <a:gd name="T46" fmla="*/ 455 w 914"/>
                <a:gd name="T47" fmla="*/ 213 h 244"/>
                <a:gd name="T48" fmla="*/ 490 w 914"/>
                <a:gd name="T49" fmla="*/ 176 h 244"/>
                <a:gd name="T50" fmla="*/ 604 w 914"/>
                <a:gd name="T51" fmla="*/ 200 h 244"/>
                <a:gd name="T52" fmla="*/ 711 w 914"/>
                <a:gd name="T53" fmla="*/ 224 h 244"/>
                <a:gd name="T54" fmla="*/ 771 w 914"/>
                <a:gd name="T55" fmla="*/ 239 h 244"/>
                <a:gd name="T56" fmla="*/ 595 w 914"/>
                <a:gd name="T57" fmla="*/ 184 h 244"/>
                <a:gd name="T58" fmla="*/ 524 w 914"/>
                <a:gd name="T59" fmla="*/ 166 h 244"/>
                <a:gd name="T60" fmla="*/ 757 w 914"/>
                <a:gd name="T61" fmla="*/ 208 h 244"/>
                <a:gd name="T62" fmla="*/ 849 w 914"/>
                <a:gd name="T63" fmla="*/ 214 h 244"/>
                <a:gd name="T64" fmla="*/ 658 w 914"/>
                <a:gd name="T65" fmla="*/ 151 h 244"/>
                <a:gd name="T66" fmla="*/ 713 w 914"/>
                <a:gd name="T67" fmla="*/ 1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4" h="244">
                  <a:moveTo>
                    <a:pt x="802" y="140"/>
                  </a:moveTo>
                  <a:cubicBezTo>
                    <a:pt x="806" y="140"/>
                    <a:pt x="904" y="174"/>
                    <a:pt x="904" y="174"/>
                  </a:cubicBezTo>
                  <a:cubicBezTo>
                    <a:pt x="914" y="171"/>
                    <a:pt x="914" y="171"/>
                    <a:pt x="914" y="171"/>
                  </a:cubicBezTo>
                  <a:cubicBezTo>
                    <a:pt x="906" y="167"/>
                    <a:pt x="906" y="167"/>
                    <a:pt x="906" y="167"/>
                  </a:cubicBezTo>
                  <a:cubicBezTo>
                    <a:pt x="906" y="167"/>
                    <a:pt x="855" y="153"/>
                    <a:pt x="845" y="147"/>
                  </a:cubicBezTo>
                  <a:cubicBezTo>
                    <a:pt x="835" y="141"/>
                    <a:pt x="784" y="123"/>
                    <a:pt x="765" y="121"/>
                  </a:cubicBezTo>
                  <a:cubicBezTo>
                    <a:pt x="745" y="119"/>
                    <a:pt x="658" y="121"/>
                    <a:pt x="649" y="122"/>
                  </a:cubicBezTo>
                  <a:cubicBezTo>
                    <a:pt x="643" y="123"/>
                    <a:pt x="603" y="137"/>
                    <a:pt x="581" y="146"/>
                  </a:cubicBezTo>
                  <a:cubicBezTo>
                    <a:pt x="566" y="145"/>
                    <a:pt x="554" y="144"/>
                    <a:pt x="547" y="144"/>
                  </a:cubicBezTo>
                  <a:cubicBezTo>
                    <a:pt x="527" y="142"/>
                    <a:pt x="472" y="149"/>
                    <a:pt x="451" y="156"/>
                  </a:cubicBezTo>
                  <a:cubicBezTo>
                    <a:pt x="431" y="163"/>
                    <a:pt x="319" y="177"/>
                    <a:pt x="298" y="177"/>
                  </a:cubicBezTo>
                  <a:cubicBezTo>
                    <a:pt x="291" y="177"/>
                    <a:pt x="277" y="174"/>
                    <a:pt x="262" y="169"/>
                  </a:cubicBezTo>
                  <a:cubicBezTo>
                    <a:pt x="285" y="151"/>
                    <a:pt x="353" y="104"/>
                    <a:pt x="366" y="102"/>
                  </a:cubicBezTo>
                  <a:cubicBezTo>
                    <a:pt x="382" y="100"/>
                    <a:pt x="419" y="95"/>
                    <a:pt x="450" y="95"/>
                  </a:cubicBezTo>
                  <a:cubicBezTo>
                    <a:pt x="462" y="98"/>
                    <a:pt x="483" y="104"/>
                    <a:pt x="489" y="104"/>
                  </a:cubicBezTo>
                  <a:cubicBezTo>
                    <a:pt x="499" y="104"/>
                    <a:pt x="523" y="104"/>
                    <a:pt x="532" y="103"/>
                  </a:cubicBezTo>
                  <a:cubicBezTo>
                    <a:pt x="541" y="102"/>
                    <a:pt x="584" y="101"/>
                    <a:pt x="584" y="101"/>
                  </a:cubicBezTo>
                  <a:cubicBezTo>
                    <a:pt x="589" y="98"/>
                    <a:pt x="589" y="98"/>
                    <a:pt x="589" y="98"/>
                  </a:cubicBezTo>
                  <a:cubicBezTo>
                    <a:pt x="589" y="98"/>
                    <a:pt x="571" y="98"/>
                    <a:pt x="555" y="98"/>
                  </a:cubicBezTo>
                  <a:cubicBezTo>
                    <a:pt x="538" y="98"/>
                    <a:pt x="523" y="101"/>
                    <a:pt x="510" y="101"/>
                  </a:cubicBezTo>
                  <a:cubicBezTo>
                    <a:pt x="502" y="102"/>
                    <a:pt x="478" y="97"/>
                    <a:pt x="465" y="93"/>
                  </a:cubicBezTo>
                  <a:cubicBezTo>
                    <a:pt x="494" y="90"/>
                    <a:pt x="527" y="78"/>
                    <a:pt x="538" y="76"/>
                  </a:cubicBezTo>
                  <a:cubicBezTo>
                    <a:pt x="550" y="73"/>
                    <a:pt x="586" y="65"/>
                    <a:pt x="595" y="63"/>
                  </a:cubicBezTo>
                  <a:cubicBezTo>
                    <a:pt x="604" y="61"/>
                    <a:pt x="620" y="67"/>
                    <a:pt x="620" y="67"/>
                  </a:cubicBezTo>
                  <a:cubicBezTo>
                    <a:pt x="624" y="64"/>
                    <a:pt x="624" y="64"/>
                    <a:pt x="624" y="64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575" y="56"/>
                    <a:pt x="513" y="86"/>
                    <a:pt x="468" y="86"/>
                  </a:cubicBezTo>
                  <a:cubicBezTo>
                    <a:pt x="423" y="86"/>
                    <a:pt x="397" y="92"/>
                    <a:pt x="369" y="95"/>
                  </a:cubicBezTo>
                  <a:cubicBezTo>
                    <a:pt x="342" y="98"/>
                    <a:pt x="261" y="158"/>
                    <a:pt x="251" y="165"/>
                  </a:cubicBezTo>
                  <a:cubicBezTo>
                    <a:pt x="246" y="164"/>
                    <a:pt x="242" y="162"/>
                    <a:pt x="238" y="161"/>
                  </a:cubicBezTo>
                  <a:cubicBezTo>
                    <a:pt x="216" y="150"/>
                    <a:pt x="171" y="127"/>
                    <a:pt x="159" y="117"/>
                  </a:cubicBezTo>
                  <a:cubicBezTo>
                    <a:pt x="144" y="102"/>
                    <a:pt x="66" y="47"/>
                    <a:pt x="66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70" y="158"/>
                    <a:pt x="91" y="166"/>
                  </a:cubicBezTo>
                  <a:cubicBezTo>
                    <a:pt x="105" y="171"/>
                    <a:pt x="151" y="185"/>
                    <a:pt x="19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12" y="197"/>
                    <a:pt x="221" y="199"/>
                    <a:pt x="228" y="200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335" y="210"/>
                    <a:pt x="362" y="211"/>
                  </a:cubicBezTo>
                  <a:cubicBezTo>
                    <a:pt x="364" y="212"/>
                    <a:pt x="366" y="211"/>
                    <a:pt x="369" y="211"/>
                  </a:cubicBezTo>
                  <a:cubicBezTo>
                    <a:pt x="382" y="213"/>
                    <a:pt x="430" y="222"/>
                    <a:pt x="447" y="224"/>
                  </a:cubicBezTo>
                  <a:cubicBezTo>
                    <a:pt x="465" y="226"/>
                    <a:pt x="508" y="239"/>
                    <a:pt x="524" y="241"/>
                  </a:cubicBezTo>
                  <a:cubicBezTo>
                    <a:pt x="539" y="244"/>
                    <a:pt x="576" y="236"/>
                    <a:pt x="576" y="236"/>
                  </a:cubicBezTo>
                  <a:cubicBezTo>
                    <a:pt x="578" y="232"/>
                    <a:pt x="578" y="232"/>
                    <a:pt x="578" y="232"/>
                  </a:cubicBezTo>
                  <a:cubicBezTo>
                    <a:pt x="578" y="232"/>
                    <a:pt x="560" y="237"/>
                    <a:pt x="539" y="238"/>
                  </a:cubicBezTo>
                  <a:cubicBezTo>
                    <a:pt x="518" y="239"/>
                    <a:pt x="477" y="223"/>
                    <a:pt x="455" y="213"/>
                  </a:cubicBezTo>
                  <a:cubicBezTo>
                    <a:pt x="437" y="206"/>
                    <a:pt x="411" y="204"/>
                    <a:pt x="401" y="204"/>
                  </a:cubicBezTo>
                  <a:cubicBezTo>
                    <a:pt x="428" y="196"/>
                    <a:pt x="464" y="184"/>
                    <a:pt x="490" y="176"/>
                  </a:cubicBezTo>
                  <a:cubicBezTo>
                    <a:pt x="499" y="177"/>
                    <a:pt x="543" y="184"/>
                    <a:pt x="551" y="184"/>
                  </a:cubicBezTo>
                  <a:cubicBezTo>
                    <a:pt x="561" y="184"/>
                    <a:pt x="589" y="196"/>
                    <a:pt x="604" y="200"/>
                  </a:cubicBezTo>
                  <a:cubicBezTo>
                    <a:pt x="620" y="203"/>
                    <a:pt x="648" y="213"/>
                    <a:pt x="659" y="214"/>
                  </a:cubicBezTo>
                  <a:cubicBezTo>
                    <a:pt x="671" y="214"/>
                    <a:pt x="702" y="222"/>
                    <a:pt x="711" y="224"/>
                  </a:cubicBezTo>
                  <a:cubicBezTo>
                    <a:pt x="719" y="226"/>
                    <a:pt x="765" y="240"/>
                    <a:pt x="765" y="240"/>
                  </a:cubicBezTo>
                  <a:cubicBezTo>
                    <a:pt x="771" y="239"/>
                    <a:pt x="771" y="239"/>
                    <a:pt x="771" y="239"/>
                  </a:cubicBezTo>
                  <a:cubicBezTo>
                    <a:pt x="762" y="236"/>
                    <a:pt x="689" y="213"/>
                    <a:pt x="670" y="211"/>
                  </a:cubicBezTo>
                  <a:cubicBezTo>
                    <a:pt x="650" y="210"/>
                    <a:pt x="614" y="194"/>
                    <a:pt x="595" y="184"/>
                  </a:cubicBezTo>
                  <a:cubicBezTo>
                    <a:pt x="579" y="176"/>
                    <a:pt x="534" y="169"/>
                    <a:pt x="520" y="167"/>
                  </a:cubicBezTo>
                  <a:cubicBezTo>
                    <a:pt x="521" y="167"/>
                    <a:pt x="523" y="166"/>
                    <a:pt x="524" y="166"/>
                  </a:cubicBezTo>
                  <a:cubicBezTo>
                    <a:pt x="544" y="164"/>
                    <a:pt x="601" y="163"/>
                    <a:pt x="620" y="163"/>
                  </a:cubicBezTo>
                  <a:cubicBezTo>
                    <a:pt x="639" y="163"/>
                    <a:pt x="736" y="205"/>
                    <a:pt x="757" y="208"/>
                  </a:cubicBezTo>
                  <a:cubicBezTo>
                    <a:pt x="777" y="211"/>
                    <a:pt x="841" y="219"/>
                    <a:pt x="841" y="219"/>
                  </a:cubicBezTo>
                  <a:cubicBezTo>
                    <a:pt x="849" y="214"/>
                    <a:pt x="849" y="214"/>
                    <a:pt x="849" y="214"/>
                  </a:cubicBezTo>
                  <a:cubicBezTo>
                    <a:pt x="849" y="214"/>
                    <a:pt x="804" y="205"/>
                    <a:pt x="792" y="202"/>
                  </a:cubicBezTo>
                  <a:cubicBezTo>
                    <a:pt x="779" y="200"/>
                    <a:pt x="665" y="153"/>
                    <a:pt x="658" y="151"/>
                  </a:cubicBezTo>
                  <a:cubicBezTo>
                    <a:pt x="656" y="151"/>
                    <a:pt x="648" y="150"/>
                    <a:pt x="637" y="150"/>
                  </a:cubicBezTo>
                  <a:cubicBezTo>
                    <a:pt x="713" y="140"/>
                    <a:pt x="713" y="140"/>
                    <a:pt x="713" y="140"/>
                  </a:cubicBezTo>
                  <a:cubicBezTo>
                    <a:pt x="713" y="140"/>
                    <a:pt x="797" y="140"/>
                    <a:pt x="802" y="140"/>
                  </a:cubicBezTo>
                  <a:close/>
                </a:path>
              </a:pathLst>
            </a:custGeom>
            <a:solidFill>
              <a:srgbClr val="442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76425" y="2135188"/>
              <a:ext cx="581025" cy="595313"/>
            </a:xfrm>
            <a:custGeom>
              <a:avLst/>
              <a:gdLst>
                <a:gd name="T0" fmla="*/ 96 w 102"/>
                <a:gd name="T1" fmla="*/ 25 h 104"/>
                <a:gd name="T2" fmla="*/ 72 w 102"/>
                <a:gd name="T3" fmla="*/ 14 h 104"/>
                <a:gd name="T4" fmla="*/ 61 w 102"/>
                <a:gd name="T5" fmla="*/ 26 h 104"/>
                <a:gd name="T6" fmla="*/ 61 w 102"/>
                <a:gd name="T7" fmla="*/ 26 h 104"/>
                <a:gd name="T8" fmla="*/ 60 w 102"/>
                <a:gd name="T9" fmla="*/ 15 h 104"/>
                <a:gd name="T10" fmla="*/ 36 w 102"/>
                <a:gd name="T11" fmla="*/ 4 h 104"/>
                <a:gd name="T12" fmla="*/ 24 w 102"/>
                <a:gd name="T13" fmla="*/ 28 h 104"/>
                <a:gd name="T14" fmla="*/ 31 w 102"/>
                <a:gd name="T15" fmla="*/ 37 h 104"/>
                <a:gd name="T16" fmla="*/ 31 w 102"/>
                <a:gd name="T17" fmla="*/ 37 h 104"/>
                <a:gd name="T18" fmla="*/ 15 w 102"/>
                <a:gd name="T19" fmla="*/ 35 h 104"/>
                <a:gd name="T20" fmla="*/ 3 w 102"/>
                <a:gd name="T21" fmla="*/ 59 h 104"/>
                <a:gd name="T22" fmla="*/ 28 w 102"/>
                <a:gd name="T23" fmla="*/ 71 h 104"/>
                <a:gd name="T24" fmla="*/ 32 w 102"/>
                <a:gd name="T25" fmla="*/ 68 h 104"/>
                <a:gd name="T26" fmla="*/ 27 w 102"/>
                <a:gd name="T27" fmla="*/ 89 h 104"/>
                <a:gd name="T28" fmla="*/ 51 w 102"/>
                <a:gd name="T29" fmla="*/ 100 h 104"/>
                <a:gd name="T30" fmla="*/ 63 w 102"/>
                <a:gd name="T31" fmla="*/ 76 h 104"/>
                <a:gd name="T32" fmla="*/ 63 w 102"/>
                <a:gd name="T33" fmla="*/ 76 h 104"/>
                <a:gd name="T34" fmla="*/ 87 w 102"/>
                <a:gd name="T35" fmla="*/ 87 h 104"/>
                <a:gd name="T36" fmla="*/ 98 w 102"/>
                <a:gd name="T37" fmla="*/ 63 h 104"/>
                <a:gd name="T38" fmla="*/ 81 w 102"/>
                <a:gd name="T39" fmla="*/ 50 h 104"/>
                <a:gd name="T40" fmla="*/ 85 w 102"/>
                <a:gd name="T41" fmla="*/ 50 h 104"/>
                <a:gd name="T42" fmla="*/ 96 w 102"/>
                <a:gd name="T4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104">
                  <a:moveTo>
                    <a:pt x="96" y="25"/>
                  </a:moveTo>
                  <a:cubicBezTo>
                    <a:pt x="93" y="15"/>
                    <a:pt x="82" y="10"/>
                    <a:pt x="72" y="14"/>
                  </a:cubicBezTo>
                  <a:cubicBezTo>
                    <a:pt x="67" y="16"/>
                    <a:pt x="62" y="20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2"/>
                    <a:pt x="61" y="18"/>
                    <a:pt x="60" y="15"/>
                  </a:cubicBezTo>
                  <a:cubicBezTo>
                    <a:pt x="56" y="5"/>
                    <a:pt x="46" y="0"/>
                    <a:pt x="36" y="4"/>
                  </a:cubicBezTo>
                  <a:cubicBezTo>
                    <a:pt x="26" y="7"/>
                    <a:pt x="21" y="18"/>
                    <a:pt x="24" y="28"/>
                  </a:cubicBezTo>
                  <a:cubicBezTo>
                    <a:pt x="26" y="32"/>
                    <a:pt x="28" y="35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4"/>
                    <a:pt x="20" y="33"/>
                    <a:pt x="15" y="35"/>
                  </a:cubicBezTo>
                  <a:cubicBezTo>
                    <a:pt x="5" y="39"/>
                    <a:pt x="0" y="50"/>
                    <a:pt x="3" y="59"/>
                  </a:cubicBezTo>
                  <a:cubicBezTo>
                    <a:pt x="7" y="69"/>
                    <a:pt x="18" y="74"/>
                    <a:pt x="28" y="71"/>
                  </a:cubicBezTo>
                  <a:cubicBezTo>
                    <a:pt x="29" y="70"/>
                    <a:pt x="31" y="69"/>
                    <a:pt x="32" y="68"/>
                  </a:cubicBezTo>
                  <a:cubicBezTo>
                    <a:pt x="27" y="73"/>
                    <a:pt x="24" y="81"/>
                    <a:pt x="27" y="89"/>
                  </a:cubicBezTo>
                  <a:cubicBezTo>
                    <a:pt x="31" y="99"/>
                    <a:pt x="41" y="104"/>
                    <a:pt x="51" y="100"/>
                  </a:cubicBezTo>
                  <a:cubicBezTo>
                    <a:pt x="61" y="97"/>
                    <a:pt x="66" y="86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6" y="86"/>
                    <a:pt x="77" y="91"/>
                    <a:pt x="87" y="87"/>
                  </a:cubicBezTo>
                  <a:cubicBezTo>
                    <a:pt x="97" y="84"/>
                    <a:pt x="102" y="73"/>
                    <a:pt x="98" y="63"/>
                  </a:cubicBezTo>
                  <a:cubicBezTo>
                    <a:pt x="95" y="56"/>
                    <a:pt x="89" y="51"/>
                    <a:pt x="81" y="50"/>
                  </a:cubicBezTo>
                  <a:cubicBezTo>
                    <a:pt x="83" y="50"/>
                    <a:pt x="84" y="50"/>
                    <a:pt x="85" y="50"/>
                  </a:cubicBezTo>
                  <a:cubicBezTo>
                    <a:pt x="95" y="46"/>
                    <a:pt x="100" y="35"/>
                    <a:pt x="9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036763" y="2278063"/>
              <a:ext cx="284163" cy="287338"/>
            </a:xfrm>
            <a:custGeom>
              <a:avLst/>
              <a:gdLst>
                <a:gd name="T0" fmla="*/ 45 w 50"/>
                <a:gd name="T1" fmla="*/ 14 h 50"/>
                <a:gd name="T2" fmla="*/ 43 w 50"/>
                <a:gd name="T3" fmla="*/ 17 h 50"/>
                <a:gd name="T4" fmla="*/ 33 w 50"/>
                <a:gd name="T5" fmla="*/ 21 h 50"/>
                <a:gd name="T6" fmla="*/ 30 w 50"/>
                <a:gd name="T7" fmla="*/ 17 h 50"/>
                <a:gd name="T8" fmla="*/ 34 w 50"/>
                <a:gd name="T9" fmla="*/ 8 h 50"/>
                <a:gd name="T10" fmla="*/ 38 w 50"/>
                <a:gd name="T11" fmla="*/ 6 h 50"/>
                <a:gd name="T12" fmla="*/ 36 w 50"/>
                <a:gd name="T13" fmla="*/ 2 h 50"/>
                <a:gd name="T14" fmla="*/ 32 w 50"/>
                <a:gd name="T15" fmla="*/ 3 h 50"/>
                <a:gd name="T16" fmla="*/ 32 w 50"/>
                <a:gd name="T17" fmla="*/ 7 h 50"/>
                <a:gd name="T18" fmla="*/ 28 w 50"/>
                <a:gd name="T19" fmla="*/ 16 h 50"/>
                <a:gd name="T20" fmla="*/ 23 w 50"/>
                <a:gd name="T21" fmla="*/ 16 h 50"/>
                <a:gd name="T22" fmla="*/ 19 w 50"/>
                <a:gd name="T23" fmla="*/ 6 h 50"/>
                <a:gd name="T24" fmla="*/ 20 w 50"/>
                <a:gd name="T25" fmla="*/ 3 h 50"/>
                <a:gd name="T26" fmla="*/ 16 w 50"/>
                <a:gd name="T27" fmla="*/ 1 h 50"/>
                <a:gd name="T28" fmla="*/ 14 w 50"/>
                <a:gd name="T29" fmla="*/ 5 h 50"/>
                <a:gd name="T30" fmla="*/ 17 w 50"/>
                <a:gd name="T31" fmla="*/ 7 h 50"/>
                <a:gd name="T32" fmla="*/ 21 w 50"/>
                <a:gd name="T33" fmla="*/ 17 h 50"/>
                <a:gd name="T34" fmla="*/ 17 w 50"/>
                <a:gd name="T35" fmla="*/ 20 h 50"/>
                <a:gd name="T36" fmla="*/ 8 w 50"/>
                <a:gd name="T37" fmla="*/ 16 h 50"/>
                <a:gd name="T38" fmla="*/ 6 w 50"/>
                <a:gd name="T39" fmla="*/ 13 h 50"/>
                <a:gd name="T40" fmla="*/ 2 w 50"/>
                <a:gd name="T41" fmla="*/ 14 h 50"/>
                <a:gd name="T42" fmla="*/ 3 w 50"/>
                <a:gd name="T43" fmla="*/ 19 h 50"/>
                <a:gd name="T44" fmla="*/ 7 w 50"/>
                <a:gd name="T45" fmla="*/ 18 h 50"/>
                <a:gd name="T46" fmla="*/ 16 w 50"/>
                <a:gd name="T47" fmla="*/ 22 h 50"/>
                <a:gd name="T48" fmla="*/ 16 w 50"/>
                <a:gd name="T49" fmla="*/ 28 h 50"/>
                <a:gd name="T50" fmla="*/ 6 w 50"/>
                <a:gd name="T51" fmla="*/ 31 h 50"/>
                <a:gd name="T52" fmla="*/ 3 w 50"/>
                <a:gd name="T53" fmla="*/ 30 h 50"/>
                <a:gd name="T54" fmla="*/ 1 w 50"/>
                <a:gd name="T55" fmla="*/ 34 h 50"/>
                <a:gd name="T56" fmla="*/ 5 w 50"/>
                <a:gd name="T57" fmla="*/ 36 h 50"/>
                <a:gd name="T58" fmla="*/ 7 w 50"/>
                <a:gd name="T59" fmla="*/ 33 h 50"/>
                <a:gd name="T60" fmla="*/ 16 w 50"/>
                <a:gd name="T61" fmla="*/ 30 h 50"/>
                <a:gd name="T62" fmla="*/ 20 w 50"/>
                <a:gd name="T63" fmla="*/ 33 h 50"/>
                <a:gd name="T64" fmla="*/ 16 w 50"/>
                <a:gd name="T65" fmla="*/ 43 h 50"/>
                <a:gd name="T66" fmla="*/ 13 w 50"/>
                <a:gd name="T67" fmla="*/ 44 h 50"/>
                <a:gd name="T68" fmla="*/ 14 w 50"/>
                <a:gd name="T69" fmla="*/ 49 h 50"/>
                <a:gd name="T70" fmla="*/ 18 w 50"/>
                <a:gd name="T71" fmla="*/ 47 h 50"/>
                <a:gd name="T72" fmla="*/ 18 w 50"/>
                <a:gd name="T73" fmla="*/ 43 h 50"/>
                <a:gd name="T74" fmla="*/ 22 w 50"/>
                <a:gd name="T75" fmla="*/ 34 h 50"/>
                <a:gd name="T76" fmla="*/ 27 w 50"/>
                <a:gd name="T77" fmla="*/ 35 h 50"/>
                <a:gd name="T78" fmla="*/ 31 w 50"/>
                <a:gd name="T79" fmla="*/ 44 h 50"/>
                <a:gd name="T80" fmla="*/ 30 w 50"/>
                <a:gd name="T81" fmla="*/ 48 h 50"/>
                <a:gd name="T82" fmla="*/ 34 w 50"/>
                <a:gd name="T83" fmla="*/ 49 h 50"/>
                <a:gd name="T84" fmla="*/ 36 w 50"/>
                <a:gd name="T85" fmla="*/ 45 h 50"/>
                <a:gd name="T86" fmla="*/ 33 w 50"/>
                <a:gd name="T87" fmla="*/ 43 h 50"/>
                <a:gd name="T88" fmla="*/ 29 w 50"/>
                <a:gd name="T89" fmla="*/ 34 h 50"/>
                <a:gd name="T90" fmla="*/ 33 w 50"/>
                <a:gd name="T91" fmla="*/ 30 h 50"/>
                <a:gd name="T92" fmla="*/ 43 w 50"/>
                <a:gd name="T93" fmla="*/ 35 h 50"/>
                <a:gd name="T94" fmla="*/ 44 w 50"/>
                <a:gd name="T95" fmla="*/ 38 h 50"/>
                <a:gd name="T96" fmla="*/ 49 w 50"/>
                <a:gd name="T97" fmla="*/ 36 h 50"/>
                <a:gd name="T98" fmla="*/ 47 w 50"/>
                <a:gd name="T99" fmla="*/ 32 h 50"/>
                <a:gd name="T100" fmla="*/ 43 w 50"/>
                <a:gd name="T101" fmla="*/ 33 h 50"/>
                <a:gd name="T102" fmla="*/ 34 w 50"/>
                <a:gd name="T103" fmla="*/ 28 h 50"/>
                <a:gd name="T104" fmla="*/ 34 w 50"/>
                <a:gd name="T105" fmla="*/ 23 h 50"/>
                <a:gd name="T106" fmla="*/ 44 w 50"/>
                <a:gd name="T107" fmla="*/ 19 h 50"/>
                <a:gd name="T108" fmla="*/ 48 w 50"/>
                <a:gd name="T109" fmla="*/ 20 h 50"/>
                <a:gd name="T110" fmla="*/ 49 w 50"/>
                <a:gd name="T111" fmla="*/ 16 h 50"/>
                <a:gd name="T112" fmla="*/ 45 w 50"/>
                <a:gd name="T11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50">
                  <a:moveTo>
                    <a:pt x="45" y="14"/>
                  </a:moveTo>
                  <a:cubicBezTo>
                    <a:pt x="44" y="15"/>
                    <a:pt x="43" y="16"/>
                    <a:pt x="43" y="17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1" y="18"/>
                    <a:pt x="30" y="1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7"/>
                    <a:pt x="38" y="6"/>
                  </a:cubicBezTo>
                  <a:cubicBezTo>
                    <a:pt x="38" y="4"/>
                    <a:pt x="38" y="2"/>
                    <a:pt x="36" y="2"/>
                  </a:cubicBezTo>
                  <a:cubicBezTo>
                    <a:pt x="34" y="1"/>
                    <a:pt x="32" y="2"/>
                    <a:pt x="32" y="3"/>
                  </a:cubicBezTo>
                  <a:cubicBezTo>
                    <a:pt x="31" y="4"/>
                    <a:pt x="31" y="6"/>
                    <a:pt x="32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4"/>
                    <a:pt x="20" y="3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4" y="1"/>
                    <a:pt x="13" y="3"/>
                    <a:pt x="14" y="5"/>
                  </a:cubicBezTo>
                  <a:cubicBezTo>
                    <a:pt x="14" y="6"/>
                    <a:pt x="16" y="7"/>
                    <a:pt x="17" y="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7" y="13"/>
                    <a:pt x="6" y="13"/>
                  </a:cubicBezTo>
                  <a:cubicBezTo>
                    <a:pt x="4" y="12"/>
                    <a:pt x="2" y="13"/>
                    <a:pt x="2" y="14"/>
                  </a:cubicBezTo>
                  <a:cubicBezTo>
                    <a:pt x="1" y="16"/>
                    <a:pt x="2" y="18"/>
                    <a:pt x="3" y="19"/>
                  </a:cubicBezTo>
                  <a:cubicBezTo>
                    <a:pt x="4" y="19"/>
                    <a:pt x="6" y="19"/>
                    <a:pt x="7" y="1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4"/>
                    <a:pt x="15" y="26"/>
                    <a:pt x="16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1" y="31"/>
                    <a:pt x="0" y="33"/>
                    <a:pt x="1" y="34"/>
                  </a:cubicBezTo>
                  <a:cubicBezTo>
                    <a:pt x="1" y="36"/>
                    <a:pt x="3" y="37"/>
                    <a:pt x="5" y="36"/>
                  </a:cubicBezTo>
                  <a:cubicBezTo>
                    <a:pt x="6" y="36"/>
                    <a:pt x="7" y="34"/>
                    <a:pt x="7" y="3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8" y="33"/>
                    <a:pt x="20" y="3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4" y="43"/>
                    <a:pt x="13" y="43"/>
                    <a:pt x="13" y="44"/>
                  </a:cubicBezTo>
                  <a:cubicBezTo>
                    <a:pt x="12" y="46"/>
                    <a:pt x="13" y="48"/>
                    <a:pt x="14" y="49"/>
                  </a:cubicBezTo>
                  <a:cubicBezTo>
                    <a:pt x="16" y="49"/>
                    <a:pt x="18" y="49"/>
                    <a:pt x="18" y="47"/>
                  </a:cubicBezTo>
                  <a:cubicBezTo>
                    <a:pt x="19" y="46"/>
                    <a:pt x="19" y="44"/>
                    <a:pt x="18" y="4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4" y="35"/>
                    <a:pt x="25" y="35"/>
                    <a:pt x="27" y="3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29" y="46"/>
                    <a:pt x="30" y="48"/>
                  </a:cubicBezTo>
                  <a:cubicBezTo>
                    <a:pt x="30" y="49"/>
                    <a:pt x="32" y="50"/>
                    <a:pt x="34" y="49"/>
                  </a:cubicBezTo>
                  <a:cubicBezTo>
                    <a:pt x="35" y="49"/>
                    <a:pt x="36" y="47"/>
                    <a:pt x="36" y="45"/>
                  </a:cubicBezTo>
                  <a:cubicBezTo>
                    <a:pt x="35" y="44"/>
                    <a:pt x="34" y="43"/>
                    <a:pt x="33" y="4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3"/>
                    <a:pt x="32" y="32"/>
                    <a:pt x="33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38"/>
                    <a:pt x="48" y="38"/>
                    <a:pt x="49" y="36"/>
                  </a:cubicBezTo>
                  <a:cubicBezTo>
                    <a:pt x="49" y="35"/>
                    <a:pt x="49" y="33"/>
                    <a:pt x="47" y="32"/>
                  </a:cubicBezTo>
                  <a:cubicBezTo>
                    <a:pt x="46" y="31"/>
                    <a:pt x="44" y="32"/>
                    <a:pt x="43" y="33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5"/>
                    <a:pt x="34" y="23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0"/>
                    <a:pt x="46" y="21"/>
                    <a:pt x="48" y="20"/>
                  </a:cubicBezTo>
                  <a:cubicBezTo>
                    <a:pt x="49" y="20"/>
                    <a:pt x="50" y="18"/>
                    <a:pt x="49" y="16"/>
                  </a:cubicBezTo>
                  <a:cubicBezTo>
                    <a:pt x="49" y="15"/>
                    <a:pt x="47" y="14"/>
                    <a:pt x="4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12788" y="1814513"/>
              <a:ext cx="455613" cy="469900"/>
            </a:xfrm>
            <a:custGeom>
              <a:avLst/>
              <a:gdLst>
                <a:gd name="T0" fmla="*/ 75 w 80"/>
                <a:gd name="T1" fmla="*/ 18 h 82"/>
                <a:gd name="T2" fmla="*/ 55 w 80"/>
                <a:gd name="T3" fmla="*/ 11 h 82"/>
                <a:gd name="T4" fmla="*/ 47 w 80"/>
                <a:gd name="T5" fmla="*/ 20 h 82"/>
                <a:gd name="T6" fmla="*/ 47 w 80"/>
                <a:gd name="T7" fmla="*/ 20 h 82"/>
                <a:gd name="T8" fmla="*/ 46 w 80"/>
                <a:gd name="T9" fmla="*/ 12 h 82"/>
                <a:gd name="T10" fmla="*/ 27 w 80"/>
                <a:gd name="T11" fmla="*/ 4 h 82"/>
                <a:gd name="T12" fmla="*/ 19 w 80"/>
                <a:gd name="T13" fmla="*/ 23 h 82"/>
                <a:gd name="T14" fmla="*/ 24 w 80"/>
                <a:gd name="T15" fmla="*/ 30 h 82"/>
                <a:gd name="T16" fmla="*/ 24 w 80"/>
                <a:gd name="T17" fmla="*/ 30 h 82"/>
                <a:gd name="T18" fmla="*/ 11 w 80"/>
                <a:gd name="T19" fmla="*/ 29 h 82"/>
                <a:gd name="T20" fmla="*/ 3 w 80"/>
                <a:gd name="T21" fmla="*/ 48 h 82"/>
                <a:gd name="T22" fmla="*/ 23 w 80"/>
                <a:gd name="T23" fmla="*/ 56 h 82"/>
                <a:gd name="T24" fmla="*/ 26 w 80"/>
                <a:gd name="T25" fmla="*/ 54 h 82"/>
                <a:gd name="T26" fmla="*/ 23 w 80"/>
                <a:gd name="T27" fmla="*/ 71 h 82"/>
                <a:gd name="T28" fmla="*/ 42 w 80"/>
                <a:gd name="T29" fmla="*/ 79 h 82"/>
                <a:gd name="T30" fmla="*/ 50 w 80"/>
                <a:gd name="T31" fmla="*/ 59 h 82"/>
                <a:gd name="T32" fmla="*/ 50 w 80"/>
                <a:gd name="T33" fmla="*/ 59 h 82"/>
                <a:gd name="T34" fmla="*/ 69 w 80"/>
                <a:gd name="T35" fmla="*/ 67 h 82"/>
                <a:gd name="T36" fmla="*/ 77 w 80"/>
                <a:gd name="T37" fmla="*/ 48 h 82"/>
                <a:gd name="T38" fmla="*/ 64 w 80"/>
                <a:gd name="T39" fmla="*/ 39 h 82"/>
                <a:gd name="T40" fmla="*/ 67 w 80"/>
                <a:gd name="T41" fmla="*/ 38 h 82"/>
                <a:gd name="T42" fmla="*/ 75 w 80"/>
                <a:gd name="T4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2">
                  <a:moveTo>
                    <a:pt x="75" y="18"/>
                  </a:moveTo>
                  <a:cubicBezTo>
                    <a:pt x="72" y="11"/>
                    <a:pt x="63" y="7"/>
                    <a:pt x="55" y="11"/>
                  </a:cubicBezTo>
                  <a:cubicBezTo>
                    <a:pt x="51" y="12"/>
                    <a:pt x="48" y="16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7"/>
                    <a:pt x="47" y="14"/>
                    <a:pt x="46" y="12"/>
                  </a:cubicBezTo>
                  <a:cubicBezTo>
                    <a:pt x="43" y="4"/>
                    <a:pt x="34" y="0"/>
                    <a:pt x="27" y="4"/>
                  </a:cubicBezTo>
                  <a:cubicBezTo>
                    <a:pt x="19" y="7"/>
                    <a:pt x="15" y="15"/>
                    <a:pt x="19" y="23"/>
                  </a:cubicBezTo>
                  <a:cubicBezTo>
                    <a:pt x="20" y="26"/>
                    <a:pt x="22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8"/>
                    <a:pt x="16" y="27"/>
                    <a:pt x="11" y="29"/>
                  </a:cubicBezTo>
                  <a:cubicBezTo>
                    <a:pt x="4" y="32"/>
                    <a:pt x="0" y="41"/>
                    <a:pt x="3" y="48"/>
                  </a:cubicBezTo>
                  <a:cubicBezTo>
                    <a:pt x="6" y="56"/>
                    <a:pt x="15" y="59"/>
                    <a:pt x="23" y="56"/>
                  </a:cubicBezTo>
                  <a:cubicBezTo>
                    <a:pt x="24" y="56"/>
                    <a:pt x="25" y="55"/>
                    <a:pt x="26" y="54"/>
                  </a:cubicBezTo>
                  <a:cubicBezTo>
                    <a:pt x="22" y="58"/>
                    <a:pt x="20" y="65"/>
                    <a:pt x="23" y="71"/>
                  </a:cubicBezTo>
                  <a:cubicBezTo>
                    <a:pt x="26" y="78"/>
                    <a:pt x="34" y="82"/>
                    <a:pt x="42" y="79"/>
                  </a:cubicBezTo>
                  <a:cubicBezTo>
                    <a:pt x="49" y="75"/>
                    <a:pt x="53" y="67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62" y="70"/>
                    <a:pt x="69" y="67"/>
                  </a:cubicBezTo>
                  <a:cubicBezTo>
                    <a:pt x="77" y="64"/>
                    <a:pt x="80" y="55"/>
                    <a:pt x="77" y="48"/>
                  </a:cubicBezTo>
                  <a:cubicBezTo>
                    <a:pt x="75" y="42"/>
                    <a:pt x="70" y="39"/>
                    <a:pt x="64" y="39"/>
                  </a:cubicBezTo>
                  <a:cubicBezTo>
                    <a:pt x="65" y="39"/>
                    <a:pt x="66" y="38"/>
                    <a:pt x="67" y="38"/>
                  </a:cubicBezTo>
                  <a:cubicBezTo>
                    <a:pt x="74" y="35"/>
                    <a:pt x="78" y="26"/>
                    <a:pt x="75" y="18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8200" y="1928813"/>
              <a:ext cx="222250" cy="223838"/>
            </a:xfrm>
            <a:custGeom>
              <a:avLst/>
              <a:gdLst>
                <a:gd name="T0" fmla="*/ 35 w 39"/>
                <a:gd name="T1" fmla="*/ 10 h 39"/>
                <a:gd name="T2" fmla="*/ 34 w 39"/>
                <a:gd name="T3" fmla="*/ 13 h 39"/>
                <a:gd name="T4" fmla="*/ 26 w 39"/>
                <a:gd name="T5" fmla="*/ 16 h 39"/>
                <a:gd name="T6" fmla="*/ 23 w 39"/>
                <a:gd name="T7" fmla="*/ 13 h 39"/>
                <a:gd name="T8" fmla="*/ 26 w 39"/>
                <a:gd name="T9" fmla="*/ 5 h 39"/>
                <a:gd name="T10" fmla="*/ 29 w 39"/>
                <a:gd name="T11" fmla="*/ 4 h 39"/>
                <a:gd name="T12" fmla="*/ 27 w 39"/>
                <a:gd name="T13" fmla="*/ 1 h 39"/>
                <a:gd name="T14" fmla="*/ 24 w 39"/>
                <a:gd name="T15" fmla="*/ 2 h 39"/>
                <a:gd name="T16" fmla="*/ 25 w 39"/>
                <a:gd name="T17" fmla="*/ 5 h 39"/>
                <a:gd name="T18" fmla="*/ 22 w 39"/>
                <a:gd name="T19" fmla="*/ 12 h 39"/>
                <a:gd name="T20" fmla="*/ 17 w 39"/>
                <a:gd name="T21" fmla="*/ 12 h 39"/>
                <a:gd name="T22" fmla="*/ 14 w 39"/>
                <a:gd name="T23" fmla="*/ 5 h 39"/>
                <a:gd name="T24" fmla="*/ 15 w 39"/>
                <a:gd name="T25" fmla="*/ 2 h 39"/>
                <a:gd name="T26" fmla="*/ 12 w 39"/>
                <a:gd name="T27" fmla="*/ 1 h 39"/>
                <a:gd name="T28" fmla="*/ 10 w 39"/>
                <a:gd name="T29" fmla="*/ 4 h 39"/>
                <a:gd name="T30" fmla="*/ 13 w 39"/>
                <a:gd name="T31" fmla="*/ 5 h 39"/>
                <a:gd name="T32" fmla="*/ 16 w 39"/>
                <a:gd name="T33" fmla="*/ 13 h 39"/>
                <a:gd name="T34" fmla="*/ 13 w 39"/>
                <a:gd name="T35" fmla="*/ 16 h 39"/>
                <a:gd name="T36" fmla="*/ 6 w 39"/>
                <a:gd name="T37" fmla="*/ 13 h 39"/>
                <a:gd name="T38" fmla="*/ 4 w 39"/>
                <a:gd name="T39" fmla="*/ 10 h 39"/>
                <a:gd name="T40" fmla="*/ 1 w 39"/>
                <a:gd name="T41" fmla="*/ 12 h 39"/>
                <a:gd name="T42" fmla="*/ 2 w 39"/>
                <a:gd name="T43" fmla="*/ 15 h 39"/>
                <a:gd name="T44" fmla="*/ 5 w 39"/>
                <a:gd name="T45" fmla="*/ 14 h 39"/>
                <a:gd name="T46" fmla="*/ 12 w 39"/>
                <a:gd name="T47" fmla="*/ 18 h 39"/>
                <a:gd name="T48" fmla="*/ 12 w 39"/>
                <a:gd name="T49" fmla="*/ 22 h 39"/>
                <a:gd name="T50" fmla="*/ 5 w 39"/>
                <a:gd name="T51" fmla="*/ 25 h 39"/>
                <a:gd name="T52" fmla="*/ 2 w 39"/>
                <a:gd name="T53" fmla="*/ 24 h 39"/>
                <a:gd name="T54" fmla="*/ 1 w 39"/>
                <a:gd name="T55" fmla="*/ 27 h 39"/>
                <a:gd name="T56" fmla="*/ 4 w 39"/>
                <a:gd name="T57" fmla="*/ 29 h 39"/>
                <a:gd name="T58" fmla="*/ 6 w 39"/>
                <a:gd name="T59" fmla="*/ 26 h 39"/>
                <a:gd name="T60" fmla="*/ 13 w 39"/>
                <a:gd name="T61" fmla="*/ 23 h 39"/>
                <a:gd name="T62" fmla="*/ 16 w 39"/>
                <a:gd name="T63" fmla="*/ 26 h 39"/>
                <a:gd name="T64" fmla="*/ 13 w 39"/>
                <a:gd name="T65" fmla="*/ 33 h 39"/>
                <a:gd name="T66" fmla="*/ 11 w 39"/>
                <a:gd name="T67" fmla="*/ 35 h 39"/>
                <a:gd name="T68" fmla="*/ 12 w 39"/>
                <a:gd name="T69" fmla="*/ 38 h 39"/>
                <a:gd name="T70" fmla="*/ 15 w 39"/>
                <a:gd name="T71" fmla="*/ 37 h 39"/>
                <a:gd name="T72" fmla="*/ 14 w 39"/>
                <a:gd name="T73" fmla="*/ 34 h 39"/>
                <a:gd name="T74" fmla="*/ 17 w 39"/>
                <a:gd name="T75" fmla="*/ 27 h 39"/>
                <a:gd name="T76" fmla="*/ 22 w 39"/>
                <a:gd name="T77" fmla="*/ 27 h 39"/>
                <a:gd name="T78" fmla="*/ 25 w 39"/>
                <a:gd name="T79" fmla="*/ 34 h 39"/>
                <a:gd name="T80" fmla="*/ 24 w 39"/>
                <a:gd name="T81" fmla="*/ 37 h 39"/>
                <a:gd name="T82" fmla="*/ 27 w 39"/>
                <a:gd name="T83" fmla="*/ 38 h 39"/>
                <a:gd name="T84" fmla="*/ 29 w 39"/>
                <a:gd name="T85" fmla="*/ 35 h 39"/>
                <a:gd name="T86" fmla="*/ 26 w 39"/>
                <a:gd name="T87" fmla="*/ 33 h 39"/>
                <a:gd name="T88" fmla="*/ 23 w 39"/>
                <a:gd name="T89" fmla="*/ 26 h 39"/>
                <a:gd name="T90" fmla="*/ 26 w 39"/>
                <a:gd name="T91" fmla="*/ 23 h 39"/>
                <a:gd name="T92" fmla="*/ 34 w 39"/>
                <a:gd name="T93" fmla="*/ 26 h 39"/>
                <a:gd name="T94" fmla="*/ 35 w 39"/>
                <a:gd name="T95" fmla="*/ 29 h 39"/>
                <a:gd name="T96" fmla="*/ 38 w 39"/>
                <a:gd name="T97" fmla="*/ 27 h 39"/>
                <a:gd name="T98" fmla="*/ 37 w 39"/>
                <a:gd name="T99" fmla="*/ 24 h 39"/>
                <a:gd name="T100" fmla="*/ 34 w 39"/>
                <a:gd name="T101" fmla="*/ 25 h 39"/>
                <a:gd name="T102" fmla="*/ 27 w 39"/>
                <a:gd name="T103" fmla="*/ 22 h 39"/>
                <a:gd name="T104" fmla="*/ 27 w 39"/>
                <a:gd name="T105" fmla="*/ 17 h 39"/>
                <a:gd name="T106" fmla="*/ 34 w 39"/>
                <a:gd name="T107" fmla="*/ 14 h 39"/>
                <a:gd name="T108" fmla="*/ 37 w 39"/>
                <a:gd name="T109" fmla="*/ 15 h 39"/>
                <a:gd name="T110" fmla="*/ 38 w 39"/>
                <a:gd name="T111" fmla="*/ 12 h 39"/>
                <a:gd name="T112" fmla="*/ 35 w 39"/>
                <a:gd name="T11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" h="39">
                  <a:moveTo>
                    <a:pt x="35" y="10"/>
                  </a:moveTo>
                  <a:cubicBezTo>
                    <a:pt x="34" y="11"/>
                    <a:pt x="34" y="12"/>
                    <a:pt x="34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5"/>
                    <a:pt x="24" y="14"/>
                    <a:pt x="23" y="1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5"/>
                    <a:pt x="29" y="4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0" y="1"/>
                    <a:pt x="10" y="3"/>
                    <a:pt x="10" y="4"/>
                  </a:cubicBezTo>
                  <a:cubicBezTo>
                    <a:pt x="11" y="5"/>
                    <a:pt x="12" y="6"/>
                    <a:pt x="13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3" y="10"/>
                    <a:pt x="1" y="10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20"/>
                    <a:pt x="12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3" y="24"/>
                    <a:pt x="2" y="24"/>
                  </a:cubicBezTo>
                  <a:cubicBezTo>
                    <a:pt x="1" y="24"/>
                    <a:pt x="0" y="26"/>
                    <a:pt x="1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8"/>
                    <a:pt x="6" y="27"/>
                    <a:pt x="6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4"/>
                    <a:pt x="15" y="25"/>
                    <a:pt x="16" y="2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0" y="36"/>
                    <a:pt x="11" y="38"/>
                    <a:pt x="12" y="38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5" y="35"/>
                    <a:pt x="14" y="3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20" y="27"/>
                    <a:pt x="22" y="27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5"/>
                    <a:pt x="24" y="36"/>
                    <a:pt x="24" y="37"/>
                  </a:cubicBezTo>
                  <a:cubicBezTo>
                    <a:pt x="24" y="38"/>
                    <a:pt x="26" y="39"/>
                    <a:pt x="27" y="38"/>
                  </a:cubicBezTo>
                  <a:cubicBezTo>
                    <a:pt x="28" y="38"/>
                    <a:pt x="29" y="36"/>
                    <a:pt x="29" y="35"/>
                  </a:cubicBezTo>
                  <a:cubicBezTo>
                    <a:pt x="28" y="34"/>
                    <a:pt x="27" y="33"/>
                    <a:pt x="26" y="3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5" y="29"/>
                  </a:cubicBezTo>
                  <a:cubicBezTo>
                    <a:pt x="36" y="29"/>
                    <a:pt x="38" y="28"/>
                    <a:pt x="38" y="27"/>
                  </a:cubicBezTo>
                  <a:cubicBezTo>
                    <a:pt x="39" y="26"/>
                    <a:pt x="38" y="24"/>
                    <a:pt x="37" y="24"/>
                  </a:cubicBezTo>
                  <a:cubicBezTo>
                    <a:pt x="36" y="23"/>
                    <a:pt x="35" y="24"/>
                    <a:pt x="34" y="25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0"/>
                    <a:pt x="27" y="19"/>
                    <a:pt x="27" y="1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38" y="14"/>
                    <a:pt x="39" y="13"/>
                    <a:pt x="38" y="12"/>
                  </a:cubicBezTo>
                  <a:cubicBezTo>
                    <a:pt x="38" y="10"/>
                    <a:pt x="36" y="10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00138" y="1274763"/>
              <a:ext cx="217488" cy="166688"/>
            </a:xfrm>
            <a:custGeom>
              <a:avLst/>
              <a:gdLst>
                <a:gd name="T0" fmla="*/ 19 w 38"/>
                <a:gd name="T1" fmla="*/ 5 h 29"/>
                <a:gd name="T2" fmla="*/ 7 w 38"/>
                <a:gd name="T3" fmla="*/ 18 h 29"/>
                <a:gd name="T4" fmla="*/ 35 w 38"/>
                <a:gd name="T5" fmla="*/ 23 h 29"/>
                <a:gd name="T6" fmla="*/ 19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9" y="5"/>
                  </a:moveTo>
                  <a:cubicBezTo>
                    <a:pt x="19" y="5"/>
                    <a:pt x="0" y="10"/>
                    <a:pt x="7" y="18"/>
                  </a:cubicBezTo>
                  <a:cubicBezTo>
                    <a:pt x="13" y="27"/>
                    <a:pt x="34" y="29"/>
                    <a:pt x="35" y="23"/>
                  </a:cubicBezTo>
                  <a:cubicBezTo>
                    <a:pt x="37" y="17"/>
                    <a:pt x="38" y="0"/>
                    <a:pt x="19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73263" y="1819275"/>
              <a:ext cx="217488" cy="166688"/>
            </a:xfrm>
            <a:custGeom>
              <a:avLst/>
              <a:gdLst>
                <a:gd name="T0" fmla="*/ 18 w 38"/>
                <a:gd name="T1" fmla="*/ 5 h 29"/>
                <a:gd name="T2" fmla="*/ 6 w 38"/>
                <a:gd name="T3" fmla="*/ 18 h 29"/>
                <a:gd name="T4" fmla="*/ 35 w 38"/>
                <a:gd name="T5" fmla="*/ 23 h 29"/>
                <a:gd name="T6" fmla="*/ 18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8" y="5"/>
                  </a:moveTo>
                  <a:cubicBezTo>
                    <a:pt x="18" y="5"/>
                    <a:pt x="0" y="10"/>
                    <a:pt x="6" y="18"/>
                  </a:cubicBezTo>
                  <a:cubicBezTo>
                    <a:pt x="12" y="27"/>
                    <a:pt x="33" y="29"/>
                    <a:pt x="35" y="23"/>
                  </a:cubicBezTo>
                  <a:cubicBezTo>
                    <a:pt x="36" y="17"/>
                    <a:pt x="38" y="0"/>
                    <a:pt x="18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08463" y="1223963"/>
              <a:ext cx="149225" cy="114300"/>
            </a:xfrm>
            <a:custGeom>
              <a:avLst/>
              <a:gdLst>
                <a:gd name="T0" fmla="*/ 12 w 26"/>
                <a:gd name="T1" fmla="*/ 4 h 20"/>
                <a:gd name="T2" fmla="*/ 4 w 26"/>
                <a:gd name="T3" fmla="*/ 13 h 20"/>
                <a:gd name="T4" fmla="*/ 24 w 26"/>
                <a:gd name="T5" fmla="*/ 16 h 20"/>
                <a:gd name="T6" fmla="*/ 12 w 26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12" y="4"/>
                  </a:moveTo>
                  <a:cubicBezTo>
                    <a:pt x="12" y="4"/>
                    <a:pt x="0" y="7"/>
                    <a:pt x="4" y="13"/>
                  </a:cubicBezTo>
                  <a:cubicBezTo>
                    <a:pt x="8" y="18"/>
                    <a:pt x="23" y="20"/>
                    <a:pt x="24" y="16"/>
                  </a:cubicBezTo>
                  <a:cubicBezTo>
                    <a:pt x="25" y="12"/>
                    <a:pt x="26" y="0"/>
                    <a:pt x="12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289050" y="1951038"/>
              <a:ext cx="182563" cy="142875"/>
            </a:xfrm>
            <a:custGeom>
              <a:avLst/>
              <a:gdLst>
                <a:gd name="T0" fmla="*/ 15 w 32"/>
                <a:gd name="T1" fmla="*/ 1 h 25"/>
                <a:gd name="T2" fmla="*/ 2 w 32"/>
                <a:gd name="T3" fmla="*/ 8 h 25"/>
                <a:gd name="T4" fmla="*/ 23 w 32"/>
                <a:gd name="T5" fmla="*/ 20 h 25"/>
                <a:gd name="T6" fmla="*/ 15 w 32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1"/>
                  </a:moveTo>
                  <a:cubicBezTo>
                    <a:pt x="15" y="1"/>
                    <a:pt x="0" y="0"/>
                    <a:pt x="2" y="8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92375" y="2547938"/>
              <a:ext cx="182563" cy="142875"/>
            </a:xfrm>
            <a:custGeom>
              <a:avLst/>
              <a:gdLst>
                <a:gd name="T0" fmla="*/ 16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6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6" y="2"/>
                  </a:moveTo>
                  <a:cubicBezTo>
                    <a:pt x="16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6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240088" y="1641475"/>
              <a:ext cx="136525" cy="98425"/>
            </a:xfrm>
            <a:custGeom>
              <a:avLst/>
              <a:gdLst>
                <a:gd name="T0" fmla="*/ 12 w 24"/>
                <a:gd name="T1" fmla="*/ 0 h 17"/>
                <a:gd name="T2" fmla="*/ 2 w 24"/>
                <a:gd name="T3" fmla="*/ 6 h 17"/>
                <a:gd name="T4" fmla="*/ 19 w 24"/>
                <a:gd name="T5" fmla="*/ 13 h 17"/>
                <a:gd name="T6" fmla="*/ 12 w 2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4" y="12"/>
                    <a:pt x="17" y="17"/>
                    <a:pt x="19" y="13"/>
                  </a:cubicBezTo>
                  <a:cubicBezTo>
                    <a:pt x="21" y="10"/>
                    <a:pt x="24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498725" y="1165225"/>
              <a:ext cx="141288" cy="98425"/>
            </a:xfrm>
            <a:custGeom>
              <a:avLst/>
              <a:gdLst>
                <a:gd name="T0" fmla="*/ 12 w 25"/>
                <a:gd name="T1" fmla="*/ 0 h 17"/>
                <a:gd name="T2" fmla="*/ 2 w 25"/>
                <a:gd name="T3" fmla="*/ 6 h 17"/>
                <a:gd name="T4" fmla="*/ 19 w 25"/>
                <a:gd name="T5" fmla="*/ 13 h 17"/>
                <a:gd name="T6" fmla="*/ 12 w 2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5" y="12"/>
                    <a:pt x="17" y="17"/>
                    <a:pt x="19" y="13"/>
                  </a:cubicBezTo>
                  <a:cubicBezTo>
                    <a:pt x="21" y="10"/>
                    <a:pt x="25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46150" y="666750"/>
              <a:ext cx="188913" cy="144463"/>
            </a:xfrm>
            <a:custGeom>
              <a:avLst/>
              <a:gdLst>
                <a:gd name="T0" fmla="*/ 16 w 33"/>
                <a:gd name="T1" fmla="*/ 1 h 25"/>
                <a:gd name="T2" fmla="*/ 3 w 33"/>
                <a:gd name="T3" fmla="*/ 8 h 25"/>
                <a:gd name="T4" fmla="*/ 24 w 33"/>
                <a:gd name="T5" fmla="*/ 20 h 25"/>
                <a:gd name="T6" fmla="*/ 16 w 33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5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7"/>
                    <a:pt x="21" y="25"/>
                    <a:pt x="24" y="20"/>
                  </a:cubicBezTo>
                  <a:cubicBezTo>
                    <a:pt x="27" y="16"/>
                    <a:pt x="33" y="4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505325" y="1608138"/>
              <a:ext cx="182563" cy="142875"/>
            </a:xfrm>
            <a:custGeom>
              <a:avLst/>
              <a:gdLst>
                <a:gd name="T0" fmla="*/ 15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5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2"/>
                  </a:moveTo>
                  <a:cubicBezTo>
                    <a:pt x="15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270125" y="752475"/>
              <a:ext cx="187325" cy="138113"/>
            </a:xfrm>
            <a:custGeom>
              <a:avLst/>
              <a:gdLst>
                <a:gd name="T0" fmla="*/ 16 w 33"/>
                <a:gd name="T1" fmla="*/ 1 h 24"/>
                <a:gd name="T2" fmla="*/ 3 w 33"/>
                <a:gd name="T3" fmla="*/ 8 h 24"/>
                <a:gd name="T4" fmla="*/ 24 w 33"/>
                <a:gd name="T5" fmla="*/ 20 h 24"/>
                <a:gd name="T6" fmla="*/ 16 w 33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4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6"/>
                    <a:pt x="21" y="24"/>
                    <a:pt x="24" y="20"/>
                  </a:cubicBezTo>
                  <a:cubicBezTo>
                    <a:pt x="27" y="16"/>
                    <a:pt x="33" y="3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66988" y="1039813"/>
              <a:ext cx="130175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370263" y="793750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5063" y="1836738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4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4" y="11"/>
                  </a:cubicBezTo>
                  <a:cubicBezTo>
                    <a:pt x="8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60613" y="2163763"/>
              <a:ext cx="131763" cy="96838"/>
            </a:xfrm>
            <a:custGeom>
              <a:avLst/>
              <a:gdLst>
                <a:gd name="T0" fmla="*/ 11 w 23"/>
                <a:gd name="T1" fmla="*/ 2 h 17"/>
                <a:gd name="T2" fmla="*/ 4 w 23"/>
                <a:gd name="T3" fmla="*/ 11 h 17"/>
                <a:gd name="T4" fmla="*/ 21 w 23"/>
                <a:gd name="T5" fmla="*/ 13 h 17"/>
                <a:gd name="T6" fmla="*/ 11 w 23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1" y="2"/>
                  </a:moveTo>
                  <a:cubicBezTo>
                    <a:pt x="11" y="2"/>
                    <a:pt x="0" y="5"/>
                    <a:pt x="4" y="11"/>
                  </a:cubicBezTo>
                  <a:cubicBezTo>
                    <a:pt x="8" y="16"/>
                    <a:pt x="20" y="17"/>
                    <a:pt x="21" y="13"/>
                  </a:cubicBezTo>
                  <a:cubicBezTo>
                    <a:pt x="22" y="10"/>
                    <a:pt x="23" y="0"/>
                    <a:pt x="11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6688" y="1670050"/>
              <a:ext cx="496888" cy="504825"/>
            </a:xfrm>
            <a:custGeom>
              <a:avLst/>
              <a:gdLst>
                <a:gd name="T0" fmla="*/ 81 w 87"/>
                <a:gd name="T1" fmla="*/ 20 h 88"/>
                <a:gd name="T2" fmla="*/ 60 w 87"/>
                <a:gd name="T3" fmla="*/ 11 h 88"/>
                <a:gd name="T4" fmla="*/ 50 w 87"/>
                <a:gd name="T5" fmla="*/ 21 h 88"/>
                <a:gd name="T6" fmla="*/ 50 w 87"/>
                <a:gd name="T7" fmla="*/ 21 h 88"/>
                <a:gd name="T8" fmla="*/ 49 w 87"/>
                <a:gd name="T9" fmla="*/ 12 h 88"/>
                <a:gd name="T10" fmla="*/ 28 w 87"/>
                <a:gd name="T11" fmla="*/ 4 h 88"/>
                <a:gd name="T12" fmla="*/ 20 w 87"/>
                <a:gd name="T13" fmla="*/ 25 h 88"/>
                <a:gd name="T14" fmla="*/ 26 w 87"/>
                <a:gd name="T15" fmla="*/ 32 h 88"/>
                <a:gd name="T16" fmla="*/ 26 w 87"/>
                <a:gd name="T17" fmla="*/ 32 h 88"/>
                <a:gd name="T18" fmla="*/ 12 w 87"/>
                <a:gd name="T19" fmla="*/ 31 h 88"/>
                <a:gd name="T20" fmla="*/ 3 w 87"/>
                <a:gd name="T21" fmla="*/ 52 h 88"/>
                <a:gd name="T22" fmla="*/ 24 w 87"/>
                <a:gd name="T23" fmla="*/ 61 h 88"/>
                <a:gd name="T24" fmla="*/ 28 w 87"/>
                <a:gd name="T25" fmla="*/ 58 h 88"/>
                <a:gd name="T26" fmla="*/ 24 w 87"/>
                <a:gd name="T27" fmla="*/ 76 h 88"/>
                <a:gd name="T28" fmla="*/ 45 w 87"/>
                <a:gd name="T29" fmla="*/ 85 h 88"/>
                <a:gd name="T30" fmla="*/ 54 w 87"/>
                <a:gd name="T31" fmla="*/ 64 h 88"/>
                <a:gd name="T32" fmla="*/ 54 w 87"/>
                <a:gd name="T33" fmla="*/ 64 h 88"/>
                <a:gd name="T34" fmla="*/ 75 w 87"/>
                <a:gd name="T35" fmla="*/ 73 h 88"/>
                <a:gd name="T36" fmla="*/ 83 w 87"/>
                <a:gd name="T37" fmla="*/ 52 h 88"/>
                <a:gd name="T38" fmla="*/ 69 w 87"/>
                <a:gd name="T39" fmla="*/ 42 h 88"/>
                <a:gd name="T40" fmla="*/ 72 w 87"/>
                <a:gd name="T41" fmla="*/ 41 h 88"/>
                <a:gd name="T42" fmla="*/ 81 w 87"/>
                <a:gd name="T43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88">
                  <a:moveTo>
                    <a:pt x="81" y="20"/>
                  </a:moveTo>
                  <a:cubicBezTo>
                    <a:pt x="77" y="12"/>
                    <a:pt x="68" y="8"/>
                    <a:pt x="60" y="11"/>
                  </a:cubicBezTo>
                  <a:cubicBezTo>
                    <a:pt x="55" y="13"/>
                    <a:pt x="52" y="17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19"/>
                    <a:pt x="51" y="15"/>
                    <a:pt x="49" y="12"/>
                  </a:cubicBezTo>
                  <a:cubicBezTo>
                    <a:pt x="46" y="4"/>
                    <a:pt x="37" y="0"/>
                    <a:pt x="28" y="4"/>
                  </a:cubicBezTo>
                  <a:cubicBezTo>
                    <a:pt x="20" y="7"/>
                    <a:pt x="16" y="17"/>
                    <a:pt x="20" y="25"/>
                  </a:cubicBezTo>
                  <a:cubicBezTo>
                    <a:pt x="21" y="28"/>
                    <a:pt x="23" y="30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0"/>
                    <a:pt x="16" y="29"/>
                    <a:pt x="12" y="31"/>
                  </a:cubicBezTo>
                  <a:cubicBezTo>
                    <a:pt x="3" y="35"/>
                    <a:pt x="0" y="44"/>
                    <a:pt x="3" y="52"/>
                  </a:cubicBezTo>
                  <a:cubicBezTo>
                    <a:pt x="6" y="60"/>
                    <a:pt x="16" y="64"/>
                    <a:pt x="24" y="61"/>
                  </a:cubicBezTo>
                  <a:cubicBezTo>
                    <a:pt x="25" y="60"/>
                    <a:pt x="27" y="59"/>
                    <a:pt x="28" y="58"/>
                  </a:cubicBezTo>
                  <a:cubicBezTo>
                    <a:pt x="23" y="63"/>
                    <a:pt x="21" y="70"/>
                    <a:pt x="24" y="76"/>
                  </a:cubicBezTo>
                  <a:cubicBezTo>
                    <a:pt x="27" y="85"/>
                    <a:pt x="37" y="88"/>
                    <a:pt x="45" y="85"/>
                  </a:cubicBezTo>
                  <a:cubicBezTo>
                    <a:pt x="53" y="82"/>
                    <a:pt x="57" y="72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72"/>
                    <a:pt x="67" y="76"/>
                    <a:pt x="75" y="73"/>
                  </a:cubicBezTo>
                  <a:cubicBezTo>
                    <a:pt x="83" y="69"/>
                    <a:pt x="87" y="60"/>
                    <a:pt x="83" y="52"/>
                  </a:cubicBezTo>
                  <a:cubicBezTo>
                    <a:pt x="81" y="46"/>
                    <a:pt x="75" y="42"/>
                    <a:pt x="69" y="42"/>
                  </a:cubicBezTo>
                  <a:cubicBezTo>
                    <a:pt x="70" y="42"/>
                    <a:pt x="71" y="41"/>
                    <a:pt x="72" y="41"/>
                  </a:cubicBezTo>
                  <a:cubicBezTo>
                    <a:pt x="80" y="37"/>
                    <a:pt x="84" y="28"/>
                    <a:pt x="81" y="2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74800" y="1797050"/>
              <a:ext cx="238125" cy="239713"/>
            </a:xfrm>
            <a:custGeom>
              <a:avLst/>
              <a:gdLst>
                <a:gd name="T0" fmla="*/ 38 w 42"/>
                <a:gd name="T1" fmla="*/ 11 h 42"/>
                <a:gd name="T2" fmla="*/ 36 w 42"/>
                <a:gd name="T3" fmla="*/ 13 h 42"/>
                <a:gd name="T4" fmla="*/ 28 w 42"/>
                <a:gd name="T5" fmla="*/ 17 h 42"/>
                <a:gd name="T6" fmla="*/ 24 w 42"/>
                <a:gd name="T7" fmla="*/ 14 h 42"/>
                <a:gd name="T8" fmla="*/ 28 w 42"/>
                <a:gd name="T9" fmla="*/ 5 h 42"/>
                <a:gd name="T10" fmla="*/ 31 w 42"/>
                <a:gd name="T11" fmla="*/ 4 h 42"/>
                <a:gd name="T12" fmla="*/ 29 w 42"/>
                <a:gd name="T13" fmla="*/ 0 h 42"/>
                <a:gd name="T14" fmla="*/ 26 w 42"/>
                <a:gd name="T15" fmla="*/ 2 h 42"/>
                <a:gd name="T16" fmla="*/ 26 w 42"/>
                <a:gd name="T17" fmla="*/ 5 h 42"/>
                <a:gd name="T18" fmla="*/ 23 w 42"/>
                <a:gd name="T19" fmla="*/ 13 h 42"/>
                <a:gd name="T20" fmla="*/ 18 w 42"/>
                <a:gd name="T21" fmla="*/ 13 h 42"/>
                <a:gd name="T22" fmla="*/ 15 w 42"/>
                <a:gd name="T23" fmla="*/ 5 h 42"/>
                <a:gd name="T24" fmla="*/ 16 w 42"/>
                <a:gd name="T25" fmla="*/ 2 h 42"/>
                <a:gd name="T26" fmla="*/ 12 w 42"/>
                <a:gd name="T27" fmla="*/ 0 h 42"/>
                <a:gd name="T28" fmla="*/ 11 w 42"/>
                <a:gd name="T29" fmla="*/ 4 h 42"/>
                <a:gd name="T30" fmla="*/ 13 w 42"/>
                <a:gd name="T31" fmla="*/ 5 h 42"/>
                <a:gd name="T32" fmla="*/ 17 w 42"/>
                <a:gd name="T33" fmla="*/ 14 h 42"/>
                <a:gd name="T34" fmla="*/ 13 w 42"/>
                <a:gd name="T35" fmla="*/ 17 h 42"/>
                <a:gd name="T36" fmla="*/ 6 w 42"/>
                <a:gd name="T37" fmla="*/ 14 h 42"/>
                <a:gd name="T38" fmla="*/ 4 w 42"/>
                <a:gd name="T39" fmla="*/ 11 h 42"/>
                <a:gd name="T40" fmla="*/ 0 w 42"/>
                <a:gd name="T41" fmla="*/ 12 h 42"/>
                <a:gd name="T42" fmla="*/ 2 w 42"/>
                <a:gd name="T43" fmla="*/ 16 h 42"/>
                <a:gd name="T44" fmla="*/ 5 w 42"/>
                <a:gd name="T45" fmla="*/ 15 h 42"/>
                <a:gd name="T46" fmla="*/ 13 w 42"/>
                <a:gd name="T47" fmla="*/ 19 h 42"/>
                <a:gd name="T48" fmla="*/ 13 w 42"/>
                <a:gd name="T49" fmla="*/ 23 h 42"/>
                <a:gd name="T50" fmla="*/ 5 w 42"/>
                <a:gd name="T51" fmla="*/ 26 h 42"/>
                <a:gd name="T52" fmla="*/ 2 w 42"/>
                <a:gd name="T53" fmla="*/ 26 h 42"/>
                <a:gd name="T54" fmla="*/ 0 w 42"/>
                <a:gd name="T55" fmla="*/ 29 h 42"/>
                <a:gd name="T56" fmla="*/ 4 w 42"/>
                <a:gd name="T57" fmla="*/ 31 h 42"/>
                <a:gd name="T58" fmla="*/ 6 w 42"/>
                <a:gd name="T59" fmla="*/ 28 h 42"/>
                <a:gd name="T60" fmla="*/ 14 w 42"/>
                <a:gd name="T61" fmla="*/ 25 h 42"/>
                <a:gd name="T62" fmla="*/ 17 w 42"/>
                <a:gd name="T63" fmla="*/ 28 h 42"/>
                <a:gd name="T64" fmla="*/ 13 w 42"/>
                <a:gd name="T65" fmla="*/ 36 h 42"/>
                <a:gd name="T66" fmla="*/ 11 w 42"/>
                <a:gd name="T67" fmla="*/ 37 h 42"/>
                <a:gd name="T68" fmla="*/ 12 w 42"/>
                <a:gd name="T69" fmla="*/ 41 h 42"/>
                <a:gd name="T70" fmla="*/ 16 w 42"/>
                <a:gd name="T71" fmla="*/ 39 h 42"/>
                <a:gd name="T72" fmla="*/ 15 w 42"/>
                <a:gd name="T73" fmla="*/ 36 h 42"/>
                <a:gd name="T74" fmla="*/ 18 w 42"/>
                <a:gd name="T75" fmla="*/ 29 h 42"/>
                <a:gd name="T76" fmla="*/ 23 w 42"/>
                <a:gd name="T77" fmla="*/ 28 h 42"/>
                <a:gd name="T78" fmla="*/ 26 w 42"/>
                <a:gd name="T79" fmla="*/ 36 h 42"/>
                <a:gd name="T80" fmla="*/ 25 w 42"/>
                <a:gd name="T81" fmla="*/ 39 h 42"/>
                <a:gd name="T82" fmla="*/ 29 w 42"/>
                <a:gd name="T83" fmla="*/ 41 h 42"/>
                <a:gd name="T84" fmla="*/ 30 w 42"/>
                <a:gd name="T85" fmla="*/ 37 h 42"/>
                <a:gd name="T86" fmla="*/ 28 w 42"/>
                <a:gd name="T87" fmla="*/ 36 h 42"/>
                <a:gd name="T88" fmla="*/ 25 w 42"/>
                <a:gd name="T89" fmla="*/ 28 h 42"/>
                <a:gd name="T90" fmla="*/ 28 w 42"/>
                <a:gd name="T91" fmla="*/ 25 h 42"/>
                <a:gd name="T92" fmla="*/ 36 w 42"/>
                <a:gd name="T93" fmla="*/ 28 h 42"/>
                <a:gd name="T94" fmla="*/ 38 w 42"/>
                <a:gd name="T95" fmla="*/ 30 h 42"/>
                <a:gd name="T96" fmla="*/ 41 w 42"/>
                <a:gd name="T97" fmla="*/ 29 h 42"/>
                <a:gd name="T98" fmla="*/ 40 w 42"/>
                <a:gd name="T99" fmla="*/ 25 h 42"/>
                <a:gd name="T100" fmla="*/ 37 w 42"/>
                <a:gd name="T101" fmla="*/ 26 h 42"/>
                <a:gd name="T102" fmla="*/ 28 w 42"/>
                <a:gd name="T103" fmla="*/ 23 h 42"/>
                <a:gd name="T104" fmla="*/ 28 w 42"/>
                <a:gd name="T105" fmla="*/ 18 h 42"/>
                <a:gd name="T106" fmla="*/ 37 w 42"/>
                <a:gd name="T107" fmla="*/ 15 h 42"/>
                <a:gd name="T108" fmla="*/ 40 w 42"/>
                <a:gd name="T109" fmla="*/ 16 h 42"/>
                <a:gd name="T110" fmla="*/ 41 w 42"/>
                <a:gd name="T111" fmla="*/ 12 h 42"/>
                <a:gd name="T112" fmla="*/ 38 w 42"/>
                <a:gd name="T11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42">
                  <a:moveTo>
                    <a:pt x="38" y="11"/>
                  </a:moveTo>
                  <a:cubicBezTo>
                    <a:pt x="36" y="11"/>
                    <a:pt x="36" y="12"/>
                    <a:pt x="36" y="1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5"/>
                    <a:pt x="26" y="14"/>
                    <a:pt x="24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1" y="1"/>
                    <a:pt x="29" y="0"/>
                  </a:cubicBezTo>
                  <a:cubicBezTo>
                    <a:pt x="28" y="0"/>
                    <a:pt x="26" y="0"/>
                    <a:pt x="26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3"/>
                    <a:pt x="20" y="13"/>
                    <a:pt x="18" y="1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5" y="14"/>
                    <a:pt x="14" y="16"/>
                    <a:pt x="13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2"/>
                    <a:pt x="5" y="11"/>
                    <a:pt x="4" y="11"/>
                  </a:cubicBezTo>
                  <a:cubicBezTo>
                    <a:pt x="3" y="10"/>
                    <a:pt x="1" y="11"/>
                    <a:pt x="0" y="12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3" y="16"/>
                    <a:pt x="4" y="16"/>
                    <a:pt x="5" y="1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1"/>
                    <a:pt x="13" y="2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3" y="25"/>
                    <a:pt x="2" y="26"/>
                  </a:cubicBezTo>
                  <a:cubicBezTo>
                    <a:pt x="1" y="26"/>
                    <a:pt x="0" y="28"/>
                    <a:pt x="0" y="29"/>
                  </a:cubicBezTo>
                  <a:cubicBezTo>
                    <a:pt x="1" y="30"/>
                    <a:pt x="3" y="31"/>
                    <a:pt x="4" y="31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5" y="27"/>
                    <a:pt x="17" y="2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4" y="42"/>
                    <a:pt x="15" y="41"/>
                    <a:pt x="16" y="39"/>
                  </a:cubicBezTo>
                  <a:cubicBezTo>
                    <a:pt x="16" y="38"/>
                    <a:pt x="16" y="37"/>
                    <a:pt x="15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1" y="29"/>
                    <a:pt x="23" y="2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5" y="39"/>
                  </a:cubicBezTo>
                  <a:cubicBezTo>
                    <a:pt x="26" y="41"/>
                    <a:pt x="28" y="41"/>
                    <a:pt x="29" y="41"/>
                  </a:cubicBezTo>
                  <a:cubicBezTo>
                    <a:pt x="30" y="40"/>
                    <a:pt x="31" y="39"/>
                    <a:pt x="30" y="37"/>
                  </a:cubicBezTo>
                  <a:cubicBezTo>
                    <a:pt x="30" y="36"/>
                    <a:pt x="29" y="36"/>
                    <a:pt x="28" y="3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7"/>
                    <a:pt x="27" y="26"/>
                    <a:pt x="28" y="2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39" y="31"/>
                    <a:pt x="41" y="30"/>
                    <a:pt x="41" y="29"/>
                  </a:cubicBezTo>
                  <a:cubicBezTo>
                    <a:pt x="42" y="28"/>
                    <a:pt x="41" y="26"/>
                    <a:pt x="40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28" y="1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6"/>
                    <a:pt x="39" y="16"/>
                    <a:pt x="40" y="16"/>
                  </a:cubicBezTo>
                  <a:cubicBezTo>
                    <a:pt x="41" y="15"/>
                    <a:pt x="42" y="14"/>
                    <a:pt x="41" y="12"/>
                  </a:cubicBezTo>
                  <a:cubicBezTo>
                    <a:pt x="41" y="11"/>
                    <a:pt x="39" y="10"/>
                    <a:pt x="3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76425" y="804863"/>
              <a:ext cx="604838" cy="590550"/>
            </a:xfrm>
            <a:custGeom>
              <a:avLst/>
              <a:gdLst>
                <a:gd name="T0" fmla="*/ 106 w 106"/>
                <a:gd name="T1" fmla="*/ 44 h 103"/>
                <a:gd name="T2" fmla="*/ 86 w 106"/>
                <a:gd name="T3" fmla="*/ 24 h 103"/>
                <a:gd name="T4" fmla="*/ 70 w 106"/>
                <a:gd name="T5" fmla="*/ 32 h 103"/>
                <a:gd name="T6" fmla="*/ 70 w 106"/>
                <a:gd name="T7" fmla="*/ 32 h 103"/>
                <a:gd name="T8" fmla="*/ 73 w 106"/>
                <a:gd name="T9" fmla="*/ 21 h 103"/>
                <a:gd name="T10" fmla="*/ 53 w 106"/>
                <a:gd name="T11" fmla="*/ 0 h 103"/>
                <a:gd name="T12" fmla="*/ 32 w 106"/>
                <a:gd name="T13" fmla="*/ 21 h 103"/>
                <a:gd name="T14" fmla="*/ 36 w 106"/>
                <a:gd name="T15" fmla="*/ 32 h 103"/>
                <a:gd name="T16" fmla="*/ 36 w 106"/>
                <a:gd name="T17" fmla="*/ 32 h 103"/>
                <a:gd name="T18" fmla="*/ 20 w 106"/>
                <a:gd name="T19" fmla="*/ 24 h 103"/>
                <a:gd name="T20" fmla="*/ 0 w 106"/>
                <a:gd name="T21" fmla="*/ 44 h 103"/>
                <a:gd name="T22" fmla="*/ 20 w 106"/>
                <a:gd name="T23" fmla="*/ 65 h 103"/>
                <a:gd name="T24" fmla="*/ 26 w 106"/>
                <a:gd name="T25" fmla="*/ 64 h 103"/>
                <a:gd name="T26" fmla="*/ 12 w 106"/>
                <a:gd name="T27" fmla="*/ 83 h 103"/>
                <a:gd name="T28" fmla="*/ 33 w 106"/>
                <a:gd name="T29" fmla="*/ 103 h 103"/>
                <a:gd name="T30" fmla="*/ 53 w 106"/>
                <a:gd name="T31" fmla="*/ 83 h 103"/>
                <a:gd name="T32" fmla="*/ 53 w 106"/>
                <a:gd name="T33" fmla="*/ 83 h 103"/>
                <a:gd name="T34" fmla="*/ 73 w 106"/>
                <a:gd name="T35" fmla="*/ 103 h 103"/>
                <a:gd name="T36" fmla="*/ 94 w 106"/>
                <a:gd name="T37" fmla="*/ 83 h 103"/>
                <a:gd name="T38" fmla="*/ 82 w 106"/>
                <a:gd name="T39" fmla="*/ 64 h 103"/>
                <a:gd name="T40" fmla="*/ 86 w 106"/>
                <a:gd name="T41" fmla="*/ 65 h 103"/>
                <a:gd name="T42" fmla="*/ 106 w 106"/>
                <a:gd name="T43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03">
                  <a:moveTo>
                    <a:pt x="106" y="44"/>
                  </a:moveTo>
                  <a:cubicBezTo>
                    <a:pt x="106" y="33"/>
                    <a:pt x="97" y="24"/>
                    <a:pt x="86" y="24"/>
                  </a:cubicBezTo>
                  <a:cubicBezTo>
                    <a:pt x="79" y="24"/>
                    <a:pt x="74" y="27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28"/>
                    <a:pt x="73" y="25"/>
                    <a:pt x="73" y="21"/>
                  </a:cubicBezTo>
                  <a:cubicBezTo>
                    <a:pt x="73" y="9"/>
                    <a:pt x="64" y="0"/>
                    <a:pt x="53" y="0"/>
                  </a:cubicBezTo>
                  <a:cubicBezTo>
                    <a:pt x="42" y="0"/>
                    <a:pt x="32" y="9"/>
                    <a:pt x="32" y="21"/>
                  </a:cubicBezTo>
                  <a:cubicBezTo>
                    <a:pt x="32" y="25"/>
                    <a:pt x="34" y="2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7"/>
                    <a:pt x="27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6"/>
                    <a:pt x="9" y="65"/>
                    <a:pt x="20" y="65"/>
                  </a:cubicBezTo>
                  <a:cubicBezTo>
                    <a:pt x="22" y="65"/>
                    <a:pt x="24" y="64"/>
                    <a:pt x="26" y="64"/>
                  </a:cubicBezTo>
                  <a:cubicBezTo>
                    <a:pt x="18" y="67"/>
                    <a:pt x="12" y="74"/>
                    <a:pt x="12" y="83"/>
                  </a:cubicBezTo>
                  <a:cubicBezTo>
                    <a:pt x="12" y="94"/>
                    <a:pt x="22" y="103"/>
                    <a:pt x="33" y="103"/>
                  </a:cubicBezTo>
                  <a:cubicBezTo>
                    <a:pt x="44" y="103"/>
                    <a:pt x="53" y="94"/>
                    <a:pt x="5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4"/>
                    <a:pt x="62" y="103"/>
                    <a:pt x="73" y="103"/>
                  </a:cubicBezTo>
                  <a:cubicBezTo>
                    <a:pt x="85" y="103"/>
                    <a:pt x="94" y="94"/>
                    <a:pt x="94" y="83"/>
                  </a:cubicBezTo>
                  <a:cubicBezTo>
                    <a:pt x="94" y="75"/>
                    <a:pt x="89" y="67"/>
                    <a:pt x="82" y="64"/>
                  </a:cubicBezTo>
                  <a:cubicBezTo>
                    <a:pt x="83" y="65"/>
                    <a:pt x="84" y="65"/>
                    <a:pt x="86" y="65"/>
                  </a:cubicBezTo>
                  <a:cubicBezTo>
                    <a:pt x="97" y="65"/>
                    <a:pt x="106" y="56"/>
                    <a:pt x="106" y="4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019300" y="954088"/>
              <a:ext cx="319088" cy="314325"/>
            </a:xfrm>
            <a:custGeom>
              <a:avLst/>
              <a:gdLst>
                <a:gd name="T0" fmla="*/ 52 w 56"/>
                <a:gd name="T1" fmla="*/ 24 h 55"/>
                <a:gd name="T2" fmla="*/ 49 w 56"/>
                <a:gd name="T3" fmla="*/ 26 h 55"/>
                <a:gd name="T4" fmla="*/ 38 w 56"/>
                <a:gd name="T5" fmla="*/ 26 h 55"/>
                <a:gd name="T6" fmla="*/ 36 w 56"/>
                <a:gd name="T7" fmla="*/ 21 h 55"/>
                <a:gd name="T8" fmla="*/ 44 w 56"/>
                <a:gd name="T9" fmla="*/ 13 h 55"/>
                <a:gd name="T10" fmla="*/ 48 w 56"/>
                <a:gd name="T11" fmla="*/ 13 h 55"/>
                <a:gd name="T12" fmla="*/ 48 w 56"/>
                <a:gd name="T13" fmla="*/ 8 h 55"/>
                <a:gd name="T14" fmla="*/ 43 w 56"/>
                <a:gd name="T15" fmla="*/ 8 h 55"/>
                <a:gd name="T16" fmla="*/ 42 w 56"/>
                <a:gd name="T17" fmla="*/ 12 h 55"/>
                <a:gd name="T18" fmla="*/ 34 w 56"/>
                <a:gd name="T19" fmla="*/ 20 h 55"/>
                <a:gd name="T20" fmla="*/ 29 w 56"/>
                <a:gd name="T21" fmla="*/ 17 h 55"/>
                <a:gd name="T22" fmla="*/ 29 w 56"/>
                <a:gd name="T23" fmla="*/ 6 h 55"/>
                <a:gd name="T24" fmla="*/ 31 w 56"/>
                <a:gd name="T25" fmla="*/ 3 h 55"/>
                <a:gd name="T26" fmla="*/ 28 w 56"/>
                <a:gd name="T27" fmla="*/ 0 h 55"/>
                <a:gd name="T28" fmla="*/ 24 w 56"/>
                <a:gd name="T29" fmla="*/ 3 h 55"/>
                <a:gd name="T30" fmla="*/ 27 w 56"/>
                <a:gd name="T31" fmla="*/ 6 h 55"/>
                <a:gd name="T32" fmla="*/ 27 w 56"/>
                <a:gd name="T33" fmla="*/ 17 h 55"/>
                <a:gd name="T34" fmla="*/ 21 w 56"/>
                <a:gd name="T35" fmla="*/ 20 h 55"/>
                <a:gd name="T36" fmla="*/ 14 w 56"/>
                <a:gd name="T37" fmla="*/ 12 h 55"/>
                <a:gd name="T38" fmla="*/ 13 w 56"/>
                <a:gd name="T39" fmla="*/ 8 h 55"/>
                <a:gd name="T40" fmla="*/ 8 w 56"/>
                <a:gd name="T41" fmla="*/ 8 h 55"/>
                <a:gd name="T42" fmla="*/ 8 w 56"/>
                <a:gd name="T43" fmla="*/ 13 h 55"/>
                <a:gd name="T44" fmla="*/ 12 w 56"/>
                <a:gd name="T45" fmla="*/ 14 h 55"/>
                <a:gd name="T46" fmla="*/ 20 w 56"/>
                <a:gd name="T47" fmla="*/ 21 h 55"/>
                <a:gd name="T48" fmla="*/ 18 w 56"/>
                <a:gd name="T49" fmla="*/ 26 h 55"/>
                <a:gd name="T50" fmla="*/ 7 w 56"/>
                <a:gd name="T51" fmla="*/ 26 h 55"/>
                <a:gd name="T52" fmla="*/ 4 w 56"/>
                <a:gd name="T53" fmla="*/ 24 h 55"/>
                <a:gd name="T54" fmla="*/ 0 w 56"/>
                <a:gd name="T55" fmla="*/ 28 h 55"/>
                <a:gd name="T56" fmla="*/ 4 w 56"/>
                <a:gd name="T57" fmla="*/ 31 h 55"/>
                <a:gd name="T58" fmla="*/ 7 w 56"/>
                <a:gd name="T59" fmla="*/ 29 h 55"/>
                <a:gd name="T60" fmla="*/ 18 w 56"/>
                <a:gd name="T61" fmla="*/ 29 h 55"/>
                <a:gd name="T62" fmla="*/ 20 w 56"/>
                <a:gd name="T63" fmla="*/ 34 h 55"/>
                <a:gd name="T64" fmla="*/ 12 w 56"/>
                <a:gd name="T65" fmla="*/ 42 h 55"/>
                <a:gd name="T66" fmla="*/ 8 w 56"/>
                <a:gd name="T67" fmla="*/ 42 h 55"/>
                <a:gd name="T68" fmla="*/ 8 w 56"/>
                <a:gd name="T69" fmla="*/ 47 h 55"/>
                <a:gd name="T70" fmla="*/ 13 w 56"/>
                <a:gd name="T71" fmla="*/ 47 h 55"/>
                <a:gd name="T72" fmla="*/ 14 w 56"/>
                <a:gd name="T73" fmla="*/ 43 h 55"/>
                <a:gd name="T74" fmla="*/ 21 w 56"/>
                <a:gd name="T75" fmla="*/ 36 h 55"/>
                <a:gd name="T76" fmla="*/ 27 w 56"/>
                <a:gd name="T77" fmla="*/ 38 h 55"/>
                <a:gd name="T78" fmla="*/ 27 w 56"/>
                <a:gd name="T79" fmla="*/ 48 h 55"/>
                <a:gd name="T80" fmla="*/ 24 w 56"/>
                <a:gd name="T81" fmla="*/ 52 h 55"/>
                <a:gd name="T82" fmla="*/ 28 w 56"/>
                <a:gd name="T83" fmla="*/ 55 h 55"/>
                <a:gd name="T84" fmla="*/ 31 w 56"/>
                <a:gd name="T85" fmla="*/ 52 h 55"/>
                <a:gd name="T86" fmla="*/ 29 w 56"/>
                <a:gd name="T87" fmla="*/ 48 h 55"/>
                <a:gd name="T88" fmla="*/ 29 w 56"/>
                <a:gd name="T89" fmla="*/ 38 h 55"/>
                <a:gd name="T90" fmla="*/ 34 w 56"/>
                <a:gd name="T91" fmla="*/ 36 h 55"/>
                <a:gd name="T92" fmla="*/ 42 w 56"/>
                <a:gd name="T93" fmla="*/ 44 h 55"/>
                <a:gd name="T94" fmla="*/ 43 w 56"/>
                <a:gd name="T95" fmla="*/ 47 h 55"/>
                <a:gd name="T96" fmla="*/ 48 w 56"/>
                <a:gd name="T97" fmla="*/ 47 h 55"/>
                <a:gd name="T98" fmla="*/ 48 w 56"/>
                <a:gd name="T99" fmla="*/ 42 h 55"/>
                <a:gd name="T100" fmla="*/ 44 w 56"/>
                <a:gd name="T101" fmla="*/ 42 h 55"/>
                <a:gd name="T102" fmla="*/ 36 w 56"/>
                <a:gd name="T103" fmla="*/ 34 h 55"/>
                <a:gd name="T104" fmla="*/ 38 w 56"/>
                <a:gd name="T105" fmla="*/ 29 h 55"/>
                <a:gd name="T106" fmla="*/ 49 w 56"/>
                <a:gd name="T107" fmla="*/ 29 h 55"/>
                <a:gd name="T108" fmla="*/ 52 w 56"/>
                <a:gd name="T109" fmla="*/ 31 h 55"/>
                <a:gd name="T110" fmla="*/ 56 w 56"/>
                <a:gd name="T111" fmla="*/ 28 h 55"/>
                <a:gd name="T112" fmla="*/ 52 w 56"/>
                <a:gd name="T113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" h="55">
                  <a:moveTo>
                    <a:pt x="52" y="24"/>
                  </a:moveTo>
                  <a:cubicBezTo>
                    <a:pt x="51" y="24"/>
                    <a:pt x="50" y="25"/>
                    <a:pt x="4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4"/>
                    <a:pt x="37" y="23"/>
                    <a:pt x="36" y="21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4"/>
                    <a:pt x="47" y="14"/>
                    <a:pt x="48" y="13"/>
                  </a:cubicBezTo>
                  <a:cubicBezTo>
                    <a:pt x="49" y="11"/>
                    <a:pt x="49" y="9"/>
                    <a:pt x="48" y="8"/>
                  </a:cubicBezTo>
                  <a:cubicBezTo>
                    <a:pt x="46" y="7"/>
                    <a:pt x="44" y="7"/>
                    <a:pt x="43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8"/>
                    <a:pt x="31" y="18"/>
                    <a:pt x="29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6" y="0"/>
                    <a:pt x="24" y="1"/>
                    <a:pt x="24" y="3"/>
                  </a:cubicBezTo>
                  <a:cubicBezTo>
                    <a:pt x="24" y="4"/>
                    <a:pt x="25" y="6"/>
                    <a:pt x="27" y="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3" y="18"/>
                    <a:pt x="21" y="2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1"/>
                    <a:pt x="14" y="9"/>
                    <a:pt x="13" y="8"/>
                  </a:cubicBezTo>
                  <a:cubicBezTo>
                    <a:pt x="12" y="7"/>
                    <a:pt x="10" y="7"/>
                    <a:pt x="8" y="8"/>
                  </a:cubicBezTo>
                  <a:cubicBezTo>
                    <a:pt x="7" y="9"/>
                    <a:pt x="7" y="11"/>
                    <a:pt x="8" y="13"/>
                  </a:cubicBezTo>
                  <a:cubicBezTo>
                    <a:pt x="9" y="14"/>
                    <a:pt x="11" y="14"/>
                    <a:pt x="12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6" y="30"/>
                    <a:pt x="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1"/>
                    <a:pt x="19" y="32"/>
                    <a:pt x="20" y="34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1"/>
                    <a:pt x="9" y="41"/>
                    <a:pt x="8" y="42"/>
                  </a:cubicBezTo>
                  <a:cubicBezTo>
                    <a:pt x="7" y="44"/>
                    <a:pt x="7" y="46"/>
                    <a:pt x="8" y="47"/>
                  </a:cubicBezTo>
                  <a:cubicBezTo>
                    <a:pt x="10" y="48"/>
                    <a:pt x="12" y="49"/>
                    <a:pt x="13" y="47"/>
                  </a:cubicBezTo>
                  <a:cubicBezTo>
                    <a:pt x="14" y="46"/>
                    <a:pt x="15" y="44"/>
                    <a:pt x="1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7"/>
                    <a:pt x="25" y="37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9"/>
                    <a:pt x="24" y="50"/>
                    <a:pt x="24" y="52"/>
                  </a:cubicBezTo>
                  <a:cubicBezTo>
                    <a:pt x="24" y="54"/>
                    <a:pt x="26" y="55"/>
                    <a:pt x="28" y="55"/>
                  </a:cubicBezTo>
                  <a:cubicBezTo>
                    <a:pt x="30" y="55"/>
                    <a:pt x="31" y="54"/>
                    <a:pt x="31" y="52"/>
                  </a:cubicBezTo>
                  <a:cubicBezTo>
                    <a:pt x="31" y="50"/>
                    <a:pt x="30" y="49"/>
                    <a:pt x="29" y="4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7"/>
                    <a:pt x="33" y="37"/>
                    <a:pt x="34" y="3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4" y="48"/>
                    <a:pt x="46" y="48"/>
                    <a:pt x="48" y="47"/>
                  </a:cubicBezTo>
                  <a:cubicBezTo>
                    <a:pt x="49" y="46"/>
                    <a:pt x="49" y="44"/>
                    <a:pt x="48" y="42"/>
                  </a:cubicBezTo>
                  <a:cubicBezTo>
                    <a:pt x="47" y="41"/>
                    <a:pt x="45" y="41"/>
                    <a:pt x="44" y="4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2"/>
                    <a:pt x="38" y="31"/>
                    <a:pt x="3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4" y="31"/>
                    <a:pt x="56" y="29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27088" y="827088"/>
              <a:ext cx="439738" cy="430213"/>
            </a:xfrm>
            <a:custGeom>
              <a:avLst/>
              <a:gdLst>
                <a:gd name="T0" fmla="*/ 77 w 77"/>
                <a:gd name="T1" fmla="*/ 32 h 75"/>
                <a:gd name="T2" fmla="*/ 62 w 77"/>
                <a:gd name="T3" fmla="*/ 18 h 75"/>
                <a:gd name="T4" fmla="*/ 51 w 77"/>
                <a:gd name="T5" fmla="*/ 23 h 75"/>
                <a:gd name="T6" fmla="*/ 51 w 77"/>
                <a:gd name="T7" fmla="*/ 23 h 75"/>
                <a:gd name="T8" fmla="*/ 53 w 77"/>
                <a:gd name="T9" fmla="*/ 15 h 75"/>
                <a:gd name="T10" fmla="*/ 38 w 77"/>
                <a:gd name="T11" fmla="*/ 0 h 75"/>
                <a:gd name="T12" fmla="*/ 24 w 77"/>
                <a:gd name="T13" fmla="*/ 15 h 75"/>
                <a:gd name="T14" fmla="*/ 26 w 77"/>
                <a:gd name="T15" fmla="*/ 23 h 75"/>
                <a:gd name="T16" fmla="*/ 26 w 77"/>
                <a:gd name="T17" fmla="*/ 23 h 75"/>
                <a:gd name="T18" fmla="*/ 14 w 77"/>
                <a:gd name="T19" fmla="*/ 18 h 75"/>
                <a:gd name="T20" fmla="*/ 0 w 77"/>
                <a:gd name="T21" fmla="*/ 32 h 75"/>
                <a:gd name="T22" fmla="*/ 14 w 77"/>
                <a:gd name="T23" fmla="*/ 47 h 75"/>
                <a:gd name="T24" fmla="*/ 19 w 77"/>
                <a:gd name="T25" fmla="*/ 46 h 75"/>
                <a:gd name="T26" fmla="*/ 9 w 77"/>
                <a:gd name="T27" fmla="*/ 60 h 75"/>
                <a:gd name="T28" fmla="*/ 24 w 77"/>
                <a:gd name="T29" fmla="*/ 75 h 75"/>
                <a:gd name="T30" fmla="*/ 38 w 77"/>
                <a:gd name="T31" fmla="*/ 60 h 75"/>
                <a:gd name="T32" fmla="*/ 38 w 77"/>
                <a:gd name="T33" fmla="*/ 60 h 75"/>
                <a:gd name="T34" fmla="*/ 53 w 77"/>
                <a:gd name="T35" fmla="*/ 75 h 75"/>
                <a:gd name="T36" fmla="*/ 68 w 77"/>
                <a:gd name="T37" fmla="*/ 60 h 75"/>
                <a:gd name="T38" fmla="*/ 59 w 77"/>
                <a:gd name="T39" fmla="*/ 47 h 75"/>
                <a:gd name="T40" fmla="*/ 62 w 77"/>
                <a:gd name="T41" fmla="*/ 47 h 75"/>
                <a:gd name="T42" fmla="*/ 77 w 77"/>
                <a:gd name="T43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77" y="32"/>
                  </a:moveTo>
                  <a:cubicBezTo>
                    <a:pt x="77" y="24"/>
                    <a:pt x="70" y="18"/>
                    <a:pt x="62" y="18"/>
                  </a:cubicBezTo>
                  <a:cubicBezTo>
                    <a:pt x="57" y="18"/>
                    <a:pt x="53" y="20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1"/>
                    <a:pt x="53" y="18"/>
                    <a:pt x="53" y="15"/>
                  </a:cubicBezTo>
                  <a:cubicBezTo>
                    <a:pt x="53" y="7"/>
                    <a:pt x="46" y="0"/>
                    <a:pt x="38" y="0"/>
                  </a:cubicBezTo>
                  <a:cubicBezTo>
                    <a:pt x="30" y="0"/>
                    <a:pt x="24" y="7"/>
                    <a:pt x="24" y="15"/>
                  </a:cubicBezTo>
                  <a:cubicBezTo>
                    <a:pt x="24" y="18"/>
                    <a:pt x="25" y="21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0"/>
                    <a:pt x="19" y="18"/>
                    <a:pt x="14" y="18"/>
                  </a:cubicBezTo>
                  <a:cubicBezTo>
                    <a:pt x="6" y="18"/>
                    <a:pt x="0" y="24"/>
                    <a:pt x="0" y="32"/>
                  </a:cubicBezTo>
                  <a:cubicBezTo>
                    <a:pt x="0" y="40"/>
                    <a:pt x="6" y="47"/>
                    <a:pt x="14" y="47"/>
                  </a:cubicBezTo>
                  <a:cubicBezTo>
                    <a:pt x="16" y="47"/>
                    <a:pt x="17" y="47"/>
                    <a:pt x="19" y="46"/>
                  </a:cubicBezTo>
                  <a:cubicBezTo>
                    <a:pt x="13" y="49"/>
                    <a:pt x="9" y="54"/>
                    <a:pt x="9" y="60"/>
                  </a:cubicBezTo>
                  <a:cubicBezTo>
                    <a:pt x="9" y="68"/>
                    <a:pt x="16" y="75"/>
                    <a:pt x="24" y="75"/>
                  </a:cubicBezTo>
                  <a:cubicBezTo>
                    <a:pt x="32" y="75"/>
                    <a:pt x="38" y="68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8"/>
                    <a:pt x="45" y="75"/>
                    <a:pt x="53" y="75"/>
                  </a:cubicBezTo>
                  <a:cubicBezTo>
                    <a:pt x="61" y="75"/>
                    <a:pt x="68" y="68"/>
                    <a:pt x="68" y="60"/>
                  </a:cubicBezTo>
                  <a:cubicBezTo>
                    <a:pt x="68" y="54"/>
                    <a:pt x="64" y="49"/>
                    <a:pt x="59" y="47"/>
                  </a:cubicBezTo>
                  <a:cubicBezTo>
                    <a:pt x="60" y="47"/>
                    <a:pt x="61" y="47"/>
                    <a:pt x="62" y="47"/>
                  </a:cubicBezTo>
                  <a:cubicBezTo>
                    <a:pt x="70" y="47"/>
                    <a:pt x="77" y="40"/>
                    <a:pt x="77" y="3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30275" y="936625"/>
              <a:ext cx="233363" cy="228600"/>
            </a:xfrm>
            <a:custGeom>
              <a:avLst/>
              <a:gdLst>
                <a:gd name="T0" fmla="*/ 38 w 41"/>
                <a:gd name="T1" fmla="*/ 17 h 40"/>
                <a:gd name="T2" fmla="*/ 36 w 41"/>
                <a:gd name="T3" fmla="*/ 19 h 40"/>
                <a:gd name="T4" fmla="*/ 28 w 41"/>
                <a:gd name="T5" fmla="*/ 19 h 40"/>
                <a:gd name="T6" fmla="*/ 26 w 41"/>
                <a:gd name="T7" fmla="*/ 15 h 40"/>
                <a:gd name="T8" fmla="*/ 32 w 41"/>
                <a:gd name="T9" fmla="*/ 10 h 40"/>
                <a:gd name="T10" fmla="*/ 35 w 41"/>
                <a:gd name="T11" fmla="*/ 9 h 40"/>
                <a:gd name="T12" fmla="*/ 35 w 41"/>
                <a:gd name="T13" fmla="*/ 6 h 40"/>
                <a:gd name="T14" fmla="*/ 31 w 41"/>
                <a:gd name="T15" fmla="*/ 6 h 40"/>
                <a:gd name="T16" fmla="*/ 31 w 41"/>
                <a:gd name="T17" fmla="*/ 8 h 40"/>
                <a:gd name="T18" fmla="*/ 25 w 41"/>
                <a:gd name="T19" fmla="*/ 14 h 40"/>
                <a:gd name="T20" fmla="*/ 21 w 41"/>
                <a:gd name="T21" fmla="*/ 13 h 40"/>
                <a:gd name="T22" fmla="*/ 21 w 41"/>
                <a:gd name="T23" fmla="*/ 4 h 40"/>
                <a:gd name="T24" fmla="*/ 23 w 41"/>
                <a:gd name="T25" fmla="*/ 2 h 40"/>
                <a:gd name="T26" fmla="*/ 20 w 41"/>
                <a:gd name="T27" fmla="*/ 0 h 40"/>
                <a:gd name="T28" fmla="*/ 18 w 41"/>
                <a:gd name="T29" fmla="*/ 2 h 40"/>
                <a:gd name="T30" fmla="*/ 19 w 41"/>
                <a:gd name="T31" fmla="*/ 4 h 40"/>
                <a:gd name="T32" fmla="*/ 19 w 41"/>
                <a:gd name="T33" fmla="*/ 13 h 40"/>
                <a:gd name="T34" fmla="*/ 16 w 41"/>
                <a:gd name="T35" fmla="*/ 14 h 40"/>
                <a:gd name="T36" fmla="*/ 10 w 41"/>
                <a:gd name="T37" fmla="*/ 9 h 40"/>
                <a:gd name="T38" fmla="*/ 10 w 41"/>
                <a:gd name="T39" fmla="*/ 6 h 40"/>
                <a:gd name="T40" fmla="*/ 6 w 41"/>
                <a:gd name="T41" fmla="*/ 6 h 40"/>
                <a:gd name="T42" fmla="*/ 6 w 41"/>
                <a:gd name="T43" fmla="*/ 9 h 40"/>
                <a:gd name="T44" fmla="*/ 9 w 41"/>
                <a:gd name="T45" fmla="*/ 10 h 40"/>
                <a:gd name="T46" fmla="*/ 14 w 41"/>
                <a:gd name="T47" fmla="*/ 15 h 40"/>
                <a:gd name="T48" fmla="*/ 13 w 41"/>
                <a:gd name="T49" fmla="*/ 19 h 40"/>
                <a:gd name="T50" fmla="*/ 5 w 41"/>
                <a:gd name="T51" fmla="*/ 19 h 40"/>
                <a:gd name="T52" fmla="*/ 3 w 41"/>
                <a:gd name="T53" fmla="*/ 17 h 40"/>
                <a:gd name="T54" fmla="*/ 0 w 41"/>
                <a:gd name="T55" fmla="*/ 20 h 40"/>
                <a:gd name="T56" fmla="*/ 3 w 41"/>
                <a:gd name="T57" fmla="*/ 22 h 40"/>
                <a:gd name="T58" fmla="*/ 5 w 41"/>
                <a:gd name="T59" fmla="*/ 21 h 40"/>
                <a:gd name="T60" fmla="*/ 13 w 41"/>
                <a:gd name="T61" fmla="*/ 21 h 40"/>
                <a:gd name="T62" fmla="*/ 14 w 41"/>
                <a:gd name="T63" fmla="*/ 25 h 40"/>
                <a:gd name="T64" fmla="*/ 9 w 41"/>
                <a:gd name="T65" fmla="*/ 30 h 40"/>
                <a:gd name="T66" fmla="*/ 6 w 41"/>
                <a:gd name="T67" fmla="*/ 31 h 40"/>
                <a:gd name="T68" fmla="*/ 6 w 41"/>
                <a:gd name="T69" fmla="*/ 34 h 40"/>
                <a:gd name="T70" fmla="*/ 10 w 41"/>
                <a:gd name="T71" fmla="*/ 34 h 40"/>
                <a:gd name="T72" fmla="*/ 10 w 41"/>
                <a:gd name="T73" fmla="*/ 31 h 40"/>
                <a:gd name="T74" fmla="*/ 16 w 41"/>
                <a:gd name="T75" fmla="*/ 26 h 40"/>
                <a:gd name="T76" fmla="*/ 19 w 41"/>
                <a:gd name="T77" fmla="*/ 27 h 40"/>
                <a:gd name="T78" fmla="*/ 19 w 41"/>
                <a:gd name="T79" fmla="*/ 35 h 40"/>
                <a:gd name="T80" fmla="*/ 18 w 41"/>
                <a:gd name="T81" fmla="*/ 37 h 40"/>
                <a:gd name="T82" fmla="*/ 20 w 41"/>
                <a:gd name="T83" fmla="*/ 40 h 40"/>
                <a:gd name="T84" fmla="*/ 23 w 41"/>
                <a:gd name="T85" fmla="*/ 37 h 40"/>
                <a:gd name="T86" fmla="*/ 21 w 41"/>
                <a:gd name="T87" fmla="*/ 35 h 40"/>
                <a:gd name="T88" fmla="*/ 21 w 41"/>
                <a:gd name="T89" fmla="*/ 27 h 40"/>
                <a:gd name="T90" fmla="*/ 25 w 41"/>
                <a:gd name="T91" fmla="*/ 26 h 40"/>
                <a:gd name="T92" fmla="*/ 31 w 41"/>
                <a:gd name="T93" fmla="*/ 32 h 40"/>
                <a:gd name="T94" fmla="*/ 31 w 41"/>
                <a:gd name="T95" fmla="*/ 34 h 40"/>
                <a:gd name="T96" fmla="*/ 35 w 41"/>
                <a:gd name="T97" fmla="*/ 34 h 40"/>
                <a:gd name="T98" fmla="*/ 35 w 41"/>
                <a:gd name="T99" fmla="*/ 31 h 40"/>
                <a:gd name="T100" fmla="*/ 32 w 41"/>
                <a:gd name="T101" fmla="*/ 30 h 40"/>
                <a:gd name="T102" fmla="*/ 26 w 41"/>
                <a:gd name="T103" fmla="*/ 25 h 40"/>
                <a:gd name="T104" fmla="*/ 28 w 41"/>
                <a:gd name="T105" fmla="*/ 21 h 40"/>
                <a:gd name="T106" fmla="*/ 36 w 41"/>
                <a:gd name="T107" fmla="*/ 21 h 40"/>
                <a:gd name="T108" fmla="*/ 38 w 41"/>
                <a:gd name="T109" fmla="*/ 22 h 40"/>
                <a:gd name="T110" fmla="*/ 41 w 41"/>
                <a:gd name="T111" fmla="*/ 20 h 40"/>
                <a:gd name="T112" fmla="*/ 38 w 41"/>
                <a:gd name="T11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0">
                  <a:moveTo>
                    <a:pt x="38" y="17"/>
                  </a:moveTo>
                  <a:cubicBezTo>
                    <a:pt x="37" y="17"/>
                    <a:pt x="36" y="18"/>
                    <a:pt x="36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8"/>
                    <a:pt x="27" y="16"/>
                    <a:pt x="26" y="15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4" y="10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4" y="5"/>
                    <a:pt x="32" y="5"/>
                    <a:pt x="31" y="6"/>
                  </a:cubicBezTo>
                  <a:cubicBezTo>
                    <a:pt x="30" y="6"/>
                    <a:pt x="30" y="7"/>
                    <a:pt x="31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3"/>
                    <a:pt x="16" y="1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0" y="6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4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4" y="24"/>
                    <a:pt x="1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5" y="32"/>
                    <a:pt x="5" y="33"/>
                    <a:pt x="6" y="34"/>
                  </a:cubicBezTo>
                  <a:cubicBezTo>
                    <a:pt x="7" y="35"/>
                    <a:pt x="9" y="35"/>
                    <a:pt x="10" y="34"/>
                  </a:cubicBezTo>
                  <a:cubicBezTo>
                    <a:pt x="11" y="33"/>
                    <a:pt x="11" y="32"/>
                    <a:pt x="10" y="3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9"/>
                    <a:pt x="19" y="40"/>
                    <a:pt x="20" y="40"/>
                  </a:cubicBezTo>
                  <a:cubicBezTo>
                    <a:pt x="22" y="40"/>
                    <a:pt x="23" y="39"/>
                    <a:pt x="23" y="37"/>
                  </a:cubicBezTo>
                  <a:cubicBezTo>
                    <a:pt x="23" y="36"/>
                    <a:pt x="22" y="36"/>
                    <a:pt x="21" y="35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7"/>
                    <a:pt x="24" y="27"/>
                    <a:pt x="25" y="2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1" y="33"/>
                    <a:pt x="31" y="34"/>
                  </a:cubicBezTo>
                  <a:cubicBezTo>
                    <a:pt x="32" y="35"/>
                    <a:pt x="34" y="35"/>
                    <a:pt x="35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4" y="30"/>
                    <a:pt x="33" y="30"/>
                    <a:pt x="32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4"/>
                    <a:pt x="27" y="22"/>
                    <a:pt x="28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2"/>
                    <a:pt x="41" y="21"/>
                    <a:pt x="41" y="20"/>
                  </a:cubicBezTo>
                  <a:cubicBezTo>
                    <a:pt x="41" y="19"/>
                    <a:pt x="40" y="17"/>
                    <a:pt x="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4813" y="1149350"/>
              <a:ext cx="501650" cy="509588"/>
            </a:xfrm>
            <a:custGeom>
              <a:avLst/>
              <a:gdLst>
                <a:gd name="T0" fmla="*/ 87 w 88"/>
                <a:gd name="T1" fmla="*/ 29 h 89"/>
                <a:gd name="T2" fmla="*/ 67 w 88"/>
                <a:gd name="T3" fmla="*/ 16 h 89"/>
                <a:gd name="T4" fmla="*/ 56 w 88"/>
                <a:gd name="T5" fmla="*/ 24 h 89"/>
                <a:gd name="T6" fmla="*/ 56 w 88"/>
                <a:gd name="T7" fmla="*/ 24 h 89"/>
                <a:gd name="T8" fmla="*/ 57 w 88"/>
                <a:gd name="T9" fmla="*/ 15 h 89"/>
                <a:gd name="T10" fmla="*/ 37 w 88"/>
                <a:gd name="T11" fmla="*/ 2 h 89"/>
                <a:gd name="T12" fmla="*/ 24 w 88"/>
                <a:gd name="T13" fmla="*/ 21 h 89"/>
                <a:gd name="T14" fmla="*/ 29 w 88"/>
                <a:gd name="T15" fmla="*/ 30 h 89"/>
                <a:gd name="T16" fmla="*/ 29 w 88"/>
                <a:gd name="T17" fmla="*/ 30 h 89"/>
                <a:gd name="T18" fmla="*/ 15 w 88"/>
                <a:gd name="T19" fmla="*/ 26 h 89"/>
                <a:gd name="T20" fmla="*/ 2 w 88"/>
                <a:gd name="T21" fmla="*/ 46 h 89"/>
                <a:gd name="T22" fmla="*/ 21 w 88"/>
                <a:gd name="T23" fmla="*/ 59 h 89"/>
                <a:gd name="T24" fmla="*/ 26 w 88"/>
                <a:gd name="T25" fmla="*/ 57 h 89"/>
                <a:gd name="T26" fmla="*/ 18 w 88"/>
                <a:gd name="T27" fmla="*/ 74 h 89"/>
                <a:gd name="T28" fmla="*/ 38 w 88"/>
                <a:gd name="T29" fmla="*/ 87 h 89"/>
                <a:gd name="T30" fmla="*/ 51 w 88"/>
                <a:gd name="T31" fmla="*/ 68 h 89"/>
                <a:gd name="T32" fmla="*/ 51 w 88"/>
                <a:gd name="T33" fmla="*/ 68 h 89"/>
                <a:gd name="T34" fmla="*/ 70 w 88"/>
                <a:gd name="T35" fmla="*/ 81 h 89"/>
                <a:gd name="T36" fmla="*/ 83 w 88"/>
                <a:gd name="T37" fmla="*/ 61 h 89"/>
                <a:gd name="T38" fmla="*/ 70 w 88"/>
                <a:gd name="T39" fmla="*/ 49 h 89"/>
                <a:gd name="T40" fmla="*/ 74 w 88"/>
                <a:gd name="T41" fmla="*/ 48 h 89"/>
                <a:gd name="T42" fmla="*/ 87 w 88"/>
                <a:gd name="T43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9">
                  <a:moveTo>
                    <a:pt x="87" y="29"/>
                  </a:moveTo>
                  <a:cubicBezTo>
                    <a:pt x="85" y="20"/>
                    <a:pt x="76" y="14"/>
                    <a:pt x="67" y="16"/>
                  </a:cubicBezTo>
                  <a:cubicBezTo>
                    <a:pt x="62" y="17"/>
                    <a:pt x="58" y="20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1"/>
                    <a:pt x="57" y="18"/>
                    <a:pt x="57" y="15"/>
                  </a:cubicBezTo>
                  <a:cubicBezTo>
                    <a:pt x="55" y="6"/>
                    <a:pt x="46" y="0"/>
                    <a:pt x="37" y="2"/>
                  </a:cubicBezTo>
                  <a:cubicBezTo>
                    <a:pt x="28" y="4"/>
                    <a:pt x="22" y="13"/>
                    <a:pt x="24" y="21"/>
                  </a:cubicBezTo>
                  <a:cubicBezTo>
                    <a:pt x="25" y="25"/>
                    <a:pt x="27" y="28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5" y="27"/>
                    <a:pt x="20" y="25"/>
                    <a:pt x="15" y="26"/>
                  </a:cubicBezTo>
                  <a:cubicBezTo>
                    <a:pt x="6" y="28"/>
                    <a:pt x="0" y="37"/>
                    <a:pt x="2" y="46"/>
                  </a:cubicBezTo>
                  <a:cubicBezTo>
                    <a:pt x="4" y="55"/>
                    <a:pt x="12" y="60"/>
                    <a:pt x="21" y="59"/>
                  </a:cubicBezTo>
                  <a:cubicBezTo>
                    <a:pt x="23" y="58"/>
                    <a:pt x="24" y="58"/>
                    <a:pt x="26" y="57"/>
                  </a:cubicBezTo>
                  <a:cubicBezTo>
                    <a:pt x="20" y="61"/>
                    <a:pt x="17" y="67"/>
                    <a:pt x="18" y="74"/>
                  </a:cubicBezTo>
                  <a:cubicBezTo>
                    <a:pt x="20" y="83"/>
                    <a:pt x="29" y="89"/>
                    <a:pt x="38" y="87"/>
                  </a:cubicBezTo>
                  <a:cubicBezTo>
                    <a:pt x="47" y="86"/>
                    <a:pt x="52" y="77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77"/>
                    <a:pt x="61" y="83"/>
                    <a:pt x="70" y="81"/>
                  </a:cubicBezTo>
                  <a:cubicBezTo>
                    <a:pt x="79" y="79"/>
                    <a:pt x="85" y="70"/>
                    <a:pt x="83" y="61"/>
                  </a:cubicBezTo>
                  <a:cubicBezTo>
                    <a:pt x="82" y="55"/>
                    <a:pt x="76" y="50"/>
                    <a:pt x="70" y="49"/>
                  </a:cubicBezTo>
                  <a:cubicBezTo>
                    <a:pt x="71" y="49"/>
                    <a:pt x="72" y="48"/>
                    <a:pt x="74" y="48"/>
                  </a:cubicBezTo>
                  <a:cubicBezTo>
                    <a:pt x="83" y="46"/>
                    <a:pt x="88" y="38"/>
                    <a:pt x="87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36575" y="1274763"/>
              <a:ext cx="255588" cy="258763"/>
            </a:xfrm>
            <a:custGeom>
              <a:avLst/>
              <a:gdLst>
                <a:gd name="T0" fmla="*/ 42 w 45"/>
                <a:gd name="T1" fmla="*/ 16 h 45"/>
                <a:gd name="T2" fmla="*/ 40 w 45"/>
                <a:gd name="T3" fmla="*/ 18 h 45"/>
                <a:gd name="T4" fmla="*/ 31 w 45"/>
                <a:gd name="T5" fmla="*/ 20 h 45"/>
                <a:gd name="T6" fmla="*/ 28 w 45"/>
                <a:gd name="T7" fmla="*/ 16 h 45"/>
                <a:gd name="T8" fmla="*/ 33 w 45"/>
                <a:gd name="T9" fmla="*/ 9 h 45"/>
                <a:gd name="T10" fmla="*/ 36 w 45"/>
                <a:gd name="T11" fmla="*/ 8 h 45"/>
                <a:gd name="T12" fmla="*/ 35 w 45"/>
                <a:gd name="T13" fmla="*/ 4 h 45"/>
                <a:gd name="T14" fmla="*/ 32 w 45"/>
                <a:gd name="T15" fmla="*/ 4 h 45"/>
                <a:gd name="T16" fmla="*/ 32 w 45"/>
                <a:gd name="T17" fmla="*/ 8 h 45"/>
                <a:gd name="T18" fmla="*/ 26 w 45"/>
                <a:gd name="T19" fmla="*/ 15 h 45"/>
                <a:gd name="T20" fmla="*/ 22 w 45"/>
                <a:gd name="T21" fmla="*/ 14 h 45"/>
                <a:gd name="T22" fmla="*/ 20 w 45"/>
                <a:gd name="T23" fmla="*/ 5 h 45"/>
                <a:gd name="T24" fmla="*/ 22 w 45"/>
                <a:gd name="T25" fmla="*/ 2 h 45"/>
                <a:gd name="T26" fmla="*/ 18 w 45"/>
                <a:gd name="T27" fmla="*/ 0 h 45"/>
                <a:gd name="T28" fmla="*/ 16 w 45"/>
                <a:gd name="T29" fmla="*/ 4 h 45"/>
                <a:gd name="T30" fmla="*/ 18 w 45"/>
                <a:gd name="T31" fmla="*/ 6 h 45"/>
                <a:gd name="T32" fmla="*/ 20 w 45"/>
                <a:gd name="T33" fmla="*/ 15 h 45"/>
                <a:gd name="T34" fmla="*/ 16 w 45"/>
                <a:gd name="T35" fmla="*/ 17 h 45"/>
                <a:gd name="T36" fmla="*/ 9 w 45"/>
                <a:gd name="T37" fmla="*/ 12 h 45"/>
                <a:gd name="T38" fmla="*/ 8 w 45"/>
                <a:gd name="T39" fmla="*/ 9 h 45"/>
                <a:gd name="T40" fmla="*/ 4 w 45"/>
                <a:gd name="T41" fmla="*/ 10 h 45"/>
                <a:gd name="T42" fmla="*/ 5 w 45"/>
                <a:gd name="T43" fmla="*/ 14 h 45"/>
                <a:gd name="T44" fmla="*/ 8 w 45"/>
                <a:gd name="T45" fmla="*/ 14 h 45"/>
                <a:gd name="T46" fmla="*/ 15 w 45"/>
                <a:gd name="T47" fmla="*/ 19 h 45"/>
                <a:gd name="T48" fmla="*/ 14 w 45"/>
                <a:gd name="T49" fmla="*/ 23 h 45"/>
                <a:gd name="T50" fmla="*/ 6 w 45"/>
                <a:gd name="T51" fmla="*/ 25 h 45"/>
                <a:gd name="T52" fmla="*/ 3 w 45"/>
                <a:gd name="T53" fmla="*/ 24 h 45"/>
                <a:gd name="T54" fmla="*/ 1 w 45"/>
                <a:gd name="T55" fmla="*/ 27 h 45"/>
                <a:gd name="T56" fmla="*/ 4 w 45"/>
                <a:gd name="T57" fmla="*/ 29 h 45"/>
                <a:gd name="T58" fmla="*/ 6 w 45"/>
                <a:gd name="T59" fmla="*/ 27 h 45"/>
                <a:gd name="T60" fmla="*/ 15 w 45"/>
                <a:gd name="T61" fmla="*/ 25 h 45"/>
                <a:gd name="T62" fmla="*/ 17 w 45"/>
                <a:gd name="T63" fmla="*/ 29 h 45"/>
                <a:gd name="T64" fmla="*/ 12 w 45"/>
                <a:gd name="T65" fmla="*/ 36 h 45"/>
                <a:gd name="T66" fmla="*/ 10 w 45"/>
                <a:gd name="T67" fmla="*/ 37 h 45"/>
                <a:gd name="T68" fmla="*/ 10 w 45"/>
                <a:gd name="T69" fmla="*/ 41 h 45"/>
                <a:gd name="T70" fmla="*/ 14 w 45"/>
                <a:gd name="T71" fmla="*/ 41 h 45"/>
                <a:gd name="T72" fmla="*/ 14 w 45"/>
                <a:gd name="T73" fmla="*/ 37 h 45"/>
                <a:gd name="T74" fmla="*/ 19 w 45"/>
                <a:gd name="T75" fmla="*/ 30 h 45"/>
                <a:gd name="T76" fmla="*/ 23 w 45"/>
                <a:gd name="T77" fmla="*/ 31 h 45"/>
                <a:gd name="T78" fmla="*/ 25 w 45"/>
                <a:gd name="T79" fmla="*/ 39 h 45"/>
                <a:gd name="T80" fmla="*/ 24 w 45"/>
                <a:gd name="T81" fmla="*/ 42 h 45"/>
                <a:gd name="T82" fmla="*/ 27 w 45"/>
                <a:gd name="T83" fmla="*/ 45 h 45"/>
                <a:gd name="T84" fmla="*/ 29 w 45"/>
                <a:gd name="T85" fmla="*/ 41 h 45"/>
                <a:gd name="T86" fmla="*/ 27 w 45"/>
                <a:gd name="T87" fmla="*/ 39 h 45"/>
                <a:gd name="T88" fmla="*/ 25 w 45"/>
                <a:gd name="T89" fmla="*/ 30 h 45"/>
                <a:gd name="T90" fmla="*/ 29 w 45"/>
                <a:gd name="T91" fmla="*/ 28 h 45"/>
                <a:gd name="T92" fmla="*/ 37 w 45"/>
                <a:gd name="T93" fmla="*/ 33 h 45"/>
                <a:gd name="T94" fmla="*/ 38 w 45"/>
                <a:gd name="T95" fmla="*/ 36 h 45"/>
                <a:gd name="T96" fmla="*/ 42 w 45"/>
                <a:gd name="T97" fmla="*/ 35 h 45"/>
                <a:gd name="T98" fmla="*/ 41 w 45"/>
                <a:gd name="T99" fmla="*/ 31 h 45"/>
                <a:gd name="T100" fmla="*/ 38 w 45"/>
                <a:gd name="T101" fmla="*/ 31 h 45"/>
                <a:gd name="T102" fmla="*/ 30 w 45"/>
                <a:gd name="T103" fmla="*/ 26 h 45"/>
                <a:gd name="T104" fmla="*/ 31 w 45"/>
                <a:gd name="T105" fmla="*/ 22 h 45"/>
                <a:gd name="T106" fmla="*/ 40 w 45"/>
                <a:gd name="T107" fmla="*/ 20 h 45"/>
                <a:gd name="T108" fmla="*/ 43 w 45"/>
                <a:gd name="T109" fmla="*/ 21 h 45"/>
                <a:gd name="T110" fmla="*/ 45 w 45"/>
                <a:gd name="T111" fmla="*/ 18 h 45"/>
                <a:gd name="T112" fmla="*/ 42 w 45"/>
                <a:gd name="T113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42" y="16"/>
                  </a:moveTo>
                  <a:cubicBezTo>
                    <a:pt x="41" y="16"/>
                    <a:pt x="40" y="17"/>
                    <a:pt x="4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19"/>
                    <a:pt x="29" y="17"/>
                    <a:pt x="28" y="1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6" y="9"/>
                    <a:pt x="36" y="8"/>
                  </a:cubicBezTo>
                  <a:cubicBezTo>
                    <a:pt x="37" y="6"/>
                    <a:pt x="37" y="5"/>
                    <a:pt x="35" y="4"/>
                  </a:cubicBezTo>
                  <a:cubicBezTo>
                    <a:pt x="34" y="3"/>
                    <a:pt x="32" y="3"/>
                    <a:pt x="32" y="4"/>
                  </a:cubicBezTo>
                  <a:cubicBezTo>
                    <a:pt x="31" y="5"/>
                    <a:pt x="31" y="7"/>
                    <a:pt x="32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2" y="1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1"/>
                    <a:pt x="16" y="2"/>
                    <a:pt x="16" y="4"/>
                  </a:cubicBezTo>
                  <a:cubicBezTo>
                    <a:pt x="16" y="5"/>
                    <a:pt x="17" y="6"/>
                    <a:pt x="18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7" y="16"/>
                    <a:pt x="16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7" y="8"/>
                    <a:pt x="5" y="9"/>
                    <a:pt x="4" y="10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2"/>
                    <a:pt x="14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3"/>
                    <a:pt x="3" y="24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0" y="36"/>
                    <a:pt x="10" y="37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2" y="42"/>
                    <a:pt x="13" y="42"/>
                    <a:pt x="14" y="41"/>
                  </a:cubicBezTo>
                  <a:cubicBezTo>
                    <a:pt x="15" y="39"/>
                    <a:pt x="15" y="38"/>
                    <a:pt x="14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2" y="31"/>
                    <a:pt x="23" y="3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0"/>
                    <a:pt x="24" y="41"/>
                    <a:pt x="24" y="42"/>
                  </a:cubicBezTo>
                  <a:cubicBezTo>
                    <a:pt x="24" y="44"/>
                    <a:pt x="26" y="45"/>
                    <a:pt x="27" y="45"/>
                  </a:cubicBezTo>
                  <a:cubicBezTo>
                    <a:pt x="29" y="44"/>
                    <a:pt x="30" y="43"/>
                    <a:pt x="29" y="41"/>
                  </a:cubicBezTo>
                  <a:cubicBezTo>
                    <a:pt x="29" y="40"/>
                    <a:pt x="28" y="39"/>
                    <a:pt x="27" y="3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8" y="29"/>
                    <a:pt x="29" y="2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4"/>
                    <a:pt x="37" y="35"/>
                    <a:pt x="38" y="36"/>
                  </a:cubicBezTo>
                  <a:cubicBezTo>
                    <a:pt x="39" y="37"/>
                    <a:pt x="41" y="36"/>
                    <a:pt x="42" y="35"/>
                  </a:cubicBezTo>
                  <a:cubicBezTo>
                    <a:pt x="43" y="34"/>
                    <a:pt x="42" y="32"/>
                    <a:pt x="41" y="31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3"/>
                    <a:pt x="31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1"/>
                    <a:pt x="42" y="22"/>
                    <a:pt x="43" y="21"/>
                  </a:cubicBezTo>
                  <a:cubicBezTo>
                    <a:pt x="44" y="21"/>
                    <a:pt x="45" y="20"/>
                    <a:pt x="45" y="18"/>
                  </a:cubicBezTo>
                  <a:cubicBezTo>
                    <a:pt x="45" y="17"/>
                    <a:pt x="43" y="16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762125" y="1366838"/>
              <a:ext cx="233363" cy="234950"/>
            </a:xfrm>
            <a:custGeom>
              <a:avLst/>
              <a:gdLst>
                <a:gd name="T0" fmla="*/ 40 w 41"/>
                <a:gd name="T1" fmla="*/ 13 h 41"/>
                <a:gd name="T2" fmla="*/ 31 w 41"/>
                <a:gd name="T3" fmla="*/ 7 h 41"/>
                <a:gd name="T4" fmla="*/ 26 w 41"/>
                <a:gd name="T5" fmla="*/ 11 h 41"/>
                <a:gd name="T6" fmla="*/ 26 w 41"/>
                <a:gd name="T7" fmla="*/ 11 h 41"/>
                <a:gd name="T8" fmla="*/ 26 w 41"/>
                <a:gd name="T9" fmla="*/ 7 h 41"/>
                <a:gd name="T10" fmla="*/ 17 w 41"/>
                <a:gd name="T11" fmla="*/ 1 h 41"/>
                <a:gd name="T12" fmla="*/ 11 w 41"/>
                <a:gd name="T13" fmla="*/ 10 h 41"/>
                <a:gd name="T14" fmla="*/ 14 w 41"/>
                <a:gd name="T15" fmla="*/ 14 h 41"/>
                <a:gd name="T16" fmla="*/ 14 w 41"/>
                <a:gd name="T17" fmla="*/ 14 h 41"/>
                <a:gd name="T18" fmla="*/ 7 w 41"/>
                <a:gd name="T19" fmla="*/ 12 h 41"/>
                <a:gd name="T20" fmla="*/ 1 w 41"/>
                <a:gd name="T21" fmla="*/ 21 h 41"/>
                <a:gd name="T22" fmla="*/ 10 w 41"/>
                <a:gd name="T23" fmla="*/ 27 h 41"/>
                <a:gd name="T24" fmla="*/ 12 w 41"/>
                <a:gd name="T25" fmla="*/ 26 h 41"/>
                <a:gd name="T26" fmla="*/ 9 w 41"/>
                <a:gd name="T27" fmla="*/ 34 h 41"/>
                <a:gd name="T28" fmla="*/ 18 w 41"/>
                <a:gd name="T29" fmla="*/ 40 h 41"/>
                <a:gd name="T30" fmla="*/ 23 w 41"/>
                <a:gd name="T31" fmla="*/ 31 h 41"/>
                <a:gd name="T32" fmla="*/ 23 w 41"/>
                <a:gd name="T33" fmla="*/ 31 h 41"/>
                <a:gd name="T34" fmla="*/ 32 w 41"/>
                <a:gd name="T35" fmla="*/ 37 h 41"/>
                <a:gd name="T36" fmla="*/ 38 w 41"/>
                <a:gd name="T37" fmla="*/ 28 h 41"/>
                <a:gd name="T38" fmla="*/ 32 w 41"/>
                <a:gd name="T39" fmla="*/ 22 h 41"/>
                <a:gd name="T40" fmla="*/ 34 w 41"/>
                <a:gd name="T41" fmla="*/ 22 h 41"/>
                <a:gd name="T42" fmla="*/ 40 w 41"/>
                <a:gd name="T4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1">
                  <a:moveTo>
                    <a:pt x="40" y="13"/>
                  </a:moveTo>
                  <a:cubicBezTo>
                    <a:pt x="39" y="9"/>
                    <a:pt x="35" y="6"/>
                    <a:pt x="31" y="7"/>
                  </a:cubicBezTo>
                  <a:cubicBezTo>
                    <a:pt x="29" y="8"/>
                    <a:pt x="27" y="9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8"/>
                    <a:pt x="26" y="7"/>
                  </a:cubicBezTo>
                  <a:cubicBezTo>
                    <a:pt x="25" y="3"/>
                    <a:pt x="21" y="0"/>
                    <a:pt x="17" y="1"/>
                  </a:cubicBezTo>
                  <a:cubicBezTo>
                    <a:pt x="13" y="2"/>
                    <a:pt x="11" y="6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" y="12"/>
                    <a:pt x="9" y="12"/>
                    <a:pt x="7" y="12"/>
                  </a:cubicBezTo>
                  <a:cubicBezTo>
                    <a:pt x="3" y="13"/>
                    <a:pt x="0" y="17"/>
                    <a:pt x="1" y="21"/>
                  </a:cubicBezTo>
                  <a:cubicBezTo>
                    <a:pt x="2" y="25"/>
                    <a:pt x="6" y="28"/>
                    <a:pt x="10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9" y="28"/>
                    <a:pt x="8" y="31"/>
                    <a:pt x="9" y="34"/>
                  </a:cubicBezTo>
                  <a:cubicBezTo>
                    <a:pt x="9" y="38"/>
                    <a:pt x="13" y="41"/>
                    <a:pt x="18" y="40"/>
                  </a:cubicBezTo>
                  <a:cubicBezTo>
                    <a:pt x="22" y="39"/>
                    <a:pt x="24" y="35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5"/>
                    <a:pt x="28" y="38"/>
                    <a:pt x="32" y="37"/>
                  </a:cubicBezTo>
                  <a:cubicBezTo>
                    <a:pt x="36" y="36"/>
                    <a:pt x="39" y="32"/>
                    <a:pt x="38" y="28"/>
                  </a:cubicBezTo>
                  <a:cubicBezTo>
                    <a:pt x="38" y="25"/>
                    <a:pt x="35" y="23"/>
                    <a:pt x="32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8" y="21"/>
                    <a:pt x="41" y="17"/>
                    <a:pt x="40" y="1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825625" y="1423988"/>
              <a:ext cx="119063" cy="120650"/>
            </a:xfrm>
            <a:custGeom>
              <a:avLst/>
              <a:gdLst>
                <a:gd name="T0" fmla="*/ 19 w 21"/>
                <a:gd name="T1" fmla="*/ 7 h 21"/>
                <a:gd name="T2" fmla="*/ 18 w 21"/>
                <a:gd name="T3" fmla="*/ 8 h 21"/>
                <a:gd name="T4" fmla="*/ 14 w 21"/>
                <a:gd name="T5" fmla="*/ 9 h 21"/>
                <a:gd name="T6" fmla="*/ 13 w 21"/>
                <a:gd name="T7" fmla="*/ 8 h 21"/>
                <a:gd name="T8" fmla="*/ 15 w 21"/>
                <a:gd name="T9" fmla="*/ 4 h 21"/>
                <a:gd name="T10" fmla="*/ 16 w 21"/>
                <a:gd name="T11" fmla="*/ 4 h 21"/>
                <a:gd name="T12" fmla="*/ 16 w 21"/>
                <a:gd name="T13" fmla="*/ 2 h 21"/>
                <a:gd name="T14" fmla="*/ 14 w 21"/>
                <a:gd name="T15" fmla="*/ 2 h 21"/>
                <a:gd name="T16" fmla="*/ 14 w 21"/>
                <a:gd name="T17" fmla="*/ 4 h 21"/>
                <a:gd name="T18" fmla="*/ 12 w 21"/>
                <a:gd name="T19" fmla="*/ 7 h 21"/>
                <a:gd name="T20" fmla="*/ 10 w 21"/>
                <a:gd name="T21" fmla="*/ 7 h 21"/>
                <a:gd name="T22" fmla="*/ 9 w 21"/>
                <a:gd name="T23" fmla="*/ 3 h 21"/>
                <a:gd name="T24" fmla="*/ 10 w 21"/>
                <a:gd name="T25" fmla="*/ 1 h 21"/>
                <a:gd name="T26" fmla="*/ 8 w 21"/>
                <a:gd name="T27" fmla="*/ 0 h 21"/>
                <a:gd name="T28" fmla="*/ 7 w 21"/>
                <a:gd name="T29" fmla="*/ 2 h 21"/>
                <a:gd name="T30" fmla="*/ 8 w 21"/>
                <a:gd name="T31" fmla="*/ 3 h 21"/>
                <a:gd name="T32" fmla="*/ 9 w 21"/>
                <a:gd name="T33" fmla="*/ 7 h 21"/>
                <a:gd name="T34" fmla="*/ 7 w 21"/>
                <a:gd name="T35" fmla="*/ 8 h 21"/>
                <a:gd name="T36" fmla="*/ 4 w 21"/>
                <a:gd name="T37" fmla="*/ 6 h 21"/>
                <a:gd name="T38" fmla="*/ 3 w 21"/>
                <a:gd name="T39" fmla="*/ 4 h 21"/>
                <a:gd name="T40" fmla="*/ 2 w 21"/>
                <a:gd name="T41" fmla="*/ 5 h 21"/>
                <a:gd name="T42" fmla="*/ 2 w 21"/>
                <a:gd name="T43" fmla="*/ 6 h 21"/>
                <a:gd name="T44" fmla="*/ 3 w 21"/>
                <a:gd name="T45" fmla="*/ 6 h 21"/>
                <a:gd name="T46" fmla="*/ 7 w 21"/>
                <a:gd name="T47" fmla="*/ 9 h 21"/>
                <a:gd name="T48" fmla="*/ 6 w 21"/>
                <a:gd name="T49" fmla="*/ 11 h 21"/>
                <a:gd name="T50" fmla="*/ 3 w 21"/>
                <a:gd name="T51" fmla="*/ 12 h 21"/>
                <a:gd name="T52" fmla="*/ 1 w 21"/>
                <a:gd name="T53" fmla="*/ 11 h 21"/>
                <a:gd name="T54" fmla="*/ 0 w 21"/>
                <a:gd name="T55" fmla="*/ 12 h 21"/>
                <a:gd name="T56" fmla="*/ 2 w 21"/>
                <a:gd name="T57" fmla="*/ 13 h 21"/>
                <a:gd name="T58" fmla="*/ 3 w 21"/>
                <a:gd name="T59" fmla="*/ 12 h 21"/>
                <a:gd name="T60" fmla="*/ 7 w 21"/>
                <a:gd name="T61" fmla="*/ 12 h 21"/>
                <a:gd name="T62" fmla="*/ 8 w 21"/>
                <a:gd name="T63" fmla="*/ 13 h 21"/>
                <a:gd name="T64" fmla="*/ 6 w 21"/>
                <a:gd name="T65" fmla="*/ 17 h 21"/>
                <a:gd name="T66" fmla="*/ 4 w 21"/>
                <a:gd name="T67" fmla="*/ 17 h 21"/>
                <a:gd name="T68" fmla="*/ 5 w 21"/>
                <a:gd name="T69" fmla="*/ 19 h 21"/>
                <a:gd name="T70" fmla="*/ 6 w 21"/>
                <a:gd name="T71" fmla="*/ 19 h 21"/>
                <a:gd name="T72" fmla="*/ 6 w 21"/>
                <a:gd name="T73" fmla="*/ 17 h 21"/>
                <a:gd name="T74" fmla="*/ 8 w 21"/>
                <a:gd name="T75" fmla="*/ 14 h 21"/>
                <a:gd name="T76" fmla="*/ 11 w 21"/>
                <a:gd name="T77" fmla="*/ 14 h 21"/>
                <a:gd name="T78" fmla="*/ 11 w 21"/>
                <a:gd name="T79" fmla="*/ 18 h 21"/>
                <a:gd name="T80" fmla="*/ 11 w 21"/>
                <a:gd name="T81" fmla="*/ 19 h 21"/>
                <a:gd name="T82" fmla="*/ 12 w 21"/>
                <a:gd name="T83" fmla="*/ 20 h 21"/>
                <a:gd name="T84" fmla="*/ 13 w 21"/>
                <a:gd name="T85" fmla="*/ 19 h 21"/>
                <a:gd name="T86" fmla="*/ 12 w 21"/>
                <a:gd name="T87" fmla="*/ 18 h 21"/>
                <a:gd name="T88" fmla="*/ 11 w 21"/>
                <a:gd name="T89" fmla="*/ 14 h 21"/>
                <a:gd name="T90" fmla="*/ 13 w 21"/>
                <a:gd name="T91" fmla="*/ 13 h 21"/>
                <a:gd name="T92" fmla="*/ 17 w 21"/>
                <a:gd name="T93" fmla="*/ 15 h 21"/>
                <a:gd name="T94" fmla="*/ 17 w 21"/>
                <a:gd name="T95" fmla="*/ 16 h 21"/>
                <a:gd name="T96" fmla="*/ 19 w 21"/>
                <a:gd name="T97" fmla="*/ 16 h 21"/>
                <a:gd name="T98" fmla="*/ 19 w 21"/>
                <a:gd name="T99" fmla="*/ 14 h 21"/>
                <a:gd name="T100" fmla="*/ 17 w 21"/>
                <a:gd name="T101" fmla="*/ 14 h 21"/>
                <a:gd name="T102" fmla="*/ 14 w 21"/>
                <a:gd name="T103" fmla="*/ 12 h 21"/>
                <a:gd name="T104" fmla="*/ 14 w 21"/>
                <a:gd name="T105" fmla="*/ 10 h 21"/>
                <a:gd name="T106" fmla="*/ 18 w 21"/>
                <a:gd name="T107" fmla="*/ 9 h 21"/>
                <a:gd name="T108" fmla="*/ 19 w 21"/>
                <a:gd name="T109" fmla="*/ 10 h 21"/>
                <a:gd name="T110" fmla="*/ 20 w 21"/>
                <a:gd name="T111" fmla="*/ 8 h 21"/>
                <a:gd name="T112" fmla="*/ 19 w 21"/>
                <a:gd name="T1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18" y="7"/>
                    <a:pt x="18" y="8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8"/>
                    <a:pt x="7" y="18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20" y="8"/>
                    <a:pt x="20" y="7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42988" y="1452563"/>
              <a:ext cx="296863" cy="303213"/>
            </a:xfrm>
            <a:custGeom>
              <a:avLst/>
              <a:gdLst>
                <a:gd name="T0" fmla="*/ 48 w 52"/>
                <a:gd name="T1" fmla="*/ 12 h 53"/>
                <a:gd name="T2" fmla="*/ 36 w 52"/>
                <a:gd name="T3" fmla="*/ 7 h 53"/>
                <a:gd name="T4" fmla="*/ 30 w 52"/>
                <a:gd name="T5" fmla="*/ 13 h 53"/>
                <a:gd name="T6" fmla="*/ 30 w 52"/>
                <a:gd name="T7" fmla="*/ 13 h 53"/>
                <a:gd name="T8" fmla="*/ 30 w 52"/>
                <a:gd name="T9" fmla="*/ 8 h 53"/>
                <a:gd name="T10" fmla="*/ 17 w 52"/>
                <a:gd name="T11" fmla="*/ 2 h 53"/>
                <a:gd name="T12" fmla="*/ 12 w 52"/>
                <a:gd name="T13" fmla="*/ 15 h 53"/>
                <a:gd name="T14" fmla="*/ 16 w 52"/>
                <a:gd name="T15" fmla="*/ 19 h 53"/>
                <a:gd name="T16" fmla="*/ 16 w 52"/>
                <a:gd name="T17" fmla="*/ 19 h 53"/>
                <a:gd name="T18" fmla="*/ 7 w 52"/>
                <a:gd name="T19" fmla="*/ 19 h 53"/>
                <a:gd name="T20" fmla="*/ 2 w 52"/>
                <a:gd name="T21" fmla="*/ 31 h 53"/>
                <a:gd name="T22" fmla="*/ 15 w 52"/>
                <a:gd name="T23" fmla="*/ 37 h 53"/>
                <a:gd name="T24" fmla="*/ 17 w 52"/>
                <a:gd name="T25" fmla="*/ 35 h 53"/>
                <a:gd name="T26" fmla="*/ 15 w 52"/>
                <a:gd name="T27" fmla="*/ 46 h 53"/>
                <a:gd name="T28" fmla="*/ 27 w 52"/>
                <a:gd name="T29" fmla="*/ 51 h 53"/>
                <a:gd name="T30" fmla="*/ 32 w 52"/>
                <a:gd name="T31" fmla="*/ 39 h 53"/>
                <a:gd name="T32" fmla="*/ 32 w 52"/>
                <a:gd name="T33" fmla="*/ 39 h 53"/>
                <a:gd name="T34" fmla="*/ 45 w 52"/>
                <a:gd name="T35" fmla="*/ 44 h 53"/>
                <a:gd name="T36" fmla="*/ 50 w 52"/>
                <a:gd name="T37" fmla="*/ 31 h 53"/>
                <a:gd name="T38" fmla="*/ 41 w 52"/>
                <a:gd name="T39" fmla="*/ 25 h 53"/>
                <a:gd name="T40" fmla="*/ 43 w 52"/>
                <a:gd name="T41" fmla="*/ 25 h 53"/>
                <a:gd name="T42" fmla="*/ 48 w 52"/>
                <a:gd name="T4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3">
                  <a:moveTo>
                    <a:pt x="48" y="12"/>
                  </a:moveTo>
                  <a:cubicBezTo>
                    <a:pt x="46" y="7"/>
                    <a:pt x="41" y="5"/>
                    <a:pt x="36" y="7"/>
                  </a:cubicBezTo>
                  <a:cubicBezTo>
                    <a:pt x="33" y="8"/>
                    <a:pt x="31" y="10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1"/>
                    <a:pt x="31" y="9"/>
                    <a:pt x="30" y="8"/>
                  </a:cubicBezTo>
                  <a:cubicBezTo>
                    <a:pt x="28" y="3"/>
                    <a:pt x="22" y="0"/>
                    <a:pt x="17" y="2"/>
                  </a:cubicBezTo>
                  <a:cubicBezTo>
                    <a:pt x="12" y="4"/>
                    <a:pt x="10" y="10"/>
                    <a:pt x="12" y="15"/>
                  </a:cubicBezTo>
                  <a:cubicBezTo>
                    <a:pt x="13" y="17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8"/>
                    <a:pt x="10" y="18"/>
                    <a:pt x="7" y="19"/>
                  </a:cubicBezTo>
                  <a:cubicBezTo>
                    <a:pt x="2" y="21"/>
                    <a:pt x="0" y="27"/>
                    <a:pt x="2" y="31"/>
                  </a:cubicBezTo>
                  <a:cubicBezTo>
                    <a:pt x="4" y="36"/>
                    <a:pt x="10" y="39"/>
                    <a:pt x="15" y="37"/>
                  </a:cubicBezTo>
                  <a:cubicBezTo>
                    <a:pt x="15" y="36"/>
                    <a:pt x="16" y="36"/>
                    <a:pt x="17" y="35"/>
                  </a:cubicBezTo>
                  <a:cubicBezTo>
                    <a:pt x="14" y="38"/>
                    <a:pt x="13" y="42"/>
                    <a:pt x="15" y="46"/>
                  </a:cubicBezTo>
                  <a:cubicBezTo>
                    <a:pt x="17" y="51"/>
                    <a:pt x="22" y="53"/>
                    <a:pt x="27" y="51"/>
                  </a:cubicBezTo>
                  <a:cubicBezTo>
                    <a:pt x="32" y="49"/>
                    <a:pt x="34" y="43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3"/>
                    <a:pt x="40" y="46"/>
                    <a:pt x="45" y="44"/>
                  </a:cubicBezTo>
                  <a:cubicBezTo>
                    <a:pt x="50" y="42"/>
                    <a:pt x="52" y="36"/>
                    <a:pt x="50" y="31"/>
                  </a:cubicBezTo>
                  <a:cubicBezTo>
                    <a:pt x="49" y="28"/>
                    <a:pt x="45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8" y="23"/>
                    <a:pt x="51" y="17"/>
                    <a:pt x="4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28713" y="1527175"/>
              <a:ext cx="142875" cy="142875"/>
            </a:xfrm>
            <a:custGeom>
              <a:avLst/>
              <a:gdLst>
                <a:gd name="T0" fmla="*/ 22 w 25"/>
                <a:gd name="T1" fmla="*/ 7 h 25"/>
                <a:gd name="T2" fmla="*/ 21 w 25"/>
                <a:gd name="T3" fmla="*/ 8 h 25"/>
                <a:gd name="T4" fmla="*/ 16 w 25"/>
                <a:gd name="T5" fmla="*/ 10 h 25"/>
                <a:gd name="T6" fmla="*/ 14 w 25"/>
                <a:gd name="T7" fmla="*/ 9 h 25"/>
                <a:gd name="T8" fmla="*/ 16 w 25"/>
                <a:gd name="T9" fmla="*/ 4 h 25"/>
                <a:gd name="T10" fmla="*/ 18 w 25"/>
                <a:gd name="T11" fmla="*/ 3 h 25"/>
                <a:gd name="T12" fmla="*/ 17 w 25"/>
                <a:gd name="T13" fmla="*/ 1 h 25"/>
                <a:gd name="T14" fmla="*/ 15 w 25"/>
                <a:gd name="T15" fmla="*/ 1 h 25"/>
                <a:gd name="T16" fmla="*/ 15 w 25"/>
                <a:gd name="T17" fmla="*/ 3 h 25"/>
                <a:gd name="T18" fmla="*/ 13 w 25"/>
                <a:gd name="T19" fmla="*/ 8 h 25"/>
                <a:gd name="T20" fmla="*/ 11 w 25"/>
                <a:gd name="T21" fmla="*/ 8 h 25"/>
                <a:gd name="T22" fmla="*/ 9 w 25"/>
                <a:gd name="T23" fmla="*/ 3 h 25"/>
                <a:gd name="T24" fmla="*/ 9 w 25"/>
                <a:gd name="T25" fmla="*/ 1 h 25"/>
                <a:gd name="T26" fmla="*/ 7 w 25"/>
                <a:gd name="T27" fmla="*/ 1 h 25"/>
                <a:gd name="T28" fmla="*/ 6 w 25"/>
                <a:gd name="T29" fmla="*/ 3 h 25"/>
                <a:gd name="T30" fmla="*/ 8 w 25"/>
                <a:gd name="T31" fmla="*/ 4 h 25"/>
                <a:gd name="T32" fmla="*/ 10 w 25"/>
                <a:gd name="T33" fmla="*/ 9 h 25"/>
                <a:gd name="T34" fmla="*/ 8 w 25"/>
                <a:gd name="T35" fmla="*/ 10 h 25"/>
                <a:gd name="T36" fmla="*/ 3 w 25"/>
                <a:gd name="T37" fmla="*/ 8 h 25"/>
                <a:gd name="T38" fmla="*/ 2 w 25"/>
                <a:gd name="T39" fmla="*/ 7 h 25"/>
                <a:gd name="T40" fmla="*/ 0 w 25"/>
                <a:gd name="T41" fmla="*/ 8 h 25"/>
                <a:gd name="T42" fmla="*/ 1 w 25"/>
                <a:gd name="T43" fmla="*/ 10 h 25"/>
                <a:gd name="T44" fmla="*/ 2 w 25"/>
                <a:gd name="T45" fmla="*/ 9 h 25"/>
                <a:gd name="T46" fmla="*/ 7 w 25"/>
                <a:gd name="T47" fmla="*/ 11 h 25"/>
                <a:gd name="T48" fmla="*/ 7 w 25"/>
                <a:gd name="T49" fmla="*/ 14 h 25"/>
                <a:gd name="T50" fmla="*/ 3 w 25"/>
                <a:gd name="T51" fmla="*/ 16 h 25"/>
                <a:gd name="T52" fmla="*/ 1 w 25"/>
                <a:gd name="T53" fmla="*/ 16 h 25"/>
                <a:gd name="T54" fmla="*/ 0 w 25"/>
                <a:gd name="T55" fmla="*/ 18 h 25"/>
                <a:gd name="T56" fmla="*/ 2 w 25"/>
                <a:gd name="T57" fmla="*/ 19 h 25"/>
                <a:gd name="T58" fmla="*/ 3 w 25"/>
                <a:gd name="T59" fmla="*/ 17 h 25"/>
                <a:gd name="T60" fmla="*/ 8 w 25"/>
                <a:gd name="T61" fmla="*/ 15 h 25"/>
                <a:gd name="T62" fmla="*/ 10 w 25"/>
                <a:gd name="T63" fmla="*/ 17 h 25"/>
                <a:gd name="T64" fmla="*/ 8 w 25"/>
                <a:gd name="T65" fmla="*/ 22 h 25"/>
                <a:gd name="T66" fmla="*/ 6 w 25"/>
                <a:gd name="T67" fmla="*/ 23 h 25"/>
                <a:gd name="T68" fmla="*/ 7 w 25"/>
                <a:gd name="T69" fmla="*/ 25 h 25"/>
                <a:gd name="T70" fmla="*/ 9 w 25"/>
                <a:gd name="T71" fmla="*/ 24 h 25"/>
                <a:gd name="T72" fmla="*/ 9 w 25"/>
                <a:gd name="T73" fmla="*/ 22 h 25"/>
                <a:gd name="T74" fmla="*/ 11 w 25"/>
                <a:gd name="T75" fmla="*/ 17 h 25"/>
                <a:gd name="T76" fmla="*/ 13 w 25"/>
                <a:gd name="T77" fmla="*/ 17 h 25"/>
                <a:gd name="T78" fmla="*/ 15 w 25"/>
                <a:gd name="T79" fmla="*/ 22 h 25"/>
                <a:gd name="T80" fmla="*/ 15 w 25"/>
                <a:gd name="T81" fmla="*/ 24 h 25"/>
                <a:gd name="T82" fmla="*/ 17 w 25"/>
                <a:gd name="T83" fmla="*/ 25 h 25"/>
                <a:gd name="T84" fmla="*/ 18 w 25"/>
                <a:gd name="T85" fmla="*/ 23 h 25"/>
                <a:gd name="T86" fmla="*/ 16 w 25"/>
                <a:gd name="T87" fmla="*/ 22 h 25"/>
                <a:gd name="T88" fmla="*/ 14 w 25"/>
                <a:gd name="T89" fmla="*/ 17 h 25"/>
                <a:gd name="T90" fmla="*/ 16 w 25"/>
                <a:gd name="T91" fmla="*/ 15 h 25"/>
                <a:gd name="T92" fmla="*/ 21 w 25"/>
                <a:gd name="T93" fmla="*/ 17 h 25"/>
                <a:gd name="T94" fmla="*/ 22 w 25"/>
                <a:gd name="T95" fmla="*/ 19 h 25"/>
                <a:gd name="T96" fmla="*/ 24 w 25"/>
                <a:gd name="T97" fmla="*/ 18 h 25"/>
                <a:gd name="T98" fmla="*/ 23 w 25"/>
                <a:gd name="T99" fmla="*/ 16 h 25"/>
                <a:gd name="T100" fmla="*/ 21 w 25"/>
                <a:gd name="T101" fmla="*/ 16 h 25"/>
                <a:gd name="T102" fmla="*/ 17 w 25"/>
                <a:gd name="T103" fmla="*/ 14 h 25"/>
                <a:gd name="T104" fmla="*/ 17 w 25"/>
                <a:gd name="T105" fmla="*/ 11 h 25"/>
                <a:gd name="T106" fmla="*/ 21 w 25"/>
                <a:gd name="T107" fmla="*/ 9 h 25"/>
                <a:gd name="T108" fmla="*/ 23 w 25"/>
                <a:gd name="T109" fmla="*/ 10 h 25"/>
                <a:gd name="T110" fmla="*/ 24 w 25"/>
                <a:gd name="T111" fmla="*/ 8 h 25"/>
                <a:gd name="T112" fmla="*/ 22 w 25"/>
                <a:gd name="T11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" h="25">
                  <a:moveTo>
                    <a:pt x="22" y="7"/>
                  </a:moveTo>
                  <a:cubicBezTo>
                    <a:pt x="21" y="7"/>
                    <a:pt x="21" y="8"/>
                    <a:pt x="21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8" y="2"/>
                    <a:pt x="18" y="1"/>
                    <a:pt x="17" y="1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6" y="24"/>
                    <a:pt x="6" y="25"/>
                    <a:pt x="7" y="25"/>
                  </a:cubicBezTo>
                  <a:cubicBezTo>
                    <a:pt x="8" y="25"/>
                    <a:pt x="9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8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6" y="25"/>
                    <a:pt x="17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5" y="17"/>
                    <a:pt x="24" y="16"/>
                    <a:pt x="23" y="16"/>
                  </a:cubicBezTo>
                  <a:cubicBezTo>
                    <a:pt x="23" y="15"/>
                    <a:pt x="22" y="16"/>
                    <a:pt x="21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4" y="9"/>
                    <a:pt x="25" y="8"/>
                    <a:pt x="24" y="8"/>
                  </a:cubicBezTo>
                  <a:cubicBezTo>
                    <a:pt x="24" y="7"/>
                    <a:pt x="23" y="6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470150" y="747713"/>
              <a:ext cx="279400" cy="285750"/>
            </a:xfrm>
            <a:custGeom>
              <a:avLst/>
              <a:gdLst>
                <a:gd name="T0" fmla="*/ 45 w 49"/>
                <a:gd name="T1" fmla="*/ 10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7 w 49"/>
                <a:gd name="T9" fmla="*/ 7 h 50"/>
                <a:gd name="T10" fmla="*/ 15 w 49"/>
                <a:gd name="T11" fmla="*/ 2 h 50"/>
                <a:gd name="T12" fmla="*/ 11 w 49"/>
                <a:gd name="T13" fmla="*/ 14 h 50"/>
                <a:gd name="T14" fmla="*/ 14 w 49"/>
                <a:gd name="T15" fmla="*/ 18 h 50"/>
                <a:gd name="T16" fmla="*/ 14 w 49"/>
                <a:gd name="T17" fmla="*/ 18 h 50"/>
                <a:gd name="T18" fmla="*/ 6 w 49"/>
                <a:gd name="T19" fmla="*/ 18 h 50"/>
                <a:gd name="T20" fmla="*/ 2 w 49"/>
                <a:gd name="T21" fmla="*/ 30 h 50"/>
                <a:gd name="T22" fmla="*/ 14 w 49"/>
                <a:gd name="T23" fmla="*/ 34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0 h 50"/>
                <a:gd name="T36" fmla="*/ 47 w 49"/>
                <a:gd name="T37" fmla="*/ 28 h 50"/>
                <a:gd name="T38" fmla="*/ 39 w 49"/>
                <a:gd name="T39" fmla="*/ 23 h 50"/>
                <a:gd name="T40" fmla="*/ 40 w 49"/>
                <a:gd name="T41" fmla="*/ 22 h 50"/>
                <a:gd name="T42" fmla="*/ 45 w 49"/>
                <a:gd name="T4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0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0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8"/>
                    <a:pt x="27" y="7"/>
                  </a:cubicBezTo>
                  <a:cubicBezTo>
                    <a:pt x="25" y="2"/>
                    <a:pt x="20" y="0"/>
                    <a:pt x="15" y="2"/>
                  </a:cubicBezTo>
                  <a:cubicBezTo>
                    <a:pt x="11" y="4"/>
                    <a:pt x="9" y="9"/>
                    <a:pt x="11" y="14"/>
                  </a:cubicBezTo>
                  <a:cubicBezTo>
                    <a:pt x="12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17"/>
                    <a:pt x="9" y="17"/>
                    <a:pt x="6" y="18"/>
                  </a:cubicBezTo>
                  <a:cubicBezTo>
                    <a:pt x="2" y="20"/>
                    <a:pt x="0" y="25"/>
                    <a:pt x="2" y="30"/>
                  </a:cubicBezTo>
                  <a:cubicBezTo>
                    <a:pt x="4" y="34"/>
                    <a:pt x="9" y="36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3" y="36"/>
                    <a:pt x="12" y="40"/>
                    <a:pt x="14" y="43"/>
                  </a:cubicBezTo>
                  <a:cubicBezTo>
                    <a:pt x="16" y="48"/>
                    <a:pt x="21" y="50"/>
                    <a:pt x="26" y="48"/>
                  </a:cubicBezTo>
                  <a:cubicBezTo>
                    <a:pt x="31" y="46"/>
                    <a:pt x="33" y="40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0"/>
                    <a:pt x="38" y="42"/>
                    <a:pt x="43" y="40"/>
                  </a:cubicBezTo>
                  <a:cubicBezTo>
                    <a:pt x="47" y="38"/>
                    <a:pt x="49" y="33"/>
                    <a:pt x="47" y="28"/>
                  </a:cubicBezTo>
                  <a:cubicBezTo>
                    <a:pt x="46" y="25"/>
                    <a:pt x="42" y="23"/>
                    <a:pt x="39" y="23"/>
                  </a:cubicBezTo>
                  <a:cubicBezTo>
                    <a:pt x="39" y="23"/>
                    <a:pt x="40" y="23"/>
                    <a:pt x="40" y="22"/>
                  </a:cubicBezTo>
                  <a:cubicBezTo>
                    <a:pt x="45" y="20"/>
                    <a:pt x="47" y="15"/>
                    <a:pt x="45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543175" y="815975"/>
              <a:ext cx="136525" cy="138113"/>
            </a:xfrm>
            <a:custGeom>
              <a:avLst/>
              <a:gdLst>
                <a:gd name="T0" fmla="*/ 21 w 24"/>
                <a:gd name="T1" fmla="*/ 6 h 24"/>
                <a:gd name="T2" fmla="*/ 21 w 24"/>
                <a:gd name="T3" fmla="*/ 7 h 24"/>
                <a:gd name="T4" fmla="*/ 16 w 24"/>
                <a:gd name="T5" fmla="*/ 9 h 24"/>
                <a:gd name="T6" fmla="*/ 14 w 24"/>
                <a:gd name="T7" fmla="*/ 8 h 24"/>
                <a:gd name="T8" fmla="*/ 16 w 24"/>
                <a:gd name="T9" fmla="*/ 3 h 24"/>
                <a:gd name="T10" fmla="*/ 17 w 24"/>
                <a:gd name="T11" fmla="*/ 2 h 24"/>
                <a:gd name="T12" fmla="*/ 17 w 24"/>
                <a:gd name="T13" fmla="*/ 0 h 24"/>
                <a:gd name="T14" fmla="*/ 15 w 24"/>
                <a:gd name="T15" fmla="*/ 1 h 24"/>
                <a:gd name="T16" fmla="*/ 15 w 24"/>
                <a:gd name="T17" fmla="*/ 3 h 24"/>
                <a:gd name="T18" fmla="*/ 13 w 24"/>
                <a:gd name="T19" fmla="*/ 7 h 24"/>
                <a:gd name="T20" fmla="*/ 11 w 24"/>
                <a:gd name="T21" fmla="*/ 7 h 24"/>
                <a:gd name="T22" fmla="*/ 9 w 24"/>
                <a:gd name="T23" fmla="*/ 3 h 24"/>
                <a:gd name="T24" fmla="*/ 9 w 24"/>
                <a:gd name="T25" fmla="*/ 1 h 24"/>
                <a:gd name="T26" fmla="*/ 7 w 24"/>
                <a:gd name="T27" fmla="*/ 0 h 24"/>
                <a:gd name="T28" fmla="*/ 6 w 24"/>
                <a:gd name="T29" fmla="*/ 2 h 24"/>
                <a:gd name="T30" fmla="*/ 8 w 24"/>
                <a:gd name="T31" fmla="*/ 3 h 24"/>
                <a:gd name="T32" fmla="*/ 10 w 24"/>
                <a:gd name="T33" fmla="*/ 8 h 24"/>
                <a:gd name="T34" fmla="*/ 8 w 24"/>
                <a:gd name="T35" fmla="*/ 10 h 24"/>
                <a:gd name="T36" fmla="*/ 3 w 24"/>
                <a:gd name="T37" fmla="*/ 8 h 24"/>
                <a:gd name="T38" fmla="*/ 3 w 24"/>
                <a:gd name="T39" fmla="*/ 6 h 24"/>
                <a:gd name="T40" fmla="*/ 1 w 24"/>
                <a:gd name="T41" fmla="*/ 7 h 24"/>
                <a:gd name="T42" fmla="*/ 1 w 24"/>
                <a:gd name="T43" fmla="*/ 9 h 24"/>
                <a:gd name="T44" fmla="*/ 3 w 24"/>
                <a:gd name="T45" fmla="*/ 9 h 24"/>
                <a:gd name="T46" fmla="*/ 8 w 24"/>
                <a:gd name="T47" fmla="*/ 11 h 24"/>
                <a:gd name="T48" fmla="*/ 8 w 24"/>
                <a:gd name="T49" fmla="*/ 13 h 24"/>
                <a:gd name="T50" fmla="*/ 3 w 24"/>
                <a:gd name="T51" fmla="*/ 15 h 24"/>
                <a:gd name="T52" fmla="*/ 2 w 24"/>
                <a:gd name="T53" fmla="*/ 15 h 24"/>
                <a:gd name="T54" fmla="*/ 1 w 24"/>
                <a:gd name="T55" fmla="*/ 17 h 24"/>
                <a:gd name="T56" fmla="*/ 3 w 24"/>
                <a:gd name="T57" fmla="*/ 18 h 24"/>
                <a:gd name="T58" fmla="*/ 4 w 24"/>
                <a:gd name="T59" fmla="*/ 16 h 24"/>
                <a:gd name="T60" fmla="*/ 8 w 24"/>
                <a:gd name="T61" fmla="*/ 14 h 24"/>
                <a:gd name="T62" fmla="*/ 10 w 24"/>
                <a:gd name="T63" fmla="*/ 16 h 24"/>
                <a:gd name="T64" fmla="*/ 8 w 24"/>
                <a:gd name="T65" fmla="*/ 20 h 24"/>
                <a:gd name="T66" fmla="*/ 7 w 24"/>
                <a:gd name="T67" fmla="*/ 21 h 24"/>
                <a:gd name="T68" fmla="*/ 8 w 24"/>
                <a:gd name="T69" fmla="*/ 23 h 24"/>
                <a:gd name="T70" fmla="*/ 10 w 24"/>
                <a:gd name="T71" fmla="*/ 22 h 24"/>
                <a:gd name="T72" fmla="*/ 9 w 24"/>
                <a:gd name="T73" fmla="*/ 21 h 24"/>
                <a:gd name="T74" fmla="*/ 11 w 24"/>
                <a:gd name="T75" fmla="*/ 16 h 24"/>
                <a:gd name="T76" fmla="*/ 13 w 24"/>
                <a:gd name="T77" fmla="*/ 16 h 24"/>
                <a:gd name="T78" fmla="*/ 15 w 24"/>
                <a:gd name="T79" fmla="*/ 21 h 24"/>
                <a:gd name="T80" fmla="*/ 15 w 24"/>
                <a:gd name="T81" fmla="*/ 22 h 24"/>
                <a:gd name="T82" fmla="*/ 17 w 24"/>
                <a:gd name="T83" fmla="*/ 23 h 24"/>
                <a:gd name="T84" fmla="*/ 18 w 24"/>
                <a:gd name="T85" fmla="*/ 21 h 24"/>
                <a:gd name="T86" fmla="*/ 16 w 24"/>
                <a:gd name="T87" fmla="*/ 20 h 24"/>
                <a:gd name="T88" fmla="*/ 14 w 24"/>
                <a:gd name="T89" fmla="*/ 16 h 24"/>
                <a:gd name="T90" fmla="*/ 16 w 24"/>
                <a:gd name="T91" fmla="*/ 14 h 24"/>
                <a:gd name="T92" fmla="*/ 21 w 24"/>
                <a:gd name="T93" fmla="*/ 16 h 24"/>
                <a:gd name="T94" fmla="*/ 22 w 24"/>
                <a:gd name="T95" fmla="*/ 17 h 24"/>
                <a:gd name="T96" fmla="*/ 24 w 24"/>
                <a:gd name="T97" fmla="*/ 16 h 24"/>
                <a:gd name="T98" fmla="*/ 23 w 24"/>
                <a:gd name="T99" fmla="*/ 14 h 24"/>
                <a:gd name="T100" fmla="*/ 21 w 24"/>
                <a:gd name="T101" fmla="*/ 15 h 24"/>
                <a:gd name="T102" fmla="*/ 16 w 24"/>
                <a:gd name="T103" fmla="*/ 13 h 24"/>
                <a:gd name="T104" fmla="*/ 16 w 24"/>
                <a:gd name="T105" fmla="*/ 10 h 24"/>
                <a:gd name="T106" fmla="*/ 21 w 24"/>
                <a:gd name="T107" fmla="*/ 8 h 24"/>
                <a:gd name="T108" fmla="*/ 23 w 24"/>
                <a:gd name="T109" fmla="*/ 9 h 24"/>
                <a:gd name="T110" fmla="*/ 24 w 24"/>
                <a:gd name="T111" fmla="*/ 7 h 24"/>
                <a:gd name="T112" fmla="*/ 21 w 24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" h="24">
                  <a:moveTo>
                    <a:pt x="21" y="6"/>
                  </a:moveTo>
                  <a:cubicBezTo>
                    <a:pt x="21" y="6"/>
                    <a:pt x="21" y="7"/>
                    <a:pt x="21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7"/>
                    <a:pt x="4" y="17"/>
                    <a:pt x="4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10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1"/>
                    <a:pt x="7" y="21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4"/>
                    <a:pt x="9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3"/>
                    <a:pt x="16" y="23"/>
                    <a:pt x="17" y="23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20"/>
                    <a:pt x="17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2" y="17"/>
                  </a:cubicBezTo>
                  <a:cubicBezTo>
                    <a:pt x="23" y="17"/>
                    <a:pt x="23" y="17"/>
                    <a:pt x="24" y="16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1"/>
                    <a:pt x="16" y="1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3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25713" y="1355725"/>
              <a:ext cx="280988" cy="285750"/>
            </a:xfrm>
            <a:custGeom>
              <a:avLst/>
              <a:gdLst>
                <a:gd name="T0" fmla="*/ 45 w 49"/>
                <a:gd name="T1" fmla="*/ 11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8 w 49"/>
                <a:gd name="T9" fmla="*/ 7 h 50"/>
                <a:gd name="T10" fmla="*/ 16 w 49"/>
                <a:gd name="T11" fmla="*/ 2 h 50"/>
                <a:gd name="T12" fmla="*/ 11 w 49"/>
                <a:gd name="T13" fmla="*/ 14 h 50"/>
                <a:gd name="T14" fmla="*/ 15 w 49"/>
                <a:gd name="T15" fmla="*/ 18 h 50"/>
                <a:gd name="T16" fmla="*/ 15 w 49"/>
                <a:gd name="T17" fmla="*/ 18 h 50"/>
                <a:gd name="T18" fmla="*/ 7 w 49"/>
                <a:gd name="T19" fmla="*/ 18 h 50"/>
                <a:gd name="T20" fmla="*/ 2 w 49"/>
                <a:gd name="T21" fmla="*/ 30 h 50"/>
                <a:gd name="T22" fmla="*/ 14 w 49"/>
                <a:gd name="T23" fmla="*/ 35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1 h 50"/>
                <a:gd name="T36" fmla="*/ 47 w 49"/>
                <a:gd name="T37" fmla="*/ 29 h 50"/>
                <a:gd name="T38" fmla="*/ 39 w 49"/>
                <a:gd name="T39" fmla="*/ 23 h 50"/>
                <a:gd name="T40" fmla="*/ 41 w 49"/>
                <a:gd name="T41" fmla="*/ 23 h 50"/>
                <a:gd name="T42" fmla="*/ 45 w 49"/>
                <a:gd name="T4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1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1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8" y="9"/>
                    <a:pt x="28" y="7"/>
                  </a:cubicBezTo>
                  <a:cubicBezTo>
                    <a:pt x="26" y="2"/>
                    <a:pt x="20" y="0"/>
                    <a:pt x="16" y="2"/>
                  </a:cubicBezTo>
                  <a:cubicBezTo>
                    <a:pt x="11" y="4"/>
                    <a:pt x="9" y="10"/>
                    <a:pt x="11" y="14"/>
                  </a:cubicBezTo>
                  <a:cubicBezTo>
                    <a:pt x="12" y="16"/>
                    <a:pt x="13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17"/>
                    <a:pt x="9" y="17"/>
                    <a:pt x="7" y="18"/>
                  </a:cubicBezTo>
                  <a:cubicBezTo>
                    <a:pt x="2" y="20"/>
                    <a:pt x="0" y="26"/>
                    <a:pt x="2" y="30"/>
                  </a:cubicBezTo>
                  <a:cubicBezTo>
                    <a:pt x="4" y="35"/>
                    <a:pt x="9" y="37"/>
                    <a:pt x="14" y="35"/>
                  </a:cubicBezTo>
                  <a:cubicBezTo>
                    <a:pt x="15" y="34"/>
                    <a:pt x="16" y="34"/>
                    <a:pt x="16" y="33"/>
                  </a:cubicBezTo>
                  <a:cubicBezTo>
                    <a:pt x="14" y="36"/>
                    <a:pt x="13" y="40"/>
                    <a:pt x="14" y="43"/>
                  </a:cubicBezTo>
                  <a:cubicBezTo>
                    <a:pt x="16" y="48"/>
                    <a:pt x="22" y="50"/>
                    <a:pt x="26" y="48"/>
                  </a:cubicBezTo>
                  <a:cubicBezTo>
                    <a:pt x="31" y="46"/>
                    <a:pt x="33" y="41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1"/>
                    <a:pt x="38" y="43"/>
                    <a:pt x="43" y="41"/>
                  </a:cubicBezTo>
                  <a:cubicBezTo>
                    <a:pt x="47" y="39"/>
                    <a:pt x="49" y="33"/>
                    <a:pt x="47" y="29"/>
                  </a:cubicBezTo>
                  <a:cubicBezTo>
                    <a:pt x="46" y="25"/>
                    <a:pt x="43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45" y="21"/>
                    <a:pt x="47" y="15"/>
                    <a:pt x="45" y="1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606675" y="1423988"/>
              <a:ext cx="130175" cy="138113"/>
            </a:xfrm>
            <a:custGeom>
              <a:avLst/>
              <a:gdLst>
                <a:gd name="T0" fmla="*/ 21 w 23"/>
                <a:gd name="T1" fmla="*/ 6 h 24"/>
                <a:gd name="T2" fmla="*/ 20 w 23"/>
                <a:gd name="T3" fmla="*/ 8 h 24"/>
                <a:gd name="T4" fmla="*/ 15 w 23"/>
                <a:gd name="T5" fmla="*/ 10 h 24"/>
                <a:gd name="T6" fmla="*/ 13 w 23"/>
                <a:gd name="T7" fmla="*/ 8 h 24"/>
                <a:gd name="T8" fmla="*/ 15 w 23"/>
                <a:gd name="T9" fmla="*/ 3 h 24"/>
                <a:gd name="T10" fmla="*/ 17 w 23"/>
                <a:gd name="T11" fmla="*/ 2 h 24"/>
                <a:gd name="T12" fmla="*/ 16 w 23"/>
                <a:gd name="T13" fmla="*/ 0 h 24"/>
                <a:gd name="T14" fmla="*/ 14 w 23"/>
                <a:gd name="T15" fmla="*/ 1 h 24"/>
                <a:gd name="T16" fmla="*/ 14 w 23"/>
                <a:gd name="T17" fmla="*/ 3 h 24"/>
                <a:gd name="T18" fmla="*/ 12 w 23"/>
                <a:gd name="T19" fmla="*/ 8 h 24"/>
                <a:gd name="T20" fmla="*/ 10 w 23"/>
                <a:gd name="T21" fmla="*/ 8 h 24"/>
                <a:gd name="T22" fmla="*/ 8 w 23"/>
                <a:gd name="T23" fmla="*/ 3 h 24"/>
                <a:gd name="T24" fmla="*/ 8 w 23"/>
                <a:gd name="T25" fmla="*/ 1 h 24"/>
                <a:gd name="T26" fmla="*/ 6 w 23"/>
                <a:gd name="T27" fmla="*/ 1 h 24"/>
                <a:gd name="T28" fmla="*/ 5 w 23"/>
                <a:gd name="T29" fmla="*/ 3 h 24"/>
                <a:gd name="T30" fmla="*/ 7 w 23"/>
                <a:gd name="T31" fmla="*/ 4 h 24"/>
                <a:gd name="T32" fmla="*/ 9 w 23"/>
                <a:gd name="T33" fmla="*/ 8 h 24"/>
                <a:gd name="T34" fmla="*/ 7 w 23"/>
                <a:gd name="T35" fmla="*/ 10 h 24"/>
                <a:gd name="T36" fmla="*/ 3 w 23"/>
                <a:gd name="T37" fmla="*/ 8 h 24"/>
                <a:gd name="T38" fmla="*/ 2 w 23"/>
                <a:gd name="T39" fmla="*/ 7 h 24"/>
                <a:gd name="T40" fmla="*/ 0 w 23"/>
                <a:gd name="T41" fmla="*/ 8 h 24"/>
                <a:gd name="T42" fmla="*/ 1 w 23"/>
                <a:gd name="T43" fmla="*/ 10 h 24"/>
                <a:gd name="T44" fmla="*/ 2 w 23"/>
                <a:gd name="T45" fmla="*/ 9 h 24"/>
                <a:gd name="T46" fmla="*/ 7 w 23"/>
                <a:gd name="T47" fmla="*/ 11 h 24"/>
                <a:gd name="T48" fmla="*/ 7 w 23"/>
                <a:gd name="T49" fmla="*/ 14 h 24"/>
                <a:gd name="T50" fmla="*/ 3 w 23"/>
                <a:gd name="T51" fmla="*/ 15 h 24"/>
                <a:gd name="T52" fmla="*/ 1 w 23"/>
                <a:gd name="T53" fmla="*/ 15 h 24"/>
                <a:gd name="T54" fmla="*/ 0 w 23"/>
                <a:gd name="T55" fmla="*/ 17 h 24"/>
                <a:gd name="T56" fmla="*/ 2 w 23"/>
                <a:gd name="T57" fmla="*/ 18 h 24"/>
                <a:gd name="T58" fmla="*/ 3 w 23"/>
                <a:gd name="T59" fmla="*/ 16 h 24"/>
                <a:gd name="T60" fmla="*/ 7 w 23"/>
                <a:gd name="T61" fmla="*/ 14 h 24"/>
                <a:gd name="T62" fmla="*/ 9 w 23"/>
                <a:gd name="T63" fmla="*/ 16 h 24"/>
                <a:gd name="T64" fmla="*/ 8 w 23"/>
                <a:gd name="T65" fmla="*/ 21 h 24"/>
                <a:gd name="T66" fmla="*/ 6 w 23"/>
                <a:gd name="T67" fmla="*/ 22 h 24"/>
                <a:gd name="T68" fmla="*/ 7 w 23"/>
                <a:gd name="T69" fmla="*/ 24 h 24"/>
                <a:gd name="T70" fmla="*/ 9 w 23"/>
                <a:gd name="T71" fmla="*/ 23 h 24"/>
                <a:gd name="T72" fmla="*/ 8 w 23"/>
                <a:gd name="T73" fmla="*/ 21 h 24"/>
                <a:gd name="T74" fmla="*/ 10 w 23"/>
                <a:gd name="T75" fmla="*/ 17 h 24"/>
                <a:gd name="T76" fmla="*/ 13 w 23"/>
                <a:gd name="T77" fmla="*/ 16 h 24"/>
                <a:gd name="T78" fmla="*/ 15 w 23"/>
                <a:gd name="T79" fmla="*/ 21 h 24"/>
                <a:gd name="T80" fmla="*/ 14 w 23"/>
                <a:gd name="T81" fmla="*/ 23 h 24"/>
                <a:gd name="T82" fmla="*/ 16 w 23"/>
                <a:gd name="T83" fmla="*/ 23 h 24"/>
                <a:gd name="T84" fmla="*/ 17 w 23"/>
                <a:gd name="T85" fmla="*/ 21 h 24"/>
                <a:gd name="T86" fmla="*/ 16 w 23"/>
                <a:gd name="T87" fmla="*/ 20 h 24"/>
                <a:gd name="T88" fmla="*/ 14 w 23"/>
                <a:gd name="T89" fmla="*/ 16 h 24"/>
                <a:gd name="T90" fmla="*/ 15 w 23"/>
                <a:gd name="T91" fmla="*/ 14 h 24"/>
                <a:gd name="T92" fmla="*/ 20 w 23"/>
                <a:gd name="T93" fmla="*/ 16 h 24"/>
                <a:gd name="T94" fmla="*/ 21 w 23"/>
                <a:gd name="T95" fmla="*/ 17 h 24"/>
                <a:gd name="T96" fmla="*/ 23 w 23"/>
                <a:gd name="T97" fmla="*/ 16 h 24"/>
                <a:gd name="T98" fmla="*/ 22 w 23"/>
                <a:gd name="T99" fmla="*/ 14 h 24"/>
                <a:gd name="T100" fmla="*/ 20 w 23"/>
                <a:gd name="T101" fmla="*/ 15 h 24"/>
                <a:gd name="T102" fmla="*/ 16 w 23"/>
                <a:gd name="T103" fmla="*/ 13 h 24"/>
                <a:gd name="T104" fmla="*/ 16 w 23"/>
                <a:gd name="T105" fmla="*/ 11 h 24"/>
                <a:gd name="T106" fmla="*/ 20 w 23"/>
                <a:gd name="T107" fmla="*/ 9 h 24"/>
                <a:gd name="T108" fmla="*/ 22 w 23"/>
                <a:gd name="T109" fmla="*/ 9 h 24"/>
                <a:gd name="T110" fmla="*/ 23 w 23"/>
                <a:gd name="T111" fmla="*/ 7 h 24"/>
                <a:gd name="T112" fmla="*/ 21 w 23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24">
                  <a:moveTo>
                    <a:pt x="21" y="6"/>
                  </a:moveTo>
                  <a:cubicBezTo>
                    <a:pt x="20" y="6"/>
                    <a:pt x="20" y="7"/>
                    <a:pt x="20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5"/>
                    <a:pt x="8" y="16"/>
                    <a:pt x="9" y="1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8" y="24"/>
                    <a:pt x="9" y="24"/>
                    <a:pt x="9" y="23"/>
                  </a:cubicBezTo>
                  <a:cubicBezTo>
                    <a:pt x="9" y="22"/>
                    <a:pt x="9" y="21"/>
                    <a:pt x="8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3"/>
                  </a:cubicBezTo>
                  <a:cubicBezTo>
                    <a:pt x="15" y="23"/>
                    <a:pt x="16" y="24"/>
                    <a:pt x="16" y="23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2" y="18"/>
                    <a:pt x="23" y="17"/>
                    <a:pt x="23" y="16"/>
                  </a:cubicBezTo>
                  <a:cubicBezTo>
                    <a:pt x="23" y="16"/>
                    <a:pt x="23" y="15"/>
                    <a:pt x="22" y="14"/>
                  </a:cubicBezTo>
                  <a:cubicBezTo>
                    <a:pt x="22" y="14"/>
                    <a:pt x="21" y="14"/>
                    <a:pt x="20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736850" y="1463675"/>
              <a:ext cx="433388" cy="441325"/>
            </a:xfrm>
            <a:custGeom>
              <a:avLst/>
              <a:gdLst>
                <a:gd name="T0" fmla="*/ 70 w 76"/>
                <a:gd name="T1" fmla="*/ 16 h 77"/>
                <a:gd name="T2" fmla="*/ 51 w 76"/>
                <a:gd name="T3" fmla="*/ 9 h 77"/>
                <a:gd name="T4" fmla="*/ 44 w 76"/>
                <a:gd name="T5" fmla="*/ 18 h 77"/>
                <a:gd name="T6" fmla="*/ 44 w 76"/>
                <a:gd name="T7" fmla="*/ 18 h 77"/>
                <a:gd name="T8" fmla="*/ 43 w 76"/>
                <a:gd name="T9" fmla="*/ 11 h 77"/>
                <a:gd name="T10" fmla="*/ 24 w 76"/>
                <a:gd name="T11" fmla="*/ 4 h 77"/>
                <a:gd name="T12" fmla="*/ 17 w 76"/>
                <a:gd name="T13" fmla="*/ 22 h 77"/>
                <a:gd name="T14" fmla="*/ 23 w 76"/>
                <a:gd name="T15" fmla="*/ 28 h 77"/>
                <a:gd name="T16" fmla="*/ 23 w 76"/>
                <a:gd name="T17" fmla="*/ 28 h 77"/>
                <a:gd name="T18" fmla="*/ 10 w 76"/>
                <a:gd name="T19" fmla="*/ 28 h 77"/>
                <a:gd name="T20" fmla="*/ 3 w 76"/>
                <a:gd name="T21" fmla="*/ 46 h 77"/>
                <a:gd name="T22" fmla="*/ 22 w 76"/>
                <a:gd name="T23" fmla="*/ 53 h 77"/>
                <a:gd name="T24" fmla="*/ 25 w 76"/>
                <a:gd name="T25" fmla="*/ 51 h 77"/>
                <a:gd name="T26" fmla="*/ 22 w 76"/>
                <a:gd name="T27" fmla="*/ 66 h 77"/>
                <a:gd name="T28" fmla="*/ 41 w 76"/>
                <a:gd name="T29" fmla="*/ 73 h 77"/>
                <a:gd name="T30" fmla="*/ 48 w 76"/>
                <a:gd name="T31" fmla="*/ 55 h 77"/>
                <a:gd name="T32" fmla="*/ 48 w 76"/>
                <a:gd name="T33" fmla="*/ 55 h 77"/>
                <a:gd name="T34" fmla="*/ 66 w 76"/>
                <a:gd name="T35" fmla="*/ 62 h 77"/>
                <a:gd name="T36" fmla="*/ 73 w 76"/>
                <a:gd name="T37" fmla="*/ 44 h 77"/>
                <a:gd name="T38" fmla="*/ 60 w 76"/>
                <a:gd name="T39" fmla="*/ 35 h 77"/>
                <a:gd name="T40" fmla="*/ 63 w 76"/>
                <a:gd name="T41" fmla="*/ 35 h 77"/>
                <a:gd name="T42" fmla="*/ 70 w 76"/>
                <a:gd name="T43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77">
                  <a:moveTo>
                    <a:pt x="70" y="16"/>
                  </a:moveTo>
                  <a:cubicBezTo>
                    <a:pt x="67" y="9"/>
                    <a:pt x="58" y="6"/>
                    <a:pt x="51" y="9"/>
                  </a:cubicBezTo>
                  <a:cubicBezTo>
                    <a:pt x="47" y="11"/>
                    <a:pt x="45" y="14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4" y="13"/>
                    <a:pt x="43" y="11"/>
                  </a:cubicBezTo>
                  <a:cubicBezTo>
                    <a:pt x="39" y="4"/>
                    <a:pt x="31" y="0"/>
                    <a:pt x="24" y="4"/>
                  </a:cubicBezTo>
                  <a:cubicBezTo>
                    <a:pt x="17" y="7"/>
                    <a:pt x="14" y="15"/>
                    <a:pt x="17" y="22"/>
                  </a:cubicBezTo>
                  <a:cubicBezTo>
                    <a:pt x="18" y="25"/>
                    <a:pt x="20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26"/>
                    <a:pt x="15" y="26"/>
                    <a:pt x="10" y="28"/>
                  </a:cubicBezTo>
                  <a:cubicBezTo>
                    <a:pt x="3" y="31"/>
                    <a:pt x="0" y="39"/>
                    <a:pt x="3" y="46"/>
                  </a:cubicBezTo>
                  <a:cubicBezTo>
                    <a:pt x="7" y="53"/>
                    <a:pt x="15" y="56"/>
                    <a:pt x="22" y="53"/>
                  </a:cubicBezTo>
                  <a:cubicBezTo>
                    <a:pt x="23" y="52"/>
                    <a:pt x="24" y="52"/>
                    <a:pt x="25" y="51"/>
                  </a:cubicBezTo>
                  <a:cubicBezTo>
                    <a:pt x="21" y="55"/>
                    <a:pt x="20" y="61"/>
                    <a:pt x="22" y="66"/>
                  </a:cubicBezTo>
                  <a:cubicBezTo>
                    <a:pt x="25" y="73"/>
                    <a:pt x="34" y="77"/>
                    <a:pt x="41" y="73"/>
                  </a:cubicBezTo>
                  <a:cubicBezTo>
                    <a:pt x="48" y="70"/>
                    <a:pt x="51" y="62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1" y="62"/>
                    <a:pt x="59" y="65"/>
                    <a:pt x="66" y="62"/>
                  </a:cubicBezTo>
                  <a:cubicBezTo>
                    <a:pt x="73" y="59"/>
                    <a:pt x="76" y="51"/>
                    <a:pt x="73" y="44"/>
                  </a:cubicBezTo>
                  <a:cubicBezTo>
                    <a:pt x="71" y="38"/>
                    <a:pt x="65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70" y="31"/>
                    <a:pt x="73" y="23"/>
                    <a:pt x="70" y="1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57500" y="1566863"/>
              <a:ext cx="211138" cy="212725"/>
            </a:xfrm>
            <a:custGeom>
              <a:avLst/>
              <a:gdLst>
                <a:gd name="T0" fmla="*/ 33 w 37"/>
                <a:gd name="T1" fmla="*/ 10 h 37"/>
                <a:gd name="T2" fmla="*/ 31 w 37"/>
                <a:gd name="T3" fmla="*/ 12 h 37"/>
                <a:gd name="T4" fmla="*/ 24 w 37"/>
                <a:gd name="T5" fmla="*/ 15 h 37"/>
                <a:gd name="T6" fmla="*/ 21 w 37"/>
                <a:gd name="T7" fmla="*/ 13 h 37"/>
                <a:gd name="T8" fmla="*/ 24 w 37"/>
                <a:gd name="T9" fmla="*/ 5 h 37"/>
                <a:gd name="T10" fmla="*/ 26 w 37"/>
                <a:gd name="T11" fmla="*/ 4 h 37"/>
                <a:gd name="T12" fmla="*/ 25 w 37"/>
                <a:gd name="T13" fmla="*/ 1 h 37"/>
                <a:gd name="T14" fmla="*/ 22 w 37"/>
                <a:gd name="T15" fmla="*/ 2 h 37"/>
                <a:gd name="T16" fmla="*/ 23 w 37"/>
                <a:gd name="T17" fmla="*/ 5 h 37"/>
                <a:gd name="T18" fmla="*/ 20 w 37"/>
                <a:gd name="T19" fmla="*/ 12 h 37"/>
                <a:gd name="T20" fmla="*/ 16 w 37"/>
                <a:gd name="T21" fmla="*/ 12 h 37"/>
                <a:gd name="T22" fmla="*/ 13 w 37"/>
                <a:gd name="T23" fmla="*/ 5 h 37"/>
                <a:gd name="T24" fmla="*/ 13 w 37"/>
                <a:gd name="T25" fmla="*/ 3 h 37"/>
                <a:gd name="T26" fmla="*/ 10 w 37"/>
                <a:gd name="T27" fmla="*/ 1 h 37"/>
                <a:gd name="T28" fmla="*/ 9 w 37"/>
                <a:gd name="T29" fmla="*/ 4 h 37"/>
                <a:gd name="T30" fmla="*/ 11 w 37"/>
                <a:gd name="T31" fmla="*/ 6 h 37"/>
                <a:gd name="T32" fmla="*/ 15 w 37"/>
                <a:gd name="T33" fmla="*/ 13 h 37"/>
                <a:gd name="T34" fmla="*/ 12 w 37"/>
                <a:gd name="T35" fmla="*/ 16 h 37"/>
                <a:gd name="T36" fmla="*/ 5 w 37"/>
                <a:gd name="T37" fmla="*/ 13 h 37"/>
                <a:gd name="T38" fmla="*/ 4 w 37"/>
                <a:gd name="T39" fmla="*/ 11 h 37"/>
                <a:gd name="T40" fmla="*/ 1 w 37"/>
                <a:gd name="T41" fmla="*/ 12 h 37"/>
                <a:gd name="T42" fmla="*/ 2 w 37"/>
                <a:gd name="T43" fmla="*/ 15 h 37"/>
                <a:gd name="T44" fmla="*/ 4 w 37"/>
                <a:gd name="T45" fmla="*/ 14 h 37"/>
                <a:gd name="T46" fmla="*/ 11 w 37"/>
                <a:gd name="T47" fmla="*/ 17 h 37"/>
                <a:gd name="T48" fmla="*/ 11 w 37"/>
                <a:gd name="T49" fmla="*/ 21 h 37"/>
                <a:gd name="T50" fmla="*/ 5 w 37"/>
                <a:gd name="T51" fmla="*/ 24 h 37"/>
                <a:gd name="T52" fmla="*/ 2 w 37"/>
                <a:gd name="T53" fmla="*/ 23 h 37"/>
                <a:gd name="T54" fmla="*/ 1 w 37"/>
                <a:gd name="T55" fmla="*/ 27 h 37"/>
                <a:gd name="T56" fmla="*/ 4 w 37"/>
                <a:gd name="T57" fmla="*/ 28 h 37"/>
                <a:gd name="T58" fmla="*/ 5 w 37"/>
                <a:gd name="T59" fmla="*/ 25 h 37"/>
                <a:gd name="T60" fmla="*/ 12 w 37"/>
                <a:gd name="T61" fmla="*/ 22 h 37"/>
                <a:gd name="T62" fmla="*/ 15 w 37"/>
                <a:gd name="T63" fmla="*/ 25 h 37"/>
                <a:gd name="T64" fmla="*/ 12 w 37"/>
                <a:gd name="T65" fmla="*/ 32 h 37"/>
                <a:gd name="T66" fmla="*/ 10 w 37"/>
                <a:gd name="T67" fmla="*/ 33 h 37"/>
                <a:gd name="T68" fmla="*/ 12 w 37"/>
                <a:gd name="T69" fmla="*/ 36 h 37"/>
                <a:gd name="T70" fmla="*/ 15 w 37"/>
                <a:gd name="T71" fmla="*/ 35 h 37"/>
                <a:gd name="T72" fmla="*/ 14 w 37"/>
                <a:gd name="T73" fmla="*/ 32 h 37"/>
                <a:gd name="T74" fmla="*/ 16 w 37"/>
                <a:gd name="T75" fmla="*/ 26 h 37"/>
                <a:gd name="T76" fmla="*/ 20 w 37"/>
                <a:gd name="T77" fmla="*/ 25 h 37"/>
                <a:gd name="T78" fmla="*/ 23 w 37"/>
                <a:gd name="T79" fmla="*/ 32 h 37"/>
                <a:gd name="T80" fmla="*/ 23 w 37"/>
                <a:gd name="T81" fmla="*/ 35 h 37"/>
                <a:gd name="T82" fmla="*/ 26 w 37"/>
                <a:gd name="T83" fmla="*/ 36 h 37"/>
                <a:gd name="T84" fmla="*/ 27 w 37"/>
                <a:gd name="T85" fmla="*/ 33 h 37"/>
                <a:gd name="T86" fmla="*/ 25 w 37"/>
                <a:gd name="T87" fmla="*/ 32 h 37"/>
                <a:gd name="T88" fmla="*/ 22 w 37"/>
                <a:gd name="T89" fmla="*/ 25 h 37"/>
                <a:gd name="T90" fmla="*/ 24 w 37"/>
                <a:gd name="T91" fmla="*/ 22 h 37"/>
                <a:gd name="T92" fmla="*/ 32 w 37"/>
                <a:gd name="T93" fmla="*/ 25 h 37"/>
                <a:gd name="T94" fmla="*/ 33 w 37"/>
                <a:gd name="T95" fmla="*/ 27 h 37"/>
                <a:gd name="T96" fmla="*/ 36 w 37"/>
                <a:gd name="T97" fmla="*/ 25 h 37"/>
                <a:gd name="T98" fmla="*/ 35 w 37"/>
                <a:gd name="T99" fmla="*/ 22 h 37"/>
                <a:gd name="T100" fmla="*/ 32 w 37"/>
                <a:gd name="T101" fmla="*/ 23 h 37"/>
                <a:gd name="T102" fmla="*/ 25 w 37"/>
                <a:gd name="T103" fmla="*/ 21 h 37"/>
                <a:gd name="T104" fmla="*/ 25 w 37"/>
                <a:gd name="T105" fmla="*/ 17 h 37"/>
                <a:gd name="T106" fmla="*/ 32 w 37"/>
                <a:gd name="T107" fmla="*/ 14 h 37"/>
                <a:gd name="T108" fmla="*/ 34 w 37"/>
                <a:gd name="T109" fmla="*/ 14 h 37"/>
                <a:gd name="T110" fmla="*/ 36 w 37"/>
                <a:gd name="T111" fmla="*/ 11 h 37"/>
                <a:gd name="T112" fmla="*/ 33 w 37"/>
                <a:gd name="T11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7">
                  <a:moveTo>
                    <a:pt x="33" y="10"/>
                  </a:moveTo>
                  <a:cubicBezTo>
                    <a:pt x="32" y="10"/>
                    <a:pt x="31" y="11"/>
                    <a:pt x="31" y="1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3"/>
                    <a:pt x="26" y="1"/>
                    <a:pt x="25" y="1"/>
                  </a:cubicBezTo>
                  <a:cubicBezTo>
                    <a:pt x="24" y="0"/>
                    <a:pt x="23" y="1"/>
                    <a:pt x="22" y="2"/>
                  </a:cubicBezTo>
                  <a:cubicBezTo>
                    <a:pt x="22" y="3"/>
                    <a:pt x="22" y="4"/>
                    <a:pt x="23" y="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1"/>
                    <a:pt x="11" y="1"/>
                    <a:pt x="10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10" y="5"/>
                    <a:pt x="10" y="6"/>
                    <a:pt x="11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4"/>
                    <a:pt x="13" y="15"/>
                    <a:pt x="12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4"/>
                    <a:pt x="14" y="24"/>
                    <a:pt x="15" y="2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3"/>
                    <a:pt x="10" y="33"/>
                  </a:cubicBezTo>
                  <a:cubicBezTo>
                    <a:pt x="10" y="35"/>
                    <a:pt x="10" y="36"/>
                    <a:pt x="12" y="36"/>
                  </a:cubicBezTo>
                  <a:cubicBezTo>
                    <a:pt x="13" y="37"/>
                    <a:pt x="14" y="36"/>
                    <a:pt x="15" y="35"/>
                  </a:cubicBezTo>
                  <a:cubicBezTo>
                    <a:pt x="15" y="34"/>
                    <a:pt x="15" y="33"/>
                    <a:pt x="14" y="3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2" y="34"/>
                    <a:pt x="23" y="35"/>
                  </a:cubicBezTo>
                  <a:cubicBezTo>
                    <a:pt x="23" y="36"/>
                    <a:pt x="25" y="37"/>
                    <a:pt x="26" y="36"/>
                  </a:cubicBezTo>
                  <a:cubicBezTo>
                    <a:pt x="27" y="35"/>
                    <a:pt x="28" y="34"/>
                    <a:pt x="27" y="33"/>
                  </a:cubicBezTo>
                  <a:cubicBezTo>
                    <a:pt x="27" y="32"/>
                    <a:pt x="26" y="31"/>
                    <a:pt x="25" y="3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7"/>
                    <a:pt x="33" y="27"/>
                  </a:cubicBezTo>
                  <a:cubicBezTo>
                    <a:pt x="34" y="27"/>
                    <a:pt x="36" y="27"/>
                    <a:pt x="36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4" y="22"/>
                    <a:pt x="33" y="22"/>
                    <a:pt x="32" y="23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4" y="14"/>
                    <a:pt x="34" y="14"/>
                  </a:cubicBezTo>
                  <a:cubicBezTo>
                    <a:pt x="36" y="14"/>
                    <a:pt x="36" y="12"/>
                    <a:pt x="36" y="11"/>
                  </a:cubicBezTo>
                  <a:cubicBezTo>
                    <a:pt x="35" y="10"/>
                    <a:pt x="34" y="9"/>
                    <a:pt x="3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044825" y="1922463"/>
              <a:ext cx="525463" cy="515938"/>
            </a:xfrm>
            <a:custGeom>
              <a:avLst/>
              <a:gdLst>
                <a:gd name="T0" fmla="*/ 81 w 92"/>
                <a:gd name="T1" fmla="*/ 14 h 90"/>
                <a:gd name="T2" fmla="*/ 58 w 92"/>
                <a:gd name="T3" fmla="*/ 8 h 90"/>
                <a:gd name="T4" fmla="*/ 50 w 92"/>
                <a:gd name="T5" fmla="*/ 20 h 90"/>
                <a:gd name="T6" fmla="*/ 50 w 92"/>
                <a:gd name="T7" fmla="*/ 20 h 90"/>
                <a:gd name="T8" fmla="*/ 48 w 92"/>
                <a:gd name="T9" fmla="*/ 10 h 90"/>
                <a:gd name="T10" fmla="*/ 25 w 92"/>
                <a:gd name="T11" fmla="*/ 4 h 90"/>
                <a:gd name="T12" fmla="*/ 19 w 92"/>
                <a:gd name="T13" fmla="*/ 27 h 90"/>
                <a:gd name="T14" fmla="*/ 26 w 92"/>
                <a:gd name="T15" fmla="*/ 34 h 90"/>
                <a:gd name="T16" fmla="*/ 26 w 92"/>
                <a:gd name="T17" fmla="*/ 34 h 90"/>
                <a:gd name="T18" fmla="*/ 11 w 92"/>
                <a:gd name="T19" fmla="*/ 34 h 90"/>
                <a:gd name="T20" fmla="*/ 5 w 92"/>
                <a:gd name="T21" fmla="*/ 57 h 90"/>
                <a:gd name="T22" fmla="*/ 27 w 92"/>
                <a:gd name="T23" fmla="*/ 63 h 90"/>
                <a:gd name="T24" fmla="*/ 31 w 92"/>
                <a:gd name="T25" fmla="*/ 60 h 90"/>
                <a:gd name="T26" fmla="*/ 29 w 92"/>
                <a:gd name="T27" fmla="*/ 79 h 90"/>
                <a:gd name="T28" fmla="*/ 52 w 92"/>
                <a:gd name="T29" fmla="*/ 86 h 90"/>
                <a:gd name="T30" fmla="*/ 58 w 92"/>
                <a:gd name="T31" fmla="*/ 63 h 90"/>
                <a:gd name="T32" fmla="*/ 58 w 92"/>
                <a:gd name="T33" fmla="*/ 63 h 90"/>
                <a:gd name="T34" fmla="*/ 81 w 92"/>
                <a:gd name="T35" fmla="*/ 69 h 90"/>
                <a:gd name="T36" fmla="*/ 87 w 92"/>
                <a:gd name="T37" fmla="*/ 47 h 90"/>
                <a:gd name="T38" fmla="*/ 71 w 92"/>
                <a:gd name="T39" fmla="*/ 38 h 90"/>
                <a:gd name="T40" fmla="*/ 74 w 92"/>
                <a:gd name="T41" fmla="*/ 37 h 90"/>
                <a:gd name="T42" fmla="*/ 81 w 92"/>
                <a:gd name="T43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0">
                  <a:moveTo>
                    <a:pt x="81" y="14"/>
                  </a:moveTo>
                  <a:cubicBezTo>
                    <a:pt x="76" y="6"/>
                    <a:pt x="66" y="3"/>
                    <a:pt x="58" y="8"/>
                  </a:cubicBezTo>
                  <a:cubicBezTo>
                    <a:pt x="53" y="11"/>
                    <a:pt x="51" y="15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3"/>
                    <a:pt x="48" y="10"/>
                  </a:cubicBezTo>
                  <a:cubicBezTo>
                    <a:pt x="43" y="2"/>
                    <a:pt x="33" y="0"/>
                    <a:pt x="25" y="4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0"/>
                    <a:pt x="23" y="32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4"/>
                  </a:cubicBezTo>
                  <a:cubicBezTo>
                    <a:pt x="3" y="39"/>
                    <a:pt x="0" y="49"/>
                    <a:pt x="5" y="57"/>
                  </a:cubicBezTo>
                  <a:cubicBezTo>
                    <a:pt x="9" y="65"/>
                    <a:pt x="19" y="68"/>
                    <a:pt x="27" y="63"/>
                  </a:cubicBezTo>
                  <a:cubicBezTo>
                    <a:pt x="29" y="63"/>
                    <a:pt x="30" y="62"/>
                    <a:pt x="31" y="60"/>
                  </a:cubicBezTo>
                  <a:cubicBezTo>
                    <a:pt x="27" y="66"/>
                    <a:pt x="26" y="73"/>
                    <a:pt x="29" y="79"/>
                  </a:cubicBezTo>
                  <a:cubicBezTo>
                    <a:pt x="34" y="87"/>
                    <a:pt x="44" y="90"/>
                    <a:pt x="52" y="86"/>
                  </a:cubicBezTo>
                  <a:cubicBezTo>
                    <a:pt x="60" y="81"/>
                    <a:pt x="63" y="71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3" y="71"/>
                    <a:pt x="73" y="74"/>
                    <a:pt x="81" y="69"/>
                  </a:cubicBezTo>
                  <a:cubicBezTo>
                    <a:pt x="89" y="65"/>
                    <a:pt x="92" y="55"/>
                    <a:pt x="87" y="47"/>
                  </a:cubicBezTo>
                  <a:cubicBezTo>
                    <a:pt x="84" y="41"/>
                    <a:pt x="78" y="38"/>
                    <a:pt x="71" y="38"/>
                  </a:cubicBezTo>
                  <a:cubicBezTo>
                    <a:pt x="72" y="38"/>
                    <a:pt x="73" y="38"/>
                    <a:pt x="74" y="37"/>
                  </a:cubicBezTo>
                  <a:cubicBezTo>
                    <a:pt x="82" y="32"/>
                    <a:pt x="85" y="22"/>
                    <a:pt x="81" y="1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182938" y="2036763"/>
              <a:ext cx="255588" cy="252413"/>
            </a:xfrm>
            <a:custGeom>
              <a:avLst/>
              <a:gdLst>
                <a:gd name="T0" fmla="*/ 39 w 45"/>
                <a:gd name="T1" fmla="*/ 10 h 44"/>
                <a:gd name="T2" fmla="*/ 37 w 45"/>
                <a:gd name="T3" fmla="*/ 13 h 44"/>
                <a:gd name="T4" fmla="*/ 29 w 45"/>
                <a:gd name="T5" fmla="*/ 17 h 44"/>
                <a:gd name="T6" fmla="*/ 26 w 45"/>
                <a:gd name="T7" fmla="*/ 14 h 44"/>
                <a:gd name="T8" fmla="*/ 28 w 45"/>
                <a:gd name="T9" fmla="*/ 6 h 44"/>
                <a:gd name="T10" fmla="*/ 31 w 45"/>
                <a:gd name="T11" fmla="*/ 4 h 44"/>
                <a:gd name="T12" fmla="*/ 29 w 45"/>
                <a:gd name="T13" fmla="*/ 0 h 44"/>
                <a:gd name="T14" fmla="*/ 25 w 45"/>
                <a:gd name="T15" fmla="*/ 2 h 44"/>
                <a:gd name="T16" fmla="*/ 26 w 45"/>
                <a:gd name="T17" fmla="*/ 5 h 44"/>
                <a:gd name="T18" fmla="*/ 24 w 45"/>
                <a:gd name="T19" fmla="*/ 14 h 44"/>
                <a:gd name="T20" fmla="*/ 19 w 45"/>
                <a:gd name="T21" fmla="*/ 15 h 44"/>
                <a:gd name="T22" fmla="*/ 15 w 45"/>
                <a:gd name="T23" fmla="*/ 6 h 44"/>
                <a:gd name="T24" fmla="*/ 15 w 45"/>
                <a:gd name="T25" fmla="*/ 3 h 44"/>
                <a:gd name="T26" fmla="*/ 11 w 45"/>
                <a:gd name="T27" fmla="*/ 2 h 44"/>
                <a:gd name="T28" fmla="*/ 10 w 45"/>
                <a:gd name="T29" fmla="*/ 6 h 44"/>
                <a:gd name="T30" fmla="*/ 13 w 45"/>
                <a:gd name="T31" fmla="*/ 7 h 44"/>
                <a:gd name="T32" fmla="*/ 17 w 45"/>
                <a:gd name="T33" fmla="*/ 15 h 44"/>
                <a:gd name="T34" fmla="*/ 15 w 45"/>
                <a:gd name="T35" fmla="*/ 19 h 44"/>
                <a:gd name="T36" fmla="*/ 6 w 45"/>
                <a:gd name="T37" fmla="*/ 17 h 44"/>
                <a:gd name="T38" fmla="*/ 4 w 45"/>
                <a:gd name="T39" fmla="*/ 14 h 44"/>
                <a:gd name="T40" fmla="*/ 1 w 45"/>
                <a:gd name="T41" fmla="*/ 16 h 44"/>
                <a:gd name="T42" fmla="*/ 3 w 45"/>
                <a:gd name="T43" fmla="*/ 19 h 44"/>
                <a:gd name="T44" fmla="*/ 6 w 45"/>
                <a:gd name="T45" fmla="*/ 18 h 44"/>
                <a:gd name="T46" fmla="*/ 14 w 45"/>
                <a:gd name="T47" fmla="*/ 21 h 44"/>
                <a:gd name="T48" fmla="*/ 15 w 45"/>
                <a:gd name="T49" fmla="*/ 25 h 44"/>
                <a:gd name="T50" fmla="*/ 7 w 45"/>
                <a:gd name="T51" fmla="*/ 30 h 44"/>
                <a:gd name="T52" fmla="*/ 4 w 45"/>
                <a:gd name="T53" fmla="*/ 29 h 44"/>
                <a:gd name="T54" fmla="*/ 3 w 45"/>
                <a:gd name="T55" fmla="*/ 33 h 44"/>
                <a:gd name="T56" fmla="*/ 7 w 45"/>
                <a:gd name="T57" fmla="*/ 34 h 44"/>
                <a:gd name="T58" fmla="*/ 8 w 45"/>
                <a:gd name="T59" fmla="*/ 31 h 44"/>
                <a:gd name="T60" fmla="*/ 16 w 45"/>
                <a:gd name="T61" fmla="*/ 27 h 44"/>
                <a:gd name="T62" fmla="*/ 19 w 45"/>
                <a:gd name="T63" fmla="*/ 30 h 44"/>
                <a:gd name="T64" fmla="*/ 17 w 45"/>
                <a:gd name="T65" fmla="*/ 38 h 44"/>
                <a:gd name="T66" fmla="*/ 14 w 45"/>
                <a:gd name="T67" fmla="*/ 41 h 44"/>
                <a:gd name="T68" fmla="*/ 16 w 45"/>
                <a:gd name="T69" fmla="*/ 44 h 44"/>
                <a:gd name="T70" fmla="*/ 20 w 45"/>
                <a:gd name="T71" fmla="*/ 42 h 44"/>
                <a:gd name="T72" fmla="*/ 19 w 45"/>
                <a:gd name="T73" fmla="*/ 39 h 44"/>
                <a:gd name="T74" fmla="*/ 21 w 45"/>
                <a:gd name="T75" fmla="*/ 30 h 44"/>
                <a:gd name="T76" fmla="*/ 26 w 45"/>
                <a:gd name="T77" fmla="*/ 30 h 44"/>
                <a:gd name="T78" fmla="*/ 30 w 45"/>
                <a:gd name="T79" fmla="*/ 38 h 44"/>
                <a:gd name="T80" fmla="*/ 30 w 45"/>
                <a:gd name="T81" fmla="*/ 41 h 44"/>
                <a:gd name="T82" fmla="*/ 33 w 45"/>
                <a:gd name="T83" fmla="*/ 42 h 44"/>
                <a:gd name="T84" fmla="*/ 34 w 45"/>
                <a:gd name="T85" fmla="*/ 38 h 44"/>
                <a:gd name="T86" fmla="*/ 32 w 45"/>
                <a:gd name="T87" fmla="*/ 37 h 44"/>
                <a:gd name="T88" fmla="*/ 27 w 45"/>
                <a:gd name="T89" fmla="*/ 29 h 44"/>
                <a:gd name="T90" fmla="*/ 30 w 45"/>
                <a:gd name="T91" fmla="*/ 25 h 44"/>
                <a:gd name="T92" fmla="*/ 39 w 45"/>
                <a:gd name="T93" fmla="*/ 28 h 44"/>
                <a:gd name="T94" fmla="*/ 41 w 45"/>
                <a:gd name="T95" fmla="*/ 30 h 44"/>
                <a:gd name="T96" fmla="*/ 44 w 45"/>
                <a:gd name="T97" fmla="*/ 28 h 44"/>
                <a:gd name="T98" fmla="*/ 43 w 45"/>
                <a:gd name="T99" fmla="*/ 25 h 44"/>
                <a:gd name="T100" fmla="*/ 39 w 45"/>
                <a:gd name="T101" fmla="*/ 26 h 44"/>
                <a:gd name="T102" fmla="*/ 31 w 45"/>
                <a:gd name="T103" fmla="*/ 24 h 44"/>
                <a:gd name="T104" fmla="*/ 30 w 45"/>
                <a:gd name="T105" fmla="*/ 19 h 44"/>
                <a:gd name="T106" fmla="*/ 38 w 45"/>
                <a:gd name="T107" fmla="*/ 14 h 44"/>
                <a:gd name="T108" fmla="*/ 41 w 45"/>
                <a:gd name="T109" fmla="*/ 15 h 44"/>
                <a:gd name="T110" fmla="*/ 42 w 45"/>
                <a:gd name="T111" fmla="*/ 11 h 44"/>
                <a:gd name="T112" fmla="*/ 39 w 45"/>
                <a:gd name="T1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4">
                  <a:moveTo>
                    <a:pt x="39" y="10"/>
                  </a:moveTo>
                  <a:cubicBezTo>
                    <a:pt x="38" y="10"/>
                    <a:pt x="37" y="12"/>
                    <a:pt x="37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7" y="0"/>
                    <a:pt x="26" y="1"/>
                    <a:pt x="25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2" y="14"/>
                    <a:pt x="21" y="14"/>
                    <a:pt x="19" y="1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4"/>
                    <a:pt x="15" y="3"/>
                  </a:cubicBezTo>
                  <a:cubicBezTo>
                    <a:pt x="14" y="2"/>
                    <a:pt x="12" y="1"/>
                    <a:pt x="11" y="2"/>
                  </a:cubicBezTo>
                  <a:cubicBezTo>
                    <a:pt x="10" y="3"/>
                    <a:pt x="9" y="5"/>
                    <a:pt x="10" y="6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5" y="18"/>
                    <a:pt x="15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1" y="14"/>
                    <a:pt x="1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20"/>
                    <a:pt x="5" y="19"/>
                    <a:pt x="6" y="1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4"/>
                    <a:pt x="15" y="2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5" y="29"/>
                    <a:pt x="4" y="29"/>
                  </a:cubicBezTo>
                  <a:cubicBezTo>
                    <a:pt x="2" y="30"/>
                    <a:pt x="2" y="32"/>
                    <a:pt x="3" y="33"/>
                  </a:cubicBezTo>
                  <a:cubicBezTo>
                    <a:pt x="3" y="35"/>
                    <a:pt x="5" y="35"/>
                    <a:pt x="7" y="34"/>
                  </a:cubicBezTo>
                  <a:cubicBezTo>
                    <a:pt x="8" y="34"/>
                    <a:pt x="8" y="33"/>
                    <a:pt x="8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9"/>
                    <a:pt x="15" y="39"/>
                    <a:pt x="14" y="41"/>
                  </a:cubicBezTo>
                  <a:cubicBezTo>
                    <a:pt x="14" y="42"/>
                    <a:pt x="15" y="44"/>
                    <a:pt x="16" y="44"/>
                  </a:cubicBezTo>
                  <a:cubicBezTo>
                    <a:pt x="18" y="44"/>
                    <a:pt x="19" y="44"/>
                    <a:pt x="20" y="42"/>
                  </a:cubicBezTo>
                  <a:cubicBezTo>
                    <a:pt x="20" y="41"/>
                    <a:pt x="20" y="40"/>
                    <a:pt x="19" y="3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4" y="31"/>
                    <a:pt x="26" y="3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40"/>
                    <a:pt x="30" y="41"/>
                  </a:cubicBezTo>
                  <a:cubicBezTo>
                    <a:pt x="30" y="42"/>
                    <a:pt x="32" y="43"/>
                    <a:pt x="33" y="42"/>
                  </a:cubicBezTo>
                  <a:cubicBezTo>
                    <a:pt x="35" y="41"/>
                    <a:pt x="35" y="39"/>
                    <a:pt x="34" y="38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8"/>
                    <a:pt x="30" y="27"/>
                    <a:pt x="30" y="2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3" y="31"/>
                    <a:pt x="44" y="30"/>
                    <a:pt x="44" y="28"/>
                  </a:cubicBezTo>
                  <a:cubicBezTo>
                    <a:pt x="45" y="27"/>
                    <a:pt x="44" y="25"/>
                    <a:pt x="43" y="25"/>
                  </a:cubicBezTo>
                  <a:cubicBezTo>
                    <a:pt x="41" y="24"/>
                    <a:pt x="40" y="25"/>
                    <a:pt x="39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1" y="20"/>
                    <a:pt x="30" y="1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40" y="15"/>
                    <a:pt x="41" y="15"/>
                  </a:cubicBezTo>
                  <a:cubicBezTo>
                    <a:pt x="43" y="14"/>
                    <a:pt x="43" y="12"/>
                    <a:pt x="42" y="11"/>
                  </a:cubicBezTo>
                  <a:cubicBezTo>
                    <a:pt x="42" y="10"/>
                    <a:pt x="40" y="9"/>
                    <a:pt x="3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965450" y="839788"/>
              <a:ext cx="525463" cy="520700"/>
            </a:xfrm>
            <a:custGeom>
              <a:avLst/>
              <a:gdLst>
                <a:gd name="T0" fmla="*/ 81 w 92"/>
                <a:gd name="T1" fmla="*/ 15 h 91"/>
                <a:gd name="T2" fmla="*/ 58 w 92"/>
                <a:gd name="T3" fmla="*/ 9 h 91"/>
                <a:gd name="T4" fmla="*/ 50 w 92"/>
                <a:gd name="T5" fmla="*/ 20 h 91"/>
                <a:gd name="T6" fmla="*/ 50 w 92"/>
                <a:gd name="T7" fmla="*/ 20 h 91"/>
                <a:gd name="T8" fmla="*/ 48 w 92"/>
                <a:gd name="T9" fmla="*/ 11 h 91"/>
                <a:gd name="T10" fmla="*/ 25 w 92"/>
                <a:gd name="T11" fmla="*/ 5 h 91"/>
                <a:gd name="T12" fmla="*/ 19 w 92"/>
                <a:gd name="T13" fmla="*/ 27 h 91"/>
                <a:gd name="T14" fmla="*/ 26 w 92"/>
                <a:gd name="T15" fmla="*/ 34 h 91"/>
                <a:gd name="T16" fmla="*/ 26 w 92"/>
                <a:gd name="T17" fmla="*/ 34 h 91"/>
                <a:gd name="T18" fmla="*/ 11 w 92"/>
                <a:gd name="T19" fmla="*/ 35 h 91"/>
                <a:gd name="T20" fmla="*/ 5 w 92"/>
                <a:gd name="T21" fmla="*/ 58 h 91"/>
                <a:gd name="T22" fmla="*/ 27 w 92"/>
                <a:gd name="T23" fmla="*/ 64 h 91"/>
                <a:gd name="T24" fmla="*/ 31 w 92"/>
                <a:gd name="T25" fmla="*/ 61 h 91"/>
                <a:gd name="T26" fmla="*/ 29 w 92"/>
                <a:gd name="T27" fmla="*/ 80 h 91"/>
                <a:gd name="T28" fmla="*/ 52 w 92"/>
                <a:gd name="T29" fmla="*/ 86 h 91"/>
                <a:gd name="T30" fmla="*/ 58 w 92"/>
                <a:gd name="T31" fmla="*/ 64 h 91"/>
                <a:gd name="T32" fmla="*/ 58 w 92"/>
                <a:gd name="T33" fmla="*/ 64 h 91"/>
                <a:gd name="T34" fmla="*/ 81 w 92"/>
                <a:gd name="T35" fmla="*/ 70 h 91"/>
                <a:gd name="T36" fmla="*/ 87 w 92"/>
                <a:gd name="T37" fmla="*/ 47 h 91"/>
                <a:gd name="T38" fmla="*/ 71 w 92"/>
                <a:gd name="T39" fmla="*/ 39 h 91"/>
                <a:gd name="T40" fmla="*/ 74 w 92"/>
                <a:gd name="T41" fmla="*/ 38 h 91"/>
                <a:gd name="T42" fmla="*/ 81 w 92"/>
                <a:gd name="T43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1">
                  <a:moveTo>
                    <a:pt x="81" y="15"/>
                  </a:moveTo>
                  <a:cubicBezTo>
                    <a:pt x="76" y="7"/>
                    <a:pt x="66" y="4"/>
                    <a:pt x="58" y="9"/>
                  </a:cubicBezTo>
                  <a:cubicBezTo>
                    <a:pt x="53" y="11"/>
                    <a:pt x="51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4"/>
                    <a:pt x="48" y="11"/>
                  </a:cubicBezTo>
                  <a:cubicBezTo>
                    <a:pt x="43" y="3"/>
                    <a:pt x="33" y="0"/>
                    <a:pt x="25" y="5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1"/>
                    <a:pt x="23" y="33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5"/>
                  </a:cubicBezTo>
                  <a:cubicBezTo>
                    <a:pt x="3" y="40"/>
                    <a:pt x="0" y="50"/>
                    <a:pt x="5" y="58"/>
                  </a:cubicBezTo>
                  <a:cubicBezTo>
                    <a:pt x="9" y="66"/>
                    <a:pt x="19" y="69"/>
                    <a:pt x="27" y="64"/>
                  </a:cubicBezTo>
                  <a:cubicBezTo>
                    <a:pt x="29" y="63"/>
                    <a:pt x="30" y="62"/>
                    <a:pt x="31" y="61"/>
                  </a:cubicBezTo>
                  <a:cubicBezTo>
                    <a:pt x="27" y="66"/>
                    <a:pt x="26" y="74"/>
                    <a:pt x="29" y="80"/>
                  </a:cubicBezTo>
                  <a:cubicBezTo>
                    <a:pt x="34" y="88"/>
                    <a:pt x="44" y="91"/>
                    <a:pt x="52" y="86"/>
                  </a:cubicBezTo>
                  <a:cubicBezTo>
                    <a:pt x="60" y="82"/>
                    <a:pt x="63" y="72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72"/>
                    <a:pt x="73" y="75"/>
                    <a:pt x="81" y="70"/>
                  </a:cubicBezTo>
                  <a:cubicBezTo>
                    <a:pt x="89" y="66"/>
                    <a:pt x="92" y="55"/>
                    <a:pt x="87" y="47"/>
                  </a:cubicBezTo>
                  <a:cubicBezTo>
                    <a:pt x="84" y="42"/>
                    <a:pt x="78" y="38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82" y="33"/>
                    <a:pt x="85" y="23"/>
                    <a:pt x="81" y="1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101975" y="954088"/>
              <a:ext cx="257175" cy="257175"/>
            </a:xfrm>
            <a:custGeom>
              <a:avLst/>
              <a:gdLst>
                <a:gd name="T0" fmla="*/ 39 w 45"/>
                <a:gd name="T1" fmla="*/ 11 h 45"/>
                <a:gd name="T2" fmla="*/ 37 w 45"/>
                <a:gd name="T3" fmla="*/ 14 h 45"/>
                <a:gd name="T4" fmla="*/ 29 w 45"/>
                <a:gd name="T5" fmla="*/ 18 h 45"/>
                <a:gd name="T6" fmla="*/ 26 w 45"/>
                <a:gd name="T7" fmla="*/ 15 h 45"/>
                <a:gd name="T8" fmla="*/ 28 w 45"/>
                <a:gd name="T9" fmla="*/ 6 h 45"/>
                <a:gd name="T10" fmla="*/ 31 w 45"/>
                <a:gd name="T11" fmla="*/ 4 h 45"/>
                <a:gd name="T12" fmla="*/ 29 w 45"/>
                <a:gd name="T13" fmla="*/ 1 h 45"/>
                <a:gd name="T14" fmla="*/ 25 w 45"/>
                <a:gd name="T15" fmla="*/ 3 h 45"/>
                <a:gd name="T16" fmla="*/ 26 w 45"/>
                <a:gd name="T17" fmla="*/ 6 h 45"/>
                <a:gd name="T18" fmla="*/ 24 w 45"/>
                <a:gd name="T19" fmla="*/ 15 h 45"/>
                <a:gd name="T20" fmla="*/ 19 w 45"/>
                <a:gd name="T21" fmla="*/ 15 h 45"/>
                <a:gd name="T22" fmla="*/ 15 w 45"/>
                <a:gd name="T23" fmla="*/ 7 h 45"/>
                <a:gd name="T24" fmla="*/ 15 w 45"/>
                <a:gd name="T25" fmla="*/ 4 h 45"/>
                <a:gd name="T26" fmla="*/ 11 w 45"/>
                <a:gd name="T27" fmla="*/ 3 h 45"/>
                <a:gd name="T28" fmla="*/ 10 w 45"/>
                <a:gd name="T29" fmla="*/ 7 h 45"/>
                <a:gd name="T30" fmla="*/ 13 w 45"/>
                <a:gd name="T31" fmla="*/ 8 h 45"/>
                <a:gd name="T32" fmla="*/ 18 w 45"/>
                <a:gd name="T33" fmla="*/ 16 h 45"/>
                <a:gd name="T34" fmla="*/ 15 w 45"/>
                <a:gd name="T35" fmla="*/ 20 h 45"/>
                <a:gd name="T36" fmla="*/ 6 w 45"/>
                <a:gd name="T37" fmla="*/ 17 h 45"/>
                <a:gd name="T38" fmla="*/ 4 w 45"/>
                <a:gd name="T39" fmla="*/ 15 h 45"/>
                <a:gd name="T40" fmla="*/ 1 w 45"/>
                <a:gd name="T41" fmla="*/ 17 h 45"/>
                <a:gd name="T42" fmla="*/ 3 w 45"/>
                <a:gd name="T43" fmla="*/ 20 h 45"/>
                <a:gd name="T44" fmla="*/ 6 w 45"/>
                <a:gd name="T45" fmla="*/ 19 h 45"/>
                <a:gd name="T46" fmla="*/ 14 w 45"/>
                <a:gd name="T47" fmla="*/ 22 h 45"/>
                <a:gd name="T48" fmla="*/ 15 w 45"/>
                <a:gd name="T49" fmla="*/ 26 h 45"/>
                <a:gd name="T50" fmla="*/ 7 w 45"/>
                <a:gd name="T51" fmla="*/ 30 h 45"/>
                <a:gd name="T52" fmla="*/ 4 w 45"/>
                <a:gd name="T53" fmla="*/ 30 h 45"/>
                <a:gd name="T54" fmla="*/ 3 w 45"/>
                <a:gd name="T55" fmla="*/ 34 h 45"/>
                <a:gd name="T56" fmla="*/ 7 w 45"/>
                <a:gd name="T57" fmla="*/ 35 h 45"/>
                <a:gd name="T58" fmla="*/ 8 w 45"/>
                <a:gd name="T59" fmla="*/ 32 h 45"/>
                <a:gd name="T60" fmla="*/ 16 w 45"/>
                <a:gd name="T61" fmla="*/ 28 h 45"/>
                <a:gd name="T62" fmla="*/ 19 w 45"/>
                <a:gd name="T63" fmla="*/ 31 h 45"/>
                <a:gd name="T64" fmla="*/ 17 w 45"/>
                <a:gd name="T65" fmla="*/ 39 h 45"/>
                <a:gd name="T66" fmla="*/ 15 w 45"/>
                <a:gd name="T67" fmla="*/ 41 h 45"/>
                <a:gd name="T68" fmla="*/ 16 w 45"/>
                <a:gd name="T69" fmla="*/ 45 h 45"/>
                <a:gd name="T70" fmla="*/ 20 w 45"/>
                <a:gd name="T71" fmla="*/ 43 h 45"/>
                <a:gd name="T72" fmla="*/ 19 w 45"/>
                <a:gd name="T73" fmla="*/ 40 h 45"/>
                <a:gd name="T74" fmla="*/ 21 w 45"/>
                <a:gd name="T75" fmla="*/ 31 h 45"/>
                <a:gd name="T76" fmla="*/ 26 w 45"/>
                <a:gd name="T77" fmla="*/ 31 h 45"/>
                <a:gd name="T78" fmla="*/ 30 w 45"/>
                <a:gd name="T79" fmla="*/ 38 h 45"/>
                <a:gd name="T80" fmla="*/ 30 w 45"/>
                <a:gd name="T81" fmla="*/ 42 h 45"/>
                <a:gd name="T82" fmla="*/ 33 w 45"/>
                <a:gd name="T83" fmla="*/ 43 h 45"/>
                <a:gd name="T84" fmla="*/ 35 w 45"/>
                <a:gd name="T85" fmla="*/ 39 h 45"/>
                <a:gd name="T86" fmla="*/ 32 w 45"/>
                <a:gd name="T87" fmla="*/ 37 h 45"/>
                <a:gd name="T88" fmla="*/ 27 w 45"/>
                <a:gd name="T89" fmla="*/ 30 h 45"/>
                <a:gd name="T90" fmla="*/ 30 w 45"/>
                <a:gd name="T91" fmla="*/ 26 h 45"/>
                <a:gd name="T92" fmla="*/ 39 w 45"/>
                <a:gd name="T93" fmla="*/ 29 h 45"/>
                <a:gd name="T94" fmla="*/ 41 w 45"/>
                <a:gd name="T95" fmla="*/ 31 h 45"/>
                <a:gd name="T96" fmla="*/ 45 w 45"/>
                <a:gd name="T97" fmla="*/ 29 h 45"/>
                <a:gd name="T98" fmla="*/ 43 w 45"/>
                <a:gd name="T99" fmla="*/ 25 h 45"/>
                <a:gd name="T100" fmla="*/ 39 w 45"/>
                <a:gd name="T101" fmla="*/ 27 h 45"/>
                <a:gd name="T102" fmla="*/ 31 w 45"/>
                <a:gd name="T103" fmla="*/ 24 h 45"/>
                <a:gd name="T104" fmla="*/ 30 w 45"/>
                <a:gd name="T105" fmla="*/ 20 h 45"/>
                <a:gd name="T106" fmla="*/ 38 w 45"/>
                <a:gd name="T107" fmla="*/ 15 h 45"/>
                <a:gd name="T108" fmla="*/ 41 w 45"/>
                <a:gd name="T109" fmla="*/ 15 h 45"/>
                <a:gd name="T110" fmla="*/ 42 w 45"/>
                <a:gd name="T111" fmla="*/ 12 h 45"/>
                <a:gd name="T112" fmla="*/ 39 w 45"/>
                <a:gd name="T113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39" y="11"/>
                  </a:moveTo>
                  <a:cubicBezTo>
                    <a:pt x="38" y="11"/>
                    <a:pt x="37" y="12"/>
                    <a:pt x="37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6"/>
                    <a:pt x="31" y="4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0"/>
                    <a:pt x="26" y="1"/>
                    <a:pt x="25" y="3"/>
                  </a:cubicBezTo>
                  <a:cubicBezTo>
                    <a:pt x="25" y="4"/>
                    <a:pt x="25" y="5"/>
                    <a:pt x="26" y="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4"/>
                    <a:pt x="21" y="15"/>
                    <a:pt x="19" y="15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4"/>
                  </a:cubicBezTo>
                  <a:cubicBezTo>
                    <a:pt x="14" y="3"/>
                    <a:pt x="13" y="2"/>
                    <a:pt x="11" y="3"/>
                  </a:cubicBezTo>
                  <a:cubicBezTo>
                    <a:pt x="10" y="4"/>
                    <a:pt x="9" y="5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7"/>
                    <a:pt x="15" y="18"/>
                    <a:pt x="15" y="2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3" y="14"/>
                    <a:pt x="1" y="15"/>
                    <a:pt x="1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5"/>
                    <a:pt x="15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29"/>
                    <a:pt x="4" y="30"/>
                  </a:cubicBezTo>
                  <a:cubicBezTo>
                    <a:pt x="2" y="31"/>
                    <a:pt x="2" y="33"/>
                    <a:pt x="3" y="34"/>
                  </a:cubicBezTo>
                  <a:cubicBezTo>
                    <a:pt x="4" y="35"/>
                    <a:pt x="5" y="36"/>
                    <a:pt x="7" y="35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9"/>
                    <a:pt x="18" y="30"/>
                    <a:pt x="19" y="3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5" y="40"/>
                    <a:pt x="15" y="41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8" y="45"/>
                    <a:pt x="20" y="44"/>
                    <a:pt x="20" y="43"/>
                  </a:cubicBezTo>
                  <a:cubicBezTo>
                    <a:pt x="20" y="42"/>
                    <a:pt x="20" y="40"/>
                    <a:pt x="19" y="4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9" y="40"/>
                    <a:pt x="30" y="42"/>
                  </a:cubicBezTo>
                  <a:cubicBezTo>
                    <a:pt x="30" y="43"/>
                    <a:pt x="32" y="43"/>
                    <a:pt x="33" y="43"/>
                  </a:cubicBezTo>
                  <a:cubicBezTo>
                    <a:pt x="35" y="42"/>
                    <a:pt x="35" y="40"/>
                    <a:pt x="35" y="39"/>
                  </a:cubicBezTo>
                  <a:cubicBezTo>
                    <a:pt x="34" y="38"/>
                    <a:pt x="33" y="37"/>
                    <a:pt x="32" y="3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30" y="28"/>
                    <a:pt x="30" y="26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1"/>
                    <a:pt x="41" y="31"/>
                  </a:cubicBezTo>
                  <a:cubicBezTo>
                    <a:pt x="43" y="31"/>
                    <a:pt x="44" y="30"/>
                    <a:pt x="45" y="29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1"/>
                    <a:pt x="30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6"/>
                    <a:pt x="40" y="16"/>
                    <a:pt x="41" y="15"/>
                  </a:cubicBezTo>
                  <a:cubicBezTo>
                    <a:pt x="43" y="15"/>
                    <a:pt x="43" y="13"/>
                    <a:pt x="42" y="12"/>
                  </a:cubicBezTo>
                  <a:cubicBezTo>
                    <a:pt x="42" y="10"/>
                    <a:pt x="40" y="10"/>
                    <a:pt x="3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713163" y="1057275"/>
              <a:ext cx="455613" cy="446088"/>
            </a:xfrm>
            <a:custGeom>
              <a:avLst/>
              <a:gdLst>
                <a:gd name="T0" fmla="*/ 79 w 80"/>
                <a:gd name="T1" fmla="*/ 29 h 78"/>
                <a:gd name="T2" fmla="*/ 63 w 80"/>
                <a:gd name="T3" fmla="*/ 16 h 78"/>
                <a:gd name="T4" fmla="*/ 51 w 80"/>
                <a:gd name="T5" fmla="*/ 22 h 78"/>
                <a:gd name="T6" fmla="*/ 51 w 80"/>
                <a:gd name="T7" fmla="*/ 22 h 78"/>
                <a:gd name="T8" fmla="*/ 53 w 80"/>
                <a:gd name="T9" fmla="*/ 14 h 78"/>
                <a:gd name="T10" fmla="*/ 37 w 80"/>
                <a:gd name="T11" fmla="*/ 0 h 78"/>
                <a:gd name="T12" fmla="*/ 23 w 80"/>
                <a:gd name="T13" fmla="*/ 17 h 78"/>
                <a:gd name="T14" fmla="*/ 27 w 80"/>
                <a:gd name="T15" fmla="*/ 25 h 78"/>
                <a:gd name="T16" fmla="*/ 27 w 80"/>
                <a:gd name="T17" fmla="*/ 25 h 78"/>
                <a:gd name="T18" fmla="*/ 14 w 80"/>
                <a:gd name="T19" fmla="*/ 20 h 78"/>
                <a:gd name="T20" fmla="*/ 1 w 80"/>
                <a:gd name="T21" fmla="*/ 37 h 78"/>
                <a:gd name="T22" fmla="*/ 17 w 80"/>
                <a:gd name="T23" fmla="*/ 50 h 78"/>
                <a:gd name="T24" fmla="*/ 21 w 80"/>
                <a:gd name="T25" fmla="*/ 49 h 78"/>
                <a:gd name="T26" fmla="*/ 13 w 80"/>
                <a:gd name="T27" fmla="*/ 64 h 78"/>
                <a:gd name="T28" fmla="*/ 29 w 80"/>
                <a:gd name="T29" fmla="*/ 77 h 78"/>
                <a:gd name="T30" fmla="*/ 43 w 80"/>
                <a:gd name="T31" fmla="*/ 61 h 78"/>
                <a:gd name="T32" fmla="*/ 43 w 80"/>
                <a:gd name="T33" fmla="*/ 61 h 78"/>
                <a:gd name="T34" fmla="*/ 59 w 80"/>
                <a:gd name="T35" fmla="*/ 75 h 78"/>
                <a:gd name="T36" fmla="*/ 73 w 80"/>
                <a:gd name="T37" fmla="*/ 58 h 78"/>
                <a:gd name="T38" fmla="*/ 62 w 80"/>
                <a:gd name="T39" fmla="*/ 45 h 78"/>
                <a:gd name="T40" fmla="*/ 65 w 80"/>
                <a:gd name="T41" fmla="*/ 45 h 78"/>
                <a:gd name="T42" fmla="*/ 79 w 80"/>
                <a:gd name="T43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8">
                  <a:moveTo>
                    <a:pt x="79" y="29"/>
                  </a:moveTo>
                  <a:cubicBezTo>
                    <a:pt x="78" y="21"/>
                    <a:pt x="71" y="15"/>
                    <a:pt x="63" y="16"/>
                  </a:cubicBezTo>
                  <a:cubicBezTo>
                    <a:pt x="58" y="16"/>
                    <a:pt x="54" y="19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3" y="20"/>
                    <a:pt x="53" y="17"/>
                    <a:pt x="53" y="14"/>
                  </a:cubicBezTo>
                  <a:cubicBezTo>
                    <a:pt x="52" y="6"/>
                    <a:pt x="45" y="0"/>
                    <a:pt x="37" y="0"/>
                  </a:cubicBezTo>
                  <a:cubicBezTo>
                    <a:pt x="28" y="1"/>
                    <a:pt x="22" y="9"/>
                    <a:pt x="23" y="17"/>
                  </a:cubicBezTo>
                  <a:cubicBezTo>
                    <a:pt x="24" y="20"/>
                    <a:pt x="25" y="23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2"/>
                    <a:pt x="19" y="20"/>
                    <a:pt x="14" y="20"/>
                  </a:cubicBezTo>
                  <a:cubicBezTo>
                    <a:pt x="6" y="21"/>
                    <a:pt x="0" y="28"/>
                    <a:pt x="1" y="37"/>
                  </a:cubicBezTo>
                  <a:cubicBezTo>
                    <a:pt x="2" y="45"/>
                    <a:pt x="9" y="51"/>
                    <a:pt x="17" y="50"/>
                  </a:cubicBezTo>
                  <a:cubicBezTo>
                    <a:pt x="19" y="50"/>
                    <a:pt x="20" y="50"/>
                    <a:pt x="21" y="49"/>
                  </a:cubicBezTo>
                  <a:cubicBezTo>
                    <a:pt x="16" y="52"/>
                    <a:pt x="12" y="58"/>
                    <a:pt x="13" y="64"/>
                  </a:cubicBezTo>
                  <a:cubicBezTo>
                    <a:pt x="14" y="72"/>
                    <a:pt x="21" y="78"/>
                    <a:pt x="29" y="77"/>
                  </a:cubicBezTo>
                  <a:cubicBezTo>
                    <a:pt x="38" y="77"/>
                    <a:pt x="44" y="69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9"/>
                    <a:pt x="51" y="75"/>
                    <a:pt x="59" y="75"/>
                  </a:cubicBezTo>
                  <a:cubicBezTo>
                    <a:pt x="67" y="74"/>
                    <a:pt x="73" y="66"/>
                    <a:pt x="73" y="58"/>
                  </a:cubicBezTo>
                  <a:cubicBezTo>
                    <a:pt x="72" y="52"/>
                    <a:pt x="68" y="47"/>
                    <a:pt x="62" y="45"/>
                  </a:cubicBezTo>
                  <a:cubicBezTo>
                    <a:pt x="63" y="46"/>
                    <a:pt x="64" y="46"/>
                    <a:pt x="65" y="45"/>
                  </a:cubicBezTo>
                  <a:cubicBezTo>
                    <a:pt x="74" y="45"/>
                    <a:pt x="80" y="37"/>
                    <a:pt x="79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827463" y="1165225"/>
              <a:ext cx="233363" cy="234950"/>
            </a:xfrm>
            <a:custGeom>
              <a:avLst/>
              <a:gdLst>
                <a:gd name="T0" fmla="*/ 38 w 41"/>
                <a:gd name="T1" fmla="*/ 16 h 41"/>
                <a:gd name="T2" fmla="*/ 36 w 41"/>
                <a:gd name="T3" fmla="*/ 18 h 41"/>
                <a:gd name="T4" fmla="*/ 28 w 41"/>
                <a:gd name="T5" fmla="*/ 19 h 41"/>
                <a:gd name="T6" fmla="*/ 26 w 41"/>
                <a:gd name="T7" fmla="*/ 15 h 41"/>
                <a:gd name="T8" fmla="*/ 31 w 41"/>
                <a:gd name="T9" fmla="*/ 9 h 41"/>
                <a:gd name="T10" fmla="*/ 34 w 41"/>
                <a:gd name="T11" fmla="*/ 8 h 41"/>
                <a:gd name="T12" fmla="*/ 34 w 41"/>
                <a:gd name="T13" fmla="*/ 5 h 41"/>
                <a:gd name="T14" fmla="*/ 30 w 41"/>
                <a:gd name="T15" fmla="*/ 5 h 41"/>
                <a:gd name="T16" fmla="*/ 30 w 41"/>
                <a:gd name="T17" fmla="*/ 8 h 41"/>
                <a:gd name="T18" fmla="*/ 25 w 41"/>
                <a:gd name="T19" fmla="*/ 14 h 41"/>
                <a:gd name="T20" fmla="*/ 21 w 41"/>
                <a:gd name="T21" fmla="*/ 13 h 41"/>
                <a:gd name="T22" fmla="*/ 20 w 41"/>
                <a:gd name="T23" fmla="*/ 5 h 41"/>
                <a:gd name="T24" fmla="*/ 21 w 41"/>
                <a:gd name="T25" fmla="*/ 2 h 41"/>
                <a:gd name="T26" fmla="*/ 19 w 41"/>
                <a:gd name="T27" fmla="*/ 0 h 41"/>
                <a:gd name="T28" fmla="*/ 16 w 41"/>
                <a:gd name="T29" fmla="*/ 3 h 41"/>
                <a:gd name="T30" fmla="*/ 18 w 41"/>
                <a:gd name="T31" fmla="*/ 5 h 41"/>
                <a:gd name="T32" fmla="*/ 19 w 41"/>
                <a:gd name="T33" fmla="*/ 13 h 41"/>
                <a:gd name="T34" fmla="*/ 15 w 41"/>
                <a:gd name="T35" fmla="*/ 15 h 41"/>
                <a:gd name="T36" fmla="*/ 9 w 41"/>
                <a:gd name="T37" fmla="*/ 10 h 41"/>
                <a:gd name="T38" fmla="*/ 8 w 41"/>
                <a:gd name="T39" fmla="*/ 7 h 41"/>
                <a:gd name="T40" fmla="*/ 5 w 41"/>
                <a:gd name="T41" fmla="*/ 7 h 41"/>
                <a:gd name="T42" fmla="*/ 5 w 41"/>
                <a:gd name="T43" fmla="*/ 11 h 41"/>
                <a:gd name="T44" fmla="*/ 8 w 41"/>
                <a:gd name="T45" fmla="*/ 11 h 41"/>
                <a:gd name="T46" fmla="*/ 14 w 41"/>
                <a:gd name="T47" fmla="*/ 16 h 41"/>
                <a:gd name="T48" fmla="*/ 13 w 41"/>
                <a:gd name="T49" fmla="*/ 20 h 41"/>
                <a:gd name="T50" fmla="*/ 5 w 41"/>
                <a:gd name="T51" fmla="*/ 21 h 41"/>
                <a:gd name="T52" fmla="*/ 3 w 41"/>
                <a:gd name="T53" fmla="*/ 20 h 41"/>
                <a:gd name="T54" fmla="*/ 0 w 41"/>
                <a:gd name="T55" fmla="*/ 23 h 41"/>
                <a:gd name="T56" fmla="*/ 3 w 41"/>
                <a:gd name="T57" fmla="*/ 25 h 41"/>
                <a:gd name="T58" fmla="*/ 5 w 41"/>
                <a:gd name="T59" fmla="*/ 23 h 41"/>
                <a:gd name="T60" fmla="*/ 13 w 41"/>
                <a:gd name="T61" fmla="*/ 22 h 41"/>
                <a:gd name="T62" fmla="*/ 15 w 41"/>
                <a:gd name="T63" fmla="*/ 26 h 41"/>
                <a:gd name="T64" fmla="*/ 10 w 41"/>
                <a:gd name="T65" fmla="*/ 32 h 41"/>
                <a:gd name="T66" fmla="*/ 7 w 41"/>
                <a:gd name="T67" fmla="*/ 33 h 41"/>
                <a:gd name="T68" fmla="*/ 8 w 41"/>
                <a:gd name="T69" fmla="*/ 36 h 41"/>
                <a:gd name="T70" fmla="*/ 11 w 41"/>
                <a:gd name="T71" fmla="*/ 36 h 41"/>
                <a:gd name="T72" fmla="*/ 11 w 41"/>
                <a:gd name="T73" fmla="*/ 33 h 41"/>
                <a:gd name="T74" fmla="*/ 16 w 41"/>
                <a:gd name="T75" fmla="*/ 27 h 41"/>
                <a:gd name="T76" fmla="*/ 20 w 41"/>
                <a:gd name="T77" fmla="*/ 28 h 41"/>
                <a:gd name="T78" fmla="*/ 21 w 41"/>
                <a:gd name="T79" fmla="*/ 36 h 41"/>
                <a:gd name="T80" fmla="*/ 20 w 41"/>
                <a:gd name="T81" fmla="*/ 39 h 41"/>
                <a:gd name="T82" fmla="*/ 22 w 41"/>
                <a:gd name="T83" fmla="*/ 41 h 41"/>
                <a:gd name="T84" fmla="*/ 25 w 41"/>
                <a:gd name="T85" fmla="*/ 38 h 41"/>
                <a:gd name="T86" fmla="*/ 23 w 41"/>
                <a:gd name="T87" fmla="*/ 36 h 41"/>
                <a:gd name="T88" fmla="*/ 22 w 41"/>
                <a:gd name="T89" fmla="*/ 28 h 41"/>
                <a:gd name="T90" fmla="*/ 26 w 41"/>
                <a:gd name="T91" fmla="*/ 26 h 41"/>
                <a:gd name="T92" fmla="*/ 32 w 41"/>
                <a:gd name="T93" fmla="*/ 31 h 41"/>
                <a:gd name="T94" fmla="*/ 33 w 41"/>
                <a:gd name="T95" fmla="*/ 34 h 41"/>
                <a:gd name="T96" fmla="*/ 37 w 41"/>
                <a:gd name="T97" fmla="*/ 34 h 41"/>
                <a:gd name="T98" fmla="*/ 36 w 41"/>
                <a:gd name="T99" fmla="*/ 30 h 41"/>
                <a:gd name="T100" fmla="*/ 33 w 41"/>
                <a:gd name="T101" fmla="*/ 30 h 41"/>
                <a:gd name="T102" fmla="*/ 27 w 41"/>
                <a:gd name="T103" fmla="*/ 25 h 41"/>
                <a:gd name="T104" fmla="*/ 28 w 41"/>
                <a:gd name="T105" fmla="*/ 21 h 41"/>
                <a:gd name="T106" fmla="*/ 36 w 41"/>
                <a:gd name="T107" fmla="*/ 20 h 41"/>
                <a:gd name="T108" fmla="*/ 39 w 41"/>
                <a:gd name="T109" fmla="*/ 21 h 41"/>
                <a:gd name="T110" fmla="*/ 41 w 41"/>
                <a:gd name="T111" fmla="*/ 19 h 41"/>
                <a:gd name="T112" fmla="*/ 38 w 41"/>
                <a:gd name="T11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1">
                  <a:moveTo>
                    <a:pt x="38" y="16"/>
                  </a:moveTo>
                  <a:cubicBezTo>
                    <a:pt x="37" y="16"/>
                    <a:pt x="36" y="17"/>
                    <a:pt x="36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7" y="16"/>
                    <a:pt x="26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3" y="9"/>
                    <a:pt x="34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30" y="6"/>
                    <a:pt x="29" y="7"/>
                    <a:pt x="30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4" y="25"/>
                    <a:pt x="5" y="24"/>
                    <a:pt x="5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4"/>
                    <a:pt x="14" y="25"/>
                    <a:pt x="15" y="2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6" y="34"/>
                    <a:pt x="7" y="35"/>
                    <a:pt x="8" y="36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7"/>
                    <a:pt x="20" y="39"/>
                  </a:cubicBezTo>
                  <a:cubicBezTo>
                    <a:pt x="20" y="40"/>
                    <a:pt x="21" y="41"/>
                    <a:pt x="22" y="41"/>
                  </a:cubicBezTo>
                  <a:cubicBezTo>
                    <a:pt x="24" y="41"/>
                    <a:pt x="25" y="39"/>
                    <a:pt x="25" y="38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3" y="34"/>
                  </a:cubicBezTo>
                  <a:cubicBezTo>
                    <a:pt x="34" y="35"/>
                    <a:pt x="36" y="35"/>
                    <a:pt x="37" y="34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5" y="29"/>
                    <a:pt x="34" y="29"/>
                    <a:pt x="33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2"/>
                    <a:pt x="28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8" y="21"/>
                    <a:pt x="39" y="21"/>
                  </a:cubicBezTo>
                  <a:cubicBezTo>
                    <a:pt x="40" y="21"/>
                    <a:pt x="41" y="20"/>
                    <a:pt x="41" y="19"/>
                  </a:cubicBezTo>
                  <a:cubicBezTo>
                    <a:pt x="41" y="17"/>
                    <a:pt x="40" y="16"/>
                    <a:pt x="3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065588" y="1384300"/>
              <a:ext cx="382588" cy="377825"/>
            </a:xfrm>
            <a:custGeom>
              <a:avLst/>
              <a:gdLst>
                <a:gd name="T0" fmla="*/ 66 w 67"/>
                <a:gd name="T1" fmla="*/ 25 h 66"/>
                <a:gd name="T2" fmla="*/ 53 w 67"/>
                <a:gd name="T3" fmla="*/ 13 h 66"/>
                <a:gd name="T4" fmla="*/ 43 w 67"/>
                <a:gd name="T5" fmla="*/ 19 h 66"/>
                <a:gd name="T6" fmla="*/ 43 w 67"/>
                <a:gd name="T7" fmla="*/ 19 h 66"/>
                <a:gd name="T8" fmla="*/ 45 w 67"/>
                <a:gd name="T9" fmla="*/ 12 h 66"/>
                <a:gd name="T10" fmla="*/ 31 w 67"/>
                <a:gd name="T11" fmla="*/ 1 h 66"/>
                <a:gd name="T12" fmla="*/ 20 w 67"/>
                <a:gd name="T13" fmla="*/ 14 h 66"/>
                <a:gd name="T14" fmla="*/ 23 w 67"/>
                <a:gd name="T15" fmla="*/ 21 h 66"/>
                <a:gd name="T16" fmla="*/ 23 w 67"/>
                <a:gd name="T17" fmla="*/ 21 h 66"/>
                <a:gd name="T18" fmla="*/ 12 w 67"/>
                <a:gd name="T19" fmla="*/ 17 h 66"/>
                <a:gd name="T20" fmla="*/ 1 w 67"/>
                <a:gd name="T21" fmla="*/ 31 h 66"/>
                <a:gd name="T22" fmla="*/ 15 w 67"/>
                <a:gd name="T23" fmla="*/ 42 h 66"/>
                <a:gd name="T24" fmla="*/ 18 w 67"/>
                <a:gd name="T25" fmla="*/ 41 h 66"/>
                <a:gd name="T26" fmla="*/ 11 w 67"/>
                <a:gd name="T27" fmla="*/ 54 h 66"/>
                <a:gd name="T28" fmla="*/ 25 w 67"/>
                <a:gd name="T29" fmla="*/ 65 h 66"/>
                <a:gd name="T30" fmla="*/ 36 w 67"/>
                <a:gd name="T31" fmla="*/ 52 h 66"/>
                <a:gd name="T32" fmla="*/ 36 w 67"/>
                <a:gd name="T33" fmla="*/ 52 h 66"/>
                <a:gd name="T34" fmla="*/ 50 w 67"/>
                <a:gd name="T35" fmla="*/ 63 h 66"/>
                <a:gd name="T36" fmla="*/ 61 w 67"/>
                <a:gd name="T37" fmla="*/ 49 h 66"/>
                <a:gd name="T38" fmla="*/ 53 w 67"/>
                <a:gd name="T39" fmla="*/ 38 h 66"/>
                <a:gd name="T40" fmla="*/ 55 w 67"/>
                <a:gd name="T41" fmla="*/ 38 h 66"/>
                <a:gd name="T42" fmla="*/ 66 w 67"/>
                <a:gd name="T4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6">
                  <a:moveTo>
                    <a:pt x="66" y="25"/>
                  </a:moveTo>
                  <a:cubicBezTo>
                    <a:pt x="66" y="18"/>
                    <a:pt x="60" y="13"/>
                    <a:pt x="53" y="13"/>
                  </a:cubicBezTo>
                  <a:cubicBezTo>
                    <a:pt x="49" y="14"/>
                    <a:pt x="45" y="16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5" y="17"/>
                    <a:pt x="45" y="14"/>
                    <a:pt x="45" y="12"/>
                  </a:cubicBezTo>
                  <a:cubicBezTo>
                    <a:pt x="44" y="5"/>
                    <a:pt x="38" y="0"/>
                    <a:pt x="31" y="1"/>
                  </a:cubicBezTo>
                  <a:cubicBezTo>
                    <a:pt x="24" y="1"/>
                    <a:pt x="19" y="7"/>
                    <a:pt x="20" y="14"/>
                  </a:cubicBezTo>
                  <a:cubicBezTo>
                    <a:pt x="20" y="17"/>
                    <a:pt x="21" y="19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19"/>
                    <a:pt x="16" y="17"/>
                    <a:pt x="12" y="17"/>
                  </a:cubicBezTo>
                  <a:cubicBezTo>
                    <a:pt x="5" y="18"/>
                    <a:pt x="0" y="24"/>
                    <a:pt x="1" y="31"/>
                  </a:cubicBezTo>
                  <a:cubicBezTo>
                    <a:pt x="2" y="38"/>
                    <a:pt x="8" y="43"/>
                    <a:pt x="15" y="42"/>
                  </a:cubicBezTo>
                  <a:cubicBezTo>
                    <a:pt x="16" y="42"/>
                    <a:pt x="17" y="42"/>
                    <a:pt x="18" y="41"/>
                  </a:cubicBezTo>
                  <a:cubicBezTo>
                    <a:pt x="14" y="44"/>
                    <a:pt x="11" y="49"/>
                    <a:pt x="11" y="54"/>
                  </a:cubicBezTo>
                  <a:cubicBezTo>
                    <a:pt x="12" y="61"/>
                    <a:pt x="18" y="66"/>
                    <a:pt x="25" y="65"/>
                  </a:cubicBezTo>
                  <a:cubicBezTo>
                    <a:pt x="32" y="65"/>
                    <a:pt x="37" y="58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8"/>
                    <a:pt x="43" y="63"/>
                    <a:pt x="50" y="63"/>
                  </a:cubicBezTo>
                  <a:cubicBezTo>
                    <a:pt x="57" y="62"/>
                    <a:pt x="62" y="56"/>
                    <a:pt x="61" y="49"/>
                  </a:cubicBezTo>
                  <a:cubicBezTo>
                    <a:pt x="61" y="44"/>
                    <a:pt x="57" y="40"/>
                    <a:pt x="53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62" y="38"/>
                    <a:pt x="67" y="32"/>
                    <a:pt x="6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64013" y="1474788"/>
              <a:ext cx="198438" cy="201613"/>
            </a:xfrm>
            <a:custGeom>
              <a:avLst/>
              <a:gdLst>
                <a:gd name="T0" fmla="*/ 32 w 35"/>
                <a:gd name="T1" fmla="*/ 14 h 35"/>
                <a:gd name="T2" fmla="*/ 30 w 35"/>
                <a:gd name="T3" fmla="*/ 16 h 35"/>
                <a:gd name="T4" fmla="*/ 23 w 35"/>
                <a:gd name="T5" fmla="*/ 16 h 35"/>
                <a:gd name="T6" fmla="*/ 22 w 35"/>
                <a:gd name="T7" fmla="*/ 13 h 35"/>
                <a:gd name="T8" fmla="*/ 26 w 35"/>
                <a:gd name="T9" fmla="*/ 8 h 35"/>
                <a:gd name="T10" fmla="*/ 29 w 35"/>
                <a:gd name="T11" fmla="*/ 7 h 35"/>
                <a:gd name="T12" fmla="*/ 28 w 35"/>
                <a:gd name="T13" fmla="*/ 4 h 35"/>
                <a:gd name="T14" fmla="*/ 25 w 35"/>
                <a:gd name="T15" fmla="*/ 4 h 35"/>
                <a:gd name="T16" fmla="*/ 25 w 35"/>
                <a:gd name="T17" fmla="*/ 7 h 35"/>
                <a:gd name="T18" fmla="*/ 21 w 35"/>
                <a:gd name="T19" fmla="*/ 12 h 35"/>
                <a:gd name="T20" fmla="*/ 17 w 35"/>
                <a:gd name="T21" fmla="*/ 11 h 35"/>
                <a:gd name="T22" fmla="*/ 17 w 35"/>
                <a:gd name="T23" fmla="*/ 4 h 35"/>
                <a:gd name="T24" fmla="*/ 18 w 35"/>
                <a:gd name="T25" fmla="*/ 2 h 35"/>
                <a:gd name="T26" fmla="*/ 16 w 35"/>
                <a:gd name="T27" fmla="*/ 0 h 35"/>
                <a:gd name="T28" fmla="*/ 14 w 35"/>
                <a:gd name="T29" fmla="*/ 3 h 35"/>
                <a:gd name="T30" fmla="*/ 15 w 35"/>
                <a:gd name="T31" fmla="*/ 4 h 35"/>
                <a:gd name="T32" fmla="*/ 16 w 35"/>
                <a:gd name="T33" fmla="*/ 11 h 35"/>
                <a:gd name="T34" fmla="*/ 13 w 35"/>
                <a:gd name="T35" fmla="*/ 13 h 35"/>
                <a:gd name="T36" fmla="*/ 8 w 35"/>
                <a:gd name="T37" fmla="*/ 9 h 35"/>
                <a:gd name="T38" fmla="*/ 7 w 35"/>
                <a:gd name="T39" fmla="*/ 6 h 35"/>
                <a:gd name="T40" fmla="*/ 4 w 35"/>
                <a:gd name="T41" fmla="*/ 7 h 35"/>
                <a:gd name="T42" fmla="*/ 5 w 35"/>
                <a:gd name="T43" fmla="*/ 10 h 35"/>
                <a:gd name="T44" fmla="*/ 7 w 35"/>
                <a:gd name="T45" fmla="*/ 10 h 35"/>
                <a:gd name="T46" fmla="*/ 12 w 35"/>
                <a:gd name="T47" fmla="*/ 14 h 35"/>
                <a:gd name="T48" fmla="*/ 11 w 35"/>
                <a:gd name="T49" fmla="*/ 17 h 35"/>
                <a:gd name="T50" fmla="*/ 4 w 35"/>
                <a:gd name="T51" fmla="*/ 18 h 35"/>
                <a:gd name="T52" fmla="*/ 2 w 35"/>
                <a:gd name="T53" fmla="*/ 17 h 35"/>
                <a:gd name="T54" fmla="*/ 0 w 35"/>
                <a:gd name="T55" fmla="*/ 19 h 35"/>
                <a:gd name="T56" fmla="*/ 3 w 35"/>
                <a:gd name="T57" fmla="*/ 21 h 35"/>
                <a:gd name="T58" fmla="*/ 5 w 35"/>
                <a:gd name="T59" fmla="*/ 19 h 35"/>
                <a:gd name="T60" fmla="*/ 11 w 35"/>
                <a:gd name="T61" fmla="*/ 19 h 35"/>
                <a:gd name="T62" fmla="*/ 13 w 35"/>
                <a:gd name="T63" fmla="*/ 22 h 35"/>
                <a:gd name="T64" fmla="*/ 9 w 35"/>
                <a:gd name="T65" fmla="*/ 27 h 35"/>
                <a:gd name="T66" fmla="*/ 6 w 35"/>
                <a:gd name="T67" fmla="*/ 28 h 35"/>
                <a:gd name="T68" fmla="*/ 7 w 35"/>
                <a:gd name="T69" fmla="*/ 31 h 35"/>
                <a:gd name="T70" fmla="*/ 10 w 35"/>
                <a:gd name="T71" fmla="*/ 30 h 35"/>
                <a:gd name="T72" fmla="*/ 10 w 35"/>
                <a:gd name="T73" fmla="*/ 28 h 35"/>
                <a:gd name="T74" fmla="*/ 14 w 35"/>
                <a:gd name="T75" fmla="*/ 23 h 35"/>
                <a:gd name="T76" fmla="*/ 17 w 35"/>
                <a:gd name="T77" fmla="*/ 24 h 35"/>
                <a:gd name="T78" fmla="*/ 18 w 35"/>
                <a:gd name="T79" fmla="*/ 30 h 35"/>
                <a:gd name="T80" fmla="*/ 17 w 35"/>
                <a:gd name="T81" fmla="*/ 33 h 35"/>
                <a:gd name="T82" fmla="*/ 19 w 35"/>
                <a:gd name="T83" fmla="*/ 34 h 35"/>
                <a:gd name="T84" fmla="*/ 21 w 35"/>
                <a:gd name="T85" fmla="*/ 32 h 35"/>
                <a:gd name="T86" fmla="*/ 19 w 35"/>
                <a:gd name="T87" fmla="*/ 30 h 35"/>
                <a:gd name="T88" fmla="*/ 19 w 35"/>
                <a:gd name="T89" fmla="*/ 24 h 35"/>
                <a:gd name="T90" fmla="*/ 22 w 35"/>
                <a:gd name="T91" fmla="*/ 22 h 35"/>
                <a:gd name="T92" fmla="*/ 27 w 35"/>
                <a:gd name="T93" fmla="*/ 26 h 35"/>
                <a:gd name="T94" fmla="*/ 28 w 35"/>
                <a:gd name="T95" fmla="*/ 29 h 35"/>
                <a:gd name="T96" fmla="*/ 31 w 35"/>
                <a:gd name="T97" fmla="*/ 28 h 35"/>
                <a:gd name="T98" fmla="*/ 30 w 35"/>
                <a:gd name="T99" fmla="*/ 25 h 35"/>
                <a:gd name="T100" fmla="*/ 28 w 35"/>
                <a:gd name="T101" fmla="*/ 25 h 35"/>
                <a:gd name="T102" fmla="*/ 23 w 35"/>
                <a:gd name="T103" fmla="*/ 21 h 35"/>
                <a:gd name="T104" fmla="*/ 24 w 35"/>
                <a:gd name="T105" fmla="*/ 18 h 35"/>
                <a:gd name="T106" fmla="*/ 31 w 35"/>
                <a:gd name="T107" fmla="*/ 17 h 35"/>
                <a:gd name="T108" fmla="*/ 33 w 35"/>
                <a:gd name="T109" fmla="*/ 18 h 35"/>
                <a:gd name="T110" fmla="*/ 35 w 35"/>
                <a:gd name="T111" fmla="*/ 16 h 35"/>
                <a:gd name="T112" fmla="*/ 32 w 35"/>
                <a:gd name="T113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32" y="14"/>
                  </a:moveTo>
                  <a:cubicBezTo>
                    <a:pt x="31" y="14"/>
                    <a:pt x="31" y="15"/>
                    <a:pt x="3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8"/>
                    <a:pt x="29" y="7"/>
                  </a:cubicBezTo>
                  <a:cubicBezTo>
                    <a:pt x="29" y="6"/>
                    <a:pt x="29" y="5"/>
                    <a:pt x="28" y="4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5" y="5"/>
                    <a:pt x="25" y="6"/>
                    <a:pt x="25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4" y="1"/>
                    <a:pt x="14" y="3"/>
                  </a:cubicBezTo>
                  <a:cubicBezTo>
                    <a:pt x="14" y="3"/>
                    <a:pt x="14" y="4"/>
                    <a:pt x="15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3" y="7"/>
                    <a:pt x="4" y="9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6" y="28"/>
                  </a:cubicBezTo>
                  <a:cubicBezTo>
                    <a:pt x="6" y="29"/>
                    <a:pt x="6" y="30"/>
                    <a:pt x="7" y="31"/>
                  </a:cubicBezTo>
                  <a:cubicBezTo>
                    <a:pt x="7" y="31"/>
                    <a:pt x="9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34"/>
                    <a:pt x="18" y="35"/>
                    <a:pt x="19" y="34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8"/>
                    <a:pt x="28" y="29"/>
                  </a:cubicBezTo>
                  <a:cubicBezTo>
                    <a:pt x="29" y="29"/>
                    <a:pt x="30" y="29"/>
                    <a:pt x="31" y="28"/>
                  </a:cubicBezTo>
                  <a:cubicBezTo>
                    <a:pt x="31" y="27"/>
                    <a:pt x="31" y="26"/>
                    <a:pt x="30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4" y="15"/>
                    <a:pt x="33" y="14"/>
                    <a:pt x="3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678238" y="1562100"/>
              <a:ext cx="387350" cy="388938"/>
            </a:xfrm>
            <a:custGeom>
              <a:avLst/>
              <a:gdLst>
                <a:gd name="T0" fmla="*/ 49 w 68"/>
                <a:gd name="T1" fmla="*/ 4 h 68"/>
                <a:gd name="T2" fmla="*/ 31 w 68"/>
                <a:gd name="T3" fmla="*/ 5 h 68"/>
                <a:gd name="T4" fmla="*/ 28 w 68"/>
                <a:gd name="T5" fmla="*/ 16 h 68"/>
                <a:gd name="T6" fmla="*/ 28 w 68"/>
                <a:gd name="T7" fmla="*/ 16 h 68"/>
                <a:gd name="T8" fmla="*/ 25 w 68"/>
                <a:gd name="T9" fmla="*/ 10 h 68"/>
                <a:gd name="T10" fmla="*/ 7 w 68"/>
                <a:gd name="T11" fmla="*/ 11 h 68"/>
                <a:gd name="T12" fmla="*/ 8 w 68"/>
                <a:gd name="T13" fmla="*/ 29 h 68"/>
                <a:gd name="T14" fmla="*/ 15 w 68"/>
                <a:gd name="T15" fmla="*/ 32 h 68"/>
                <a:gd name="T16" fmla="*/ 15 w 68"/>
                <a:gd name="T17" fmla="*/ 32 h 68"/>
                <a:gd name="T18" fmla="*/ 5 w 68"/>
                <a:gd name="T19" fmla="*/ 36 h 68"/>
                <a:gd name="T20" fmla="*/ 6 w 68"/>
                <a:gd name="T21" fmla="*/ 54 h 68"/>
                <a:gd name="T22" fmla="*/ 23 w 68"/>
                <a:gd name="T23" fmla="*/ 52 h 68"/>
                <a:gd name="T24" fmla="*/ 25 w 68"/>
                <a:gd name="T25" fmla="*/ 49 h 68"/>
                <a:gd name="T26" fmla="*/ 29 w 68"/>
                <a:gd name="T27" fmla="*/ 63 h 68"/>
                <a:gd name="T28" fmla="*/ 46 w 68"/>
                <a:gd name="T29" fmla="*/ 62 h 68"/>
                <a:gd name="T30" fmla="*/ 45 w 68"/>
                <a:gd name="T31" fmla="*/ 44 h 68"/>
                <a:gd name="T32" fmla="*/ 45 w 68"/>
                <a:gd name="T33" fmla="*/ 44 h 68"/>
                <a:gd name="T34" fmla="*/ 63 w 68"/>
                <a:gd name="T35" fmla="*/ 43 h 68"/>
                <a:gd name="T36" fmla="*/ 62 w 68"/>
                <a:gd name="T37" fmla="*/ 26 h 68"/>
                <a:gd name="T38" fmla="*/ 48 w 68"/>
                <a:gd name="T39" fmla="*/ 24 h 68"/>
                <a:gd name="T40" fmla="*/ 50 w 68"/>
                <a:gd name="T41" fmla="*/ 22 h 68"/>
                <a:gd name="T42" fmla="*/ 49 w 68"/>
                <a:gd name="T4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68">
                  <a:moveTo>
                    <a:pt x="49" y="4"/>
                  </a:moveTo>
                  <a:cubicBezTo>
                    <a:pt x="44" y="0"/>
                    <a:pt x="36" y="0"/>
                    <a:pt x="31" y="5"/>
                  </a:cubicBezTo>
                  <a:cubicBezTo>
                    <a:pt x="29" y="8"/>
                    <a:pt x="28" y="12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3"/>
                    <a:pt x="26" y="11"/>
                    <a:pt x="25" y="10"/>
                  </a:cubicBezTo>
                  <a:cubicBezTo>
                    <a:pt x="19" y="5"/>
                    <a:pt x="11" y="6"/>
                    <a:pt x="7" y="11"/>
                  </a:cubicBezTo>
                  <a:cubicBezTo>
                    <a:pt x="2" y="16"/>
                    <a:pt x="3" y="24"/>
                    <a:pt x="8" y="29"/>
                  </a:cubicBezTo>
                  <a:cubicBezTo>
                    <a:pt x="10" y="30"/>
                    <a:pt x="12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1" y="31"/>
                    <a:pt x="7" y="33"/>
                    <a:pt x="5" y="36"/>
                  </a:cubicBezTo>
                  <a:cubicBezTo>
                    <a:pt x="0" y="41"/>
                    <a:pt x="0" y="49"/>
                    <a:pt x="6" y="54"/>
                  </a:cubicBezTo>
                  <a:cubicBezTo>
                    <a:pt x="11" y="58"/>
                    <a:pt x="19" y="58"/>
                    <a:pt x="23" y="52"/>
                  </a:cubicBezTo>
                  <a:cubicBezTo>
                    <a:pt x="24" y="51"/>
                    <a:pt x="25" y="50"/>
                    <a:pt x="25" y="49"/>
                  </a:cubicBezTo>
                  <a:cubicBezTo>
                    <a:pt x="23" y="54"/>
                    <a:pt x="25" y="60"/>
                    <a:pt x="29" y="63"/>
                  </a:cubicBezTo>
                  <a:cubicBezTo>
                    <a:pt x="34" y="68"/>
                    <a:pt x="42" y="67"/>
                    <a:pt x="46" y="62"/>
                  </a:cubicBezTo>
                  <a:cubicBezTo>
                    <a:pt x="51" y="57"/>
                    <a:pt x="50" y="49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1" y="49"/>
                    <a:pt x="58" y="48"/>
                    <a:pt x="63" y="43"/>
                  </a:cubicBezTo>
                  <a:cubicBezTo>
                    <a:pt x="68" y="38"/>
                    <a:pt x="67" y="30"/>
                    <a:pt x="62" y="26"/>
                  </a:cubicBezTo>
                  <a:cubicBezTo>
                    <a:pt x="58" y="22"/>
                    <a:pt x="53" y="22"/>
                    <a:pt x="48" y="24"/>
                  </a:cubicBezTo>
                  <a:cubicBezTo>
                    <a:pt x="49" y="23"/>
                    <a:pt x="50" y="23"/>
                    <a:pt x="50" y="22"/>
                  </a:cubicBezTo>
                  <a:cubicBezTo>
                    <a:pt x="55" y="17"/>
                    <a:pt x="54" y="9"/>
                    <a:pt x="49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757613" y="1647825"/>
              <a:ext cx="200025" cy="200025"/>
            </a:xfrm>
            <a:custGeom>
              <a:avLst/>
              <a:gdLst>
                <a:gd name="T0" fmla="*/ 26 w 35"/>
                <a:gd name="T1" fmla="*/ 5 h 35"/>
                <a:gd name="T2" fmla="*/ 26 w 35"/>
                <a:gd name="T3" fmla="*/ 7 h 35"/>
                <a:gd name="T4" fmla="*/ 21 w 35"/>
                <a:gd name="T5" fmla="*/ 12 h 35"/>
                <a:gd name="T6" fmla="*/ 18 w 35"/>
                <a:gd name="T7" fmla="*/ 11 h 35"/>
                <a:gd name="T8" fmla="*/ 17 w 35"/>
                <a:gd name="T9" fmla="*/ 4 h 35"/>
                <a:gd name="T10" fmla="*/ 19 w 35"/>
                <a:gd name="T11" fmla="*/ 2 h 35"/>
                <a:gd name="T12" fmla="*/ 17 w 35"/>
                <a:gd name="T13" fmla="*/ 0 h 35"/>
                <a:gd name="T14" fmla="*/ 15 w 35"/>
                <a:gd name="T15" fmla="*/ 3 h 35"/>
                <a:gd name="T16" fmla="*/ 16 w 35"/>
                <a:gd name="T17" fmla="*/ 4 h 35"/>
                <a:gd name="T18" fmla="*/ 16 w 35"/>
                <a:gd name="T19" fmla="*/ 11 h 35"/>
                <a:gd name="T20" fmla="*/ 13 w 35"/>
                <a:gd name="T21" fmla="*/ 13 h 35"/>
                <a:gd name="T22" fmla="*/ 8 w 35"/>
                <a:gd name="T23" fmla="*/ 8 h 35"/>
                <a:gd name="T24" fmla="*/ 8 w 35"/>
                <a:gd name="T25" fmla="*/ 6 h 35"/>
                <a:gd name="T26" fmla="*/ 5 w 35"/>
                <a:gd name="T27" fmla="*/ 6 h 35"/>
                <a:gd name="T28" fmla="*/ 5 w 35"/>
                <a:gd name="T29" fmla="*/ 9 h 35"/>
                <a:gd name="T30" fmla="*/ 7 w 35"/>
                <a:gd name="T31" fmla="*/ 9 h 35"/>
                <a:gd name="T32" fmla="*/ 12 w 35"/>
                <a:gd name="T33" fmla="*/ 14 h 35"/>
                <a:gd name="T34" fmla="*/ 11 w 35"/>
                <a:gd name="T35" fmla="*/ 17 h 35"/>
                <a:gd name="T36" fmla="*/ 5 w 35"/>
                <a:gd name="T37" fmla="*/ 18 h 35"/>
                <a:gd name="T38" fmla="*/ 3 w 35"/>
                <a:gd name="T39" fmla="*/ 16 h 35"/>
                <a:gd name="T40" fmla="*/ 1 w 35"/>
                <a:gd name="T41" fmla="*/ 19 h 35"/>
                <a:gd name="T42" fmla="*/ 3 w 35"/>
                <a:gd name="T43" fmla="*/ 21 h 35"/>
                <a:gd name="T44" fmla="*/ 5 w 35"/>
                <a:gd name="T45" fmla="*/ 19 h 35"/>
                <a:gd name="T46" fmla="*/ 11 w 35"/>
                <a:gd name="T47" fmla="*/ 19 h 35"/>
                <a:gd name="T48" fmla="*/ 13 w 35"/>
                <a:gd name="T49" fmla="*/ 22 h 35"/>
                <a:gd name="T50" fmla="*/ 9 w 35"/>
                <a:gd name="T51" fmla="*/ 27 h 35"/>
                <a:gd name="T52" fmla="*/ 6 w 35"/>
                <a:gd name="T53" fmla="*/ 27 h 35"/>
                <a:gd name="T54" fmla="*/ 6 w 35"/>
                <a:gd name="T55" fmla="*/ 30 h 35"/>
                <a:gd name="T56" fmla="*/ 9 w 35"/>
                <a:gd name="T57" fmla="*/ 30 h 35"/>
                <a:gd name="T58" fmla="*/ 10 w 35"/>
                <a:gd name="T59" fmla="*/ 28 h 35"/>
                <a:gd name="T60" fmla="*/ 14 w 35"/>
                <a:gd name="T61" fmla="*/ 23 h 35"/>
                <a:gd name="T62" fmla="*/ 17 w 35"/>
                <a:gd name="T63" fmla="*/ 24 h 35"/>
                <a:gd name="T64" fmla="*/ 18 w 35"/>
                <a:gd name="T65" fmla="*/ 31 h 35"/>
                <a:gd name="T66" fmla="*/ 17 w 35"/>
                <a:gd name="T67" fmla="*/ 33 h 35"/>
                <a:gd name="T68" fmla="*/ 19 w 35"/>
                <a:gd name="T69" fmla="*/ 35 h 35"/>
                <a:gd name="T70" fmla="*/ 21 w 35"/>
                <a:gd name="T71" fmla="*/ 32 h 35"/>
                <a:gd name="T72" fmla="*/ 19 w 35"/>
                <a:gd name="T73" fmla="*/ 30 h 35"/>
                <a:gd name="T74" fmla="*/ 19 w 35"/>
                <a:gd name="T75" fmla="*/ 24 h 35"/>
                <a:gd name="T76" fmla="*/ 22 w 35"/>
                <a:gd name="T77" fmla="*/ 22 h 35"/>
                <a:gd name="T78" fmla="*/ 27 w 35"/>
                <a:gd name="T79" fmla="*/ 27 h 35"/>
                <a:gd name="T80" fmla="*/ 27 w 35"/>
                <a:gd name="T81" fmla="*/ 29 h 35"/>
                <a:gd name="T82" fmla="*/ 30 w 35"/>
                <a:gd name="T83" fmla="*/ 29 h 35"/>
                <a:gd name="T84" fmla="*/ 30 w 35"/>
                <a:gd name="T85" fmla="*/ 26 h 35"/>
                <a:gd name="T86" fmla="*/ 28 w 35"/>
                <a:gd name="T87" fmla="*/ 26 h 35"/>
                <a:gd name="T88" fmla="*/ 23 w 35"/>
                <a:gd name="T89" fmla="*/ 21 h 35"/>
                <a:gd name="T90" fmla="*/ 24 w 35"/>
                <a:gd name="T91" fmla="*/ 18 h 35"/>
                <a:gd name="T92" fmla="*/ 31 w 35"/>
                <a:gd name="T93" fmla="*/ 17 h 35"/>
                <a:gd name="T94" fmla="*/ 33 w 35"/>
                <a:gd name="T95" fmla="*/ 19 h 35"/>
                <a:gd name="T96" fmla="*/ 35 w 35"/>
                <a:gd name="T97" fmla="*/ 16 h 35"/>
                <a:gd name="T98" fmla="*/ 33 w 35"/>
                <a:gd name="T99" fmla="*/ 14 h 35"/>
                <a:gd name="T100" fmla="*/ 31 w 35"/>
                <a:gd name="T101" fmla="*/ 16 h 35"/>
                <a:gd name="T102" fmla="*/ 24 w 35"/>
                <a:gd name="T103" fmla="*/ 16 h 35"/>
                <a:gd name="T104" fmla="*/ 22 w 35"/>
                <a:gd name="T105" fmla="*/ 13 h 35"/>
                <a:gd name="T106" fmla="*/ 27 w 35"/>
                <a:gd name="T107" fmla="*/ 8 h 35"/>
                <a:gd name="T108" fmla="*/ 29 w 35"/>
                <a:gd name="T109" fmla="*/ 8 h 35"/>
                <a:gd name="T110" fmla="*/ 29 w 35"/>
                <a:gd name="T111" fmla="*/ 5 h 35"/>
                <a:gd name="T112" fmla="*/ 26 w 35"/>
                <a:gd name="T11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26" y="5"/>
                  </a:moveTo>
                  <a:cubicBezTo>
                    <a:pt x="25" y="5"/>
                    <a:pt x="25" y="6"/>
                    <a:pt x="26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8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5" y="1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5" y="5"/>
                    <a:pt x="5" y="6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1" y="16"/>
                    <a:pt x="0" y="17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0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7" y="27"/>
                    <a:pt x="6" y="27"/>
                  </a:cubicBezTo>
                  <a:cubicBezTo>
                    <a:pt x="5" y="28"/>
                    <a:pt x="5" y="30"/>
                    <a:pt x="6" y="30"/>
                  </a:cubicBezTo>
                  <a:cubicBezTo>
                    <a:pt x="7" y="31"/>
                    <a:pt x="9" y="31"/>
                    <a:pt x="9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7" y="33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1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2" y="2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7" y="28"/>
                    <a:pt x="27" y="29"/>
                  </a:cubicBezTo>
                  <a:cubicBezTo>
                    <a:pt x="28" y="30"/>
                    <a:pt x="30" y="30"/>
                    <a:pt x="30" y="29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29" y="25"/>
                    <a:pt x="29" y="25"/>
                    <a:pt x="28" y="2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9"/>
                    <a:pt x="33" y="19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3" y="14"/>
                    <a:pt x="22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0" y="5"/>
                    <a:pt x="29" y="5"/>
                  </a:cubicBezTo>
                  <a:cubicBezTo>
                    <a:pt x="28" y="4"/>
                    <a:pt x="27" y="4"/>
                    <a:pt x="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699000" y="1474788"/>
              <a:ext cx="239713" cy="247650"/>
            </a:xfrm>
            <a:custGeom>
              <a:avLst/>
              <a:gdLst>
                <a:gd name="T0" fmla="*/ 31 w 42"/>
                <a:gd name="T1" fmla="*/ 3 h 43"/>
                <a:gd name="T2" fmla="*/ 20 w 42"/>
                <a:gd name="T3" fmla="*/ 3 h 43"/>
                <a:gd name="T4" fmla="*/ 18 w 42"/>
                <a:gd name="T5" fmla="*/ 10 h 43"/>
                <a:gd name="T6" fmla="*/ 18 w 42"/>
                <a:gd name="T7" fmla="*/ 10 h 43"/>
                <a:gd name="T8" fmla="*/ 15 w 42"/>
                <a:gd name="T9" fmla="*/ 6 h 43"/>
                <a:gd name="T10" fmla="*/ 4 w 42"/>
                <a:gd name="T11" fmla="*/ 7 h 43"/>
                <a:gd name="T12" fmla="*/ 5 w 42"/>
                <a:gd name="T13" fmla="*/ 18 h 43"/>
                <a:gd name="T14" fmla="*/ 9 w 42"/>
                <a:gd name="T15" fmla="*/ 20 h 43"/>
                <a:gd name="T16" fmla="*/ 9 w 42"/>
                <a:gd name="T17" fmla="*/ 20 h 43"/>
                <a:gd name="T18" fmla="*/ 3 w 42"/>
                <a:gd name="T19" fmla="*/ 23 h 43"/>
                <a:gd name="T20" fmla="*/ 4 w 42"/>
                <a:gd name="T21" fmla="*/ 34 h 43"/>
                <a:gd name="T22" fmla="*/ 15 w 42"/>
                <a:gd name="T23" fmla="*/ 33 h 43"/>
                <a:gd name="T24" fmla="*/ 16 w 42"/>
                <a:gd name="T25" fmla="*/ 31 h 43"/>
                <a:gd name="T26" fmla="*/ 18 w 42"/>
                <a:gd name="T27" fmla="*/ 40 h 43"/>
                <a:gd name="T28" fmla="*/ 29 w 42"/>
                <a:gd name="T29" fmla="*/ 39 h 43"/>
                <a:gd name="T30" fmla="*/ 28 w 42"/>
                <a:gd name="T31" fmla="*/ 28 h 43"/>
                <a:gd name="T32" fmla="*/ 28 w 42"/>
                <a:gd name="T33" fmla="*/ 28 h 43"/>
                <a:gd name="T34" fmla="*/ 40 w 42"/>
                <a:gd name="T35" fmla="*/ 27 h 43"/>
                <a:gd name="T36" fmla="*/ 39 w 42"/>
                <a:gd name="T37" fmla="*/ 16 h 43"/>
                <a:gd name="T38" fmla="*/ 30 w 42"/>
                <a:gd name="T39" fmla="*/ 15 h 43"/>
                <a:gd name="T40" fmla="*/ 32 w 42"/>
                <a:gd name="T41" fmla="*/ 14 h 43"/>
                <a:gd name="T42" fmla="*/ 31 w 42"/>
                <a:gd name="T4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31" y="3"/>
                  </a:moveTo>
                  <a:cubicBezTo>
                    <a:pt x="28" y="0"/>
                    <a:pt x="23" y="0"/>
                    <a:pt x="20" y="3"/>
                  </a:cubicBezTo>
                  <a:cubicBezTo>
                    <a:pt x="18" y="5"/>
                    <a:pt x="17" y="8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7" y="7"/>
                    <a:pt x="15" y="6"/>
                  </a:cubicBezTo>
                  <a:cubicBezTo>
                    <a:pt x="12" y="3"/>
                    <a:pt x="7" y="4"/>
                    <a:pt x="4" y="7"/>
                  </a:cubicBezTo>
                  <a:cubicBezTo>
                    <a:pt x="1" y="10"/>
                    <a:pt x="2" y="15"/>
                    <a:pt x="5" y="18"/>
                  </a:cubicBezTo>
                  <a:cubicBezTo>
                    <a:pt x="6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4" y="21"/>
                    <a:pt x="3" y="23"/>
                  </a:cubicBezTo>
                  <a:cubicBezTo>
                    <a:pt x="0" y="26"/>
                    <a:pt x="0" y="31"/>
                    <a:pt x="4" y="34"/>
                  </a:cubicBezTo>
                  <a:cubicBezTo>
                    <a:pt x="7" y="37"/>
                    <a:pt x="12" y="36"/>
                    <a:pt x="15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5" y="34"/>
                    <a:pt x="15" y="38"/>
                    <a:pt x="18" y="40"/>
                  </a:cubicBezTo>
                  <a:cubicBezTo>
                    <a:pt x="21" y="43"/>
                    <a:pt x="26" y="42"/>
                    <a:pt x="29" y="39"/>
                  </a:cubicBezTo>
                  <a:cubicBezTo>
                    <a:pt x="32" y="36"/>
                    <a:pt x="32" y="31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2" y="31"/>
                    <a:pt x="37" y="31"/>
                    <a:pt x="40" y="27"/>
                  </a:cubicBezTo>
                  <a:cubicBezTo>
                    <a:pt x="42" y="24"/>
                    <a:pt x="42" y="19"/>
                    <a:pt x="39" y="16"/>
                  </a:cubicBezTo>
                  <a:cubicBezTo>
                    <a:pt x="36" y="14"/>
                    <a:pt x="33" y="14"/>
                    <a:pt x="30" y="15"/>
                  </a:cubicBezTo>
                  <a:cubicBezTo>
                    <a:pt x="31" y="15"/>
                    <a:pt x="31" y="14"/>
                    <a:pt x="32" y="14"/>
                  </a:cubicBezTo>
                  <a:cubicBezTo>
                    <a:pt x="34" y="11"/>
                    <a:pt x="34" y="6"/>
                    <a:pt x="3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751388" y="1533525"/>
              <a:ext cx="125413" cy="119063"/>
            </a:xfrm>
            <a:custGeom>
              <a:avLst/>
              <a:gdLst>
                <a:gd name="T0" fmla="*/ 16 w 22"/>
                <a:gd name="T1" fmla="*/ 3 h 21"/>
                <a:gd name="T2" fmla="*/ 16 w 22"/>
                <a:gd name="T3" fmla="*/ 4 h 21"/>
                <a:gd name="T4" fmla="*/ 13 w 22"/>
                <a:gd name="T5" fmla="*/ 7 h 21"/>
                <a:gd name="T6" fmla="*/ 11 w 22"/>
                <a:gd name="T7" fmla="*/ 7 h 21"/>
                <a:gd name="T8" fmla="*/ 11 w 22"/>
                <a:gd name="T9" fmla="*/ 2 h 21"/>
                <a:gd name="T10" fmla="*/ 12 w 22"/>
                <a:gd name="T11" fmla="*/ 1 h 21"/>
                <a:gd name="T12" fmla="*/ 10 w 22"/>
                <a:gd name="T13" fmla="*/ 0 h 21"/>
                <a:gd name="T14" fmla="*/ 9 w 22"/>
                <a:gd name="T15" fmla="*/ 1 h 21"/>
                <a:gd name="T16" fmla="*/ 10 w 22"/>
                <a:gd name="T17" fmla="*/ 2 h 21"/>
                <a:gd name="T18" fmla="*/ 10 w 22"/>
                <a:gd name="T19" fmla="*/ 7 h 21"/>
                <a:gd name="T20" fmla="*/ 8 w 22"/>
                <a:gd name="T21" fmla="*/ 8 h 21"/>
                <a:gd name="T22" fmla="*/ 5 w 22"/>
                <a:gd name="T23" fmla="*/ 5 h 21"/>
                <a:gd name="T24" fmla="*/ 5 w 22"/>
                <a:gd name="T25" fmla="*/ 3 h 21"/>
                <a:gd name="T26" fmla="*/ 3 w 22"/>
                <a:gd name="T27" fmla="*/ 3 h 21"/>
                <a:gd name="T28" fmla="*/ 3 w 22"/>
                <a:gd name="T29" fmla="*/ 5 h 21"/>
                <a:gd name="T30" fmla="*/ 4 w 22"/>
                <a:gd name="T31" fmla="*/ 5 h 21"/>
                <a:gd name="T32" fmla="*/ 8 w 22"/>
                <a:gd name="T33" fmla="*/ 8 h 21"/>
                <a:gd name="T34" fmla="*/ 7 w 22"/>
                <a:gd name="T35" fmla="*/ 10 h 21"/>
                <a:gd name="T36" fmla="*/ 3 w 22"/>
                <a:gd name="T37" fmla="*/ 11 h 21"/>
                <a:gd name="T38" fmla="*/ 1 w 22"/>
                <a:gd name="T39" fmla="*/ 10 h 21"/>
                <a:gd name="T40" fmla="*/ 0 w 22"/>
                <a:gd name="T41" fmla="*/ 11 h 21"/>
                <a:gd name="T42" fmla="*/ 2 w 22"/>
                <a:gd name="T43" fmla="*/ 12 h 21"/>
                <a:gd name="T44" fmla="*/ 3 w 22"/>
                <a:gd name="T45" fmla="*/ 12 h 21"/>
                <a:gd name="T46" fmla="*/ 7 w 22"/>
                <a:gd name="T47" fmla="*/ 11 h 21"/>
                <a:gd name="T48" fmla="*/ 8 w 22"/>
                <a:gd name="T49" fmla="*/ 13 h 21"/>
                <a:gd name="T50" fmla="*/ 5 w 22"/>
                <a:gd name="T51" fmla="*/ 16 h 21"/>
                <a:gd name="T52" fmla="*/ 4 w 22"/>
                <a:gd name="T53" fmla="*/ 17 h 21"/>
                <a:gd name="T54" fmla="*/ 4 w 22"/>
                <a:gd name="T55" fmla="*/ 19 h 21"/>
                <a:gd name="T56" fmla="*/ 6 w 22"/>
                <a:gd name="T57" fmla="*/ 19 h 21"/>
                <a:gd name="T58" fmla="*/ 6 w 22"/>
                <a:gd name="T59" fmla="*/ 17 h 21"/>
                <a:gd name="T60" fmla="*/ 9 w 22"/>
                <a:gd name="T61" fmla="*/ 14 h 21"/>
                <a:gd name="T62" fmla="*/ 11 w 22"/>
                <a:gd name="T63" fmla="*/ 15 h 21"/>
                <a:gd name="T64" fmla="*/ 11 w 22"/>
                <a:gd name="T65" fmla="*/ 19 h 21"/>
                <a:gd name="T66" fmla="*/ 10 w 22"/>
                <a:gd name="T67" fmla="*/ 20 h 21"/>
                <a:gd name="T68" fmla="*/ 12 w 22"/>
                <a:gd name="T69" fmla="*/ 21 h 21"/>
                <a:gd name="T70" fmla="*/ 13 w 22"/>
                <a:gd name="T71" fmla="*/ 20 h 21"/>
                <a:gd name="T72" fmla="*/ 12 w 22"/>
                <a:gd name="T73" fmla="*/ 19 h 21"/>
                <a:gd name="T74" fmla="*/ 12 w 22"/>
                <a:gd name="T75" fmla="*/ 15 h 21"/>
                <a:gd name="T76" fmla="*/ 13 w 22"/>
                <a:gd name="T77" fmla="*/ 14 h 21"/>
                <a:gd name="T78" fmla="*/ 17 w 22"/>
                <a:gd name="T79" fmla="*/ 16 h 21"/>
                <a:gd name="T80" fmla="*/ 17 w 22"/>
                <a:gd name="T81" fmla="*/ 18 h 21"/>
                <a:gd name="T82" fmla="*/ 19 w 22"/>
                <a:gd name="T83" fmla="*/ 18 h 21"/>
                <a:gd name="T84" fmla="*/ 19 w 22"/>
                <a:gd name="T85" fmla="*/ 16 h 21"/>
                <a:gd name="T86" fmla="*/ 17 w 22"/>
                <a:gd name="T87" fmla="*/ 16 h 21"/>
                <a:gd name="T88" fmla="*/ 14 w 22"/>
                <a:gd name="T89" fmla="*/ 13 h 21"/>
                <a:gd name="T90" fmla="*/ 15 w 22"/>
                <a:gd name="T91" fmla="*/ 11 h 21"/>
                <a:gd name="T92" fmla="*/ 19 w 22"/>
                <a:gd name="T93" fmla="*/ 11 h 21"/>
                <a:gd name="T94" fmla="*/ 20 w 22"/>
                <a:gd name="T95" fmla="*/ 11 h 21"/>
                <a:gd name="T96" fmla="*/ 22 w 22"/>
                <a:gd name="T97" fmla="*/ 10 h 21"/>
                <a:gd name="T98" fmla="*/ 20 w 22"/>
                <a:gd name="T99" fmla="*/ 9 h 21"/>
                <a:gd name="T100" fmla="*/ 19 w 22"/>
                <a:gd name="T101" fmla="*/ 10 h 21"/>
                <a:gd name="T102" fmla="*/ 15 w 22"/>
                <a:gd name="T103" fmla="*/ 10 h 21"/>
                <a:gd name="T104" fmla="*/ 14 w 22"/>
                <a:gd name="T105" fmla="*/ 8 h 21"/>
                <a:gd name="T106" fmla="*/ 17 w 22"/>
                <a:gd name="T107" fmla="*/ 5 h 21"/>
                <a:gd name="T108" fmla="*/ 18 w 22"/>
                <a:gd name="T109" fmla="*/ 4 h 21"/>
                <a:gd name="T110" fmla="*/ 18 w 22"/>
                <a:gd name="T111" fmla="*/ 2 h 21"/>
                <a:gd name="T112" fmla="*/ 16 w 22"/>
                <a:gd name="T1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6" y="3"/>
                    <a:pt x="16" y="4"/>
                    <a:pt x="16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2"/>
                    <a:pt x="1" y="13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6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11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1"/>
                    <a:pt x="13" y="21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1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5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7" y="2"/>
                    <a:pt x="17" y="2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506536" y="1357314"/>
            <a:ext cx="555067" cy="1356294"/>
            <a:chOff x="1576388" y="3367088"/>
            <a:chExt cx="365125" cy="8921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754188" y="3367088"/>
              <a:ext cx="7938" cy="7334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698625" y="4086226"/>
              <a:ext cx="120650" cy="93663"/>
            </a:xfrm>
            <a:custGeom>
              <a:avLst/>
              <a:gdLst>
                <a:gd name="T0" fmla="*/ 18 w 32"/>
                <a:gd name="T1" fmla="*/ 23 h 25"/>
                <a:gd name="T2" fmla="*/ 14 w 32"/>
                <a:gd name="T3" fmla="*/ 23 h 25"/>
                <a:gd name="T4" fmla="*/ 11 w 32"/>
                <a:gd name="T5" fmla="*/ 25 h 25"/>
                <a:gd name="T6" fmla="*/ 8 w 32"/>
                <a:gd name="T7" fmla="*/ 21 h 25"/>
                <a:gd name="T8" fmla="*/ 11 w 32"/>
                <a:gd name="T9" fmla="*/ 16 h 25"/>
                <a:gd name="T10" fmla="*/ 7 w 32"/>
                <a:gd name="T11" fmla="*/ 15 h 25"/>
                <a:gd name="T12" fmla="*/ 1 w 32"/>
                <a:gd name="T13" fmla="*/ 14 h 25"/>
                <a:gd name="T14" fmla="*/ 2 w 32"/>
                <a:gd name="T15" fmla="*/ 9 h 25"/>
                <a:gd name="T16" fmla="*/ 8 w 32"/>
                <a:gd name="T17" fmla="*/ 11 h 25"/>
                <a:gd name="T18" fmla="*/ 9 w 32"/>
                <a:gd name="T19" fmla="*/ 7 h 25"/>
                <a:gd name="T20" fmla="*/ 9 w 32"/>
                <a:gd name="T21" fmla="*/ 1 h 25"/>
                <a:gd name="T22" fmla="*/ 14 w 32"/>
                <a:gd name="T23" fmla="*/ 2 h 25"/>
                <a:gd name="T24" fmla="*/ 18 w 32"/>
                <a:gd name="T25" fmla="*/ 2 h 25"/>
                <a:gd name="T26" fmla="*/ 23 w 32"/>
                <a:gd name="T27" fmla="*/ 1 h 25"/>
                <a:gd name="T28" fmla="*/ 21 w 32"/>
                <a:gd name="T29" fmla="*/ 9 h 25"/>
                <a:gd name="T30" fmla="*/ 25 w 32"/>
                <a:gd name="T31" fmla="*/ 9 h 25"/>
                <a:gd name="T32" fmla="*/ 32 w 32"/>
                <a:gd name="T33" fmla="*/ 11 h 25"/>
                <a:gd name="T34" fmla="*/ 28 w 32"/>
                <a:gd name="T35" fmla="*/ 16 h 25"/>
                <a:gd name="T36" fmla="*/ 23 w 32"/>
                <a:gd name="T37" fmla="*/ 14 h 25"/>
                <a:gd name="T38" fmla="*/ 23 w 32"/>
                <a:gd name="T39" fmla="*/ 18 h 25"/>
                <a:gd name="T40" fmla="*/ 24 w 32"/>
                <a:gd name="T41" fmla="*/ 24 h 25"/>
                <a:gd name="T42" fmla="*/ 21 w 32"/>
                <a:gd name="T43" fmla="*/ 25 h 25"/>
                <a:gd name="T44" fmla="*/ 19 w 32"/>
                <a:gd name="T45" fmla="*/ 22 h 25"/>
                <a:gd name="T46" fmla="*/ 21 w 32"/>
                <a:gd name="T47" fmla="*/ 23 h 25"/>
                <a:gd name="T48" fmla="*/ 23 w 32"/>
                <a:gd name="T49" fmla="*/ 21 h 25"/>
                <a:gd name="T50" fmla="*/ 22 w 32"/>
                <a:gd name="T51" fmla="*/ 19 h 25"/>
                <a:gd name="T52" fmla="*/ 17 w 32"/>
                <a:gd name="T53" fmla="*/ 20 h 25"/>
                <a:gd name="T54" fmla="*/ 10 w 32"/>
                <a:gd name="T55" fmla="*/ 19 h 25"/>
                <a:gd name="T56" fmla="*/ 10 w 32"/>
                <a:gd name="T57" fmla="*/ 22 h 25"/>
                <a:gd name="T58" fmla="*/ 11 w 32"/>
                <a:gd name="T59" fmla="*/ 23 h 25"/>
                <a:gd name="T60" fmla="*/ 15 w 32"/>
                <a:gd name="T61" fmla="*/ 20 h 25"/>
                <a:gd name="T62" fmla="*/ 13 w 32"/>
                <a:gd name="T63" fmla="*/ 16 h 25"/>
                <a:gd name="T64" fmla="*/ 18 w 32"/>
                <a:gd name="T65" fmla="*/ 16 h 25"/>
                <a:gd name="T66" fmla="*/ 13 w 32"/>
                <a:gd name="T67" fmla="*/ 16 h 25"/>
                <a:gd name="T68" fmla="*/ 20 w 32"/>
                <a:gd name="T69" fmla="*/ 15 h 25"/>
                <a:gd name="T70" fmla="*/ 20 w 32"/>
                <a:gd name="T71" fmla="*/ 10 h 25"/>
                <a:gd name="T72" fmla="*/ 10 w 32"/>
                <a:gd name="T73" fmla="*/ 12 h 25"/>
                <a:gd name="T74" fmla="*/ 15 w 32"/>
                <a:gd name="T75" fmla="*/ 12 h 25"/>
                <a:gd name="T76" fmla="*/ 10 w 32"/>
                <a:gd name="T77" fmla="*/ 12 h 25"/>
                <a:gd name="T78" fmla="*/ 26 w 32"/>
                <a:gd name="T79" fmla="*/ 14 h 25"/>
                <a:gd name="T80" fmla="*/ 29 w 32"/>
                <a:gd name="T81" fmla="*/ 13 h 25"/>
                <a:gd name="T82" fmla="*/ 29 w 32"/>
                <a:gd name="T83" fmla="*/ 10 h 25"/>
                <a:gd name="T84" fmla="*/ 27 w 32"/>
                <a:gd name="T85" fmla="*/ 11 h 25"/>
                <a:gd name="T86" fmla="*/ 4 w 32"/>
                <a:gd name="T87" fmla="*/ 10 h 25"/>
                <a:gd name="T88" fmla="*/ 2 w 32"/>
                <a:gd name="T89" fmla="*/ 12 h 25"/>
                <a:gd name="T90" fmla="*/ 4 w 32"/>
                <a:gd name="T91" fmla="*/ 14 h 25"/>
                <a:gd name="T92" fmla="*/ 7 w 32"/>
                <a:gd name="T93" fmla="*/ 12 h 25"/>
                <a:gd name="T94" fmla="*/ 4 w 32"/>
                <a:gd name="T95" fmla="*/ 10 h 25"/>
                <a:gd name="T96" fmla="*/ 16 w 32"/>
                <a:gd name="T97" fmla="*/ 11 h 25"/>
                <a:gd name="T98" fmla="*/ 16 w 32"/>
                <a:gd name="T99" fmla="*/ 6 h 25"/>
                <a:gd name="T100" fmla="*/ 11 w 32"/>
                <a:gd name="T101" fmla="*/ 2 h 25"/>
                <a:gd name="T102" fmla="*/ 9 w 32"/>
                <a:gd name="T103" fmla="*/ 4 h 25"/>
                <a:gd name="T104" fmla="*/ 12 w 32"/>
                <a:gd name="T105" fmla="*/ 7 h 25"/>
                <a:gd name="T106" fmla="*/ 13 w 32"/>
                <a:gd name="T107" fmla="*/ 3 h 25"/>
                <a:gd name="T108" fmla="*/ 11 w 32"/>
                <a:gd name="T109" fmla="*/ 2 h 25"/>
                <a:gd name="T110" fmla="*/ 20 w 32"/>
                <a:gd name="T111" fmla="*/ 7 h 25"/>
                <a:gd name="T112" fmla="*/ 22 w 32"/>
                <a:gd name="T113" fmla="*/ 3 h 25"/>
                <a:gd name="T114" fmla="*/ 21 w 32"/>
                <a:gd name="T115" fmla="*/ 2 h 25"/>
                <a:gd name="T116" fmla="*/ 17 w 32"/>
                <a:gd name="T117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25">
                  <a:moveTo>
                    <a:pt x="21" y="25"/>
                  </a:moveTo>
                  <a:cubicBezTo>
                    <a:pt x="20" y="25"/>
                    <a:pt x="19" y="24"/>
                    <a:pt x="18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9" y="24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3" y="16"/>
                    <a:pt x="2" y="15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8"/>
                    <a:pt x="7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3"/>
                    <a:pt x="8" y="2"/>
                    <a:pt x="9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3" y="0"/>
                    <a:pt x="14" y="2"/>
                    <a:pt x="14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3"/>
                    <a:pt x="25" y="5"/>
                    <a:pt x="23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8" y="8"/>
                    <a:pt x="30" y="9"/>
                  </a:cubicBezTo>
                  <a:cubicBezTo>
                    <a:pt x="31" y="9"/>
                    <a:pt x="31" y="10"/>
                    <a:pt x="32" y="11"/>
                  </a:cubicBezTo>
                  <a:cubicBezTo>
                    <a:pt x="32" y="12"/>
                    <a:pt x="31" y="13"/>
                    <a:pt x="31" y="15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9"/>
                    <a:pt x="25" y="21"/>
                  </a:cubicBezTo>
                  <a:cubicBezTo>
                    <a:pt x="25" y="22"/>
                    <a:pt x="24" y="23"/>
                    <a:pt x="24" y="24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17" y="2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17" y="20"/>
                  </a:lnTo>
                  <a:close/>
                  <a:moveTo>
                    <a:pt x="12" y="18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20"/>
                    <a:pt x="9" y="21"/>
                  </a:cubicBezTo>
                  <a:cubicBezTo>
                    <a:pt x="9" y="21"/>
                    <a:pt x="10" y="22"/>
                    <a:pt x="10" y="22"/>
                  </a:cubicBezTo>
                  <a:cubicBezTo>
                    <a:pt x="10" y="22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5" y="20"/>
                    <a:pt x="15" y="20"/>
                    <a:pt x="15" y="20"/>
                  </a:cubicBezTo>
                  <a:lnTo>
                    <a:pt x="12" y="18"/>
                  </a:lnTo>
                  <a:close/>
                  <a:moveTo>
                    <a:pt x="13" y="1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3" y="16"/>
                  </a:lnTo>
                  <a:close/>
                  <a:moveTo>
                    <a:pt x="17" y="12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7" y="12"/>
                  </a:lnTo>
                  <a:close/>
                  <a:moveTo>
                    <a:pt x="10" y="12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0" y="12"/>
                  </a:lnTo>
                  <a:close/>
                  <a:moveTo>
                    <a:pt x="25" y="12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5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lnTo>
                    <a:pt x="25" y="12"/>
                  </a:lnTo>
                  <a:close/>
                  <a:moveTo>
                    <a:pt x="4" y="10"/>
                  </a:moveTo>
                  <a:cubicBezTo>
                    <a:pt x="4" y="10"/>
                    <a:pt x="3" y="10"/>
                    <a:pt x="3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5" y="15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4" y="10"/>
                  </a:cubicBezTo>
                  <a:close/>
                  <a:moveTo>
                    <a:pt x="13" y="9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13" y="9"/>
                  </a:lnTo>
                  <a:close/>
                  <a:moveTo>
                    <a:pt x="11" y="2"/>
                  </a:move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7" y="5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4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19" y="3"/>
                    <a:pt x="19" y="3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1576388" y="3736976"/>
              <a:ext cx="365125" cy="295275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754188" y="4165601"/>
              <a:ext cx="7938" cy="7143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747838" y="4202113"/>
              <a:ext cx="25400" cy="38100"/>
            </a:xfrm>
            <a:custGeom>
              <a:avLst/>
              <a:gdLst>
                <a:gd name="T0" fmla="*/ 7 w 7"/>
                <a:gd name="T1" fmla="*/ 10 h 10"/>
                <a:gd name="T2" fmla="*/ 7 w 7"/>
                <a:gd name="T3" fmla="*/ 4 h 10"/>
                <a:gd name="T4" fmla="*/ 3 w 7"/>
                <a:gd name="T5" fmla="*/ 0 h 10"/>
                <a:gd name="T6" fmla="*/ 3 w 7"/>
                <a:gd name="T7" fmla="*/ 0 h 10"/>
                <a:gd name="T8" fmla="*/ 0 w 7"/>
                <a:gd name="T9" fmla="*/ 4 h 10"/>
                <a:gd name="T10" fmla="*/ 0 w 7"/>
                <a:gd name="T11" fmla="*/ 10 h 10"/>
                <a:gd name="T12" fmla="*/ 7 w 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74783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75101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7541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758950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62125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7668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177006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1751013" y="3756026"/>
              <a:ext cx="11113" cy="265113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1671638" y="3748088"/>
              <a:ext cx="60325" cy="280988"/>
            </a:xfrm>
            <a:custGeom>
              <a:avLst/>
              <a:gdLst>
                <a:gd name="T0" fmla="*/ 12 w 16"/>
                <a:gd name="T1" fmla="*/ 74 h 74"/>
                <a:gd name="T2" fmla="*/ 4 w 16"/>
                <a:gd name="T3" fmla="*/ 24 h 74"/>
                <a:gd name="T4" fmla="*/ 13 w 16"/>
                <a:gd name="T5" fmla="*/ 0 h 74"/>
                <a:gd name="T6" fmla="*/ 16 w 16"/>
                <a:gd name="T7" fmla="*/ 1 h 74"/>
                <a:gd name="T8" fmla="*/ 7 w 16"/>
                <a:gd name="T9" fmla="*/ 25 h 74"/>
                <a:gd name="T10" fmla="*/ 15 w 16"/>
                <a:gd name="T11" fmla="*/ 72 h 74"/>
                <a:gd name="T12" fmla="*/ 12 w 16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12" y="74"/>
                  </a:moveTo>
                  <a:cubicBezTo>
                    <a:pt x="3" y="60"/>
                    <a:pt x="0" y="43"/>
                    <a:pt x="4" y="24"/>
                  </a:cubicBezTo>
                  <a:cubicBezTo>
                    <a:pt x="7" y="10"/>
                    <a:pt x="12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0" y="11"/>
                    <a:pt x="7" y="25"/>
                  </a:cubicBezTo>
                  <a:cubicBezTo>
                    <a:pt x="3" y="43"/>
                    <a:pt x="6" y="59"/>
                    <a:pt x="15" y="72"/>
                  </a:cubicBezTo>
                  <a:lnTo>
                    <a:pt x="12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611313" y="3744913"/>
              <a:ext cx="82550" cy="279400"/>
            </a:xfrm>
            <a:custGeom>
              <a:avLst/>
              <a:gdLst>
                <a:gd name="T0" fmla="*/ 19 w 22"/>
                <a:gd name="T1" fmla="*/ 74 h 74"/>
                <a:gd name="T2" fmla="*/ 1 w 22"/>
                <a:gd name="T3" fmla="*/ 37 h 74"/>
                <a:gd name="T4" fmla="*/ 20 w 22"/>
                <a:gd name="T5" fmla="*/ 0 h 74"/>
                <a:gd name="T6" fmla="*/ 22 w 22"/>
                <a:gd name="T7" fmla="*/ 2 h 74"/>
                <a:gd name="T8" fmla="*/ 4 w 22"/>
                <a:gd name="T9" fmla="*/ 37 h 74"/>
                <a:gd name="T10" fmla="*/ 21 w 22"/>
                <a:gd name="T11" fmla="*/ 72 h 74"/>
                <a:gd name="T12" fmla="*/ 19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19" y="74"/>
                  </a:moveTo>
                  <a:cubicBezTo>
                    <a:pt x="6" y="63"/>
                    <a:pt x="0" y="50"/>
                    <a:pt x="1" y="37"/>
                  </a:cubicBezTo>
                  <a:cubicBezTo>
                    <a:pt x="1" y="16"/>
                    <a:pt x="20" y="1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5" y="17"/>
                    <a:pt x="4" y="37"/>
                  </a:cubicBezTo>
                  <a:cubicBezTo>
                    <a:pt x="4" y="49"/>
                    <a:pt x="9" y="61"/>
                    <a:pt x="21" y="72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785938" y="3748088"/>
              <a:ext cx="87313" cy="280988"/>
            </a:xfrm>
            <a:custGeom>
              <a:avLst/>
              <a:gdLst>
                <a:gd name="T0" fmla="*/ 4 w 23"/>
                <a:gd name="T1" fmla="*/ 74 h 74"/>
                <a:gd name="T2" fmla="*/ 1 w 23"/>
                <a:gd name="T3" fmla="*/ 72 h 74"/>
                <a:gd name="T4" fmla="*/ 0 w 23"/>
                <a:gd name="T5" fmla="*/ 1 h 74"/>
                <a:gd name="T6" fmla="*/ 3 w 23"/>
                <a:gd name="T7" fmla="*/ 0 h 74"/>
                <a:gd name="T8" fmla="*/ 12 w 23"/>
                <a:gd name="T9" fmla="*/ 24 h 74"/>
                <a:gd name="T10" fmla="*/ 4 w 23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4">
                  <a:moveTo>
                    <a:pt x="4" y="74"/>
                  </a:moveTo>
                  <a:cubicBezTo>
                    <a:pt x="1" y="72"/>
                    <a:pt x="1" y="72"/>
                    <a:pt x="1" y="72"/>
                  </a:cubicBezTo>
                  <a:cubicBezTo>
                    <a:pt x="23" y="41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9" y="10"/>
                    <a:pt x="12" y="24"/>
                  </a:cubicBezTo>
                  <a:cubicBezTo>
                    <a:pt x="16" y="43"/>
                    <a:pt x="13" y="60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819275" y="3744913"/>
              <a:ext cx="84138" cy="279400"/>
            </a:xfrm>
            <a:custGeom>
              <a:avLst/>
              <a:gdLst>
                <a:gd name="T0" fmla="*/ 4 w 22"/>
                <a:gd name="T1" fmla="*/ 74 h 74"/>
                <a:gd name="T2" fmla="*/ 2 w 22"/>
                <a:gd name="T3" fmla="*/ 72 h 74"/>
                <a:gd name="T4" fmla="*/ 19 w 22"/>
                <a:gd name="T5" fmla="*/ 37 h 74"/>
                <a:gd name="T6" fmla="*/ 0 w 22"/>
                <a:gd name="T7" fmla="*/ 2 h 74"/>
                <a:gd name="T8" fmla="*/ 2 w 22"/>
                <a:gd name="T9" fmla="*/ 0 h 74"/>
                <a:gd name="T10" fmla="*/ 22 w 22"/>
                <a:gd name="T11" fmla="*/ 37 h 74"/>
                <a:gd name="T12" fmla="*/ 4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4" y="74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13" y="61"/>
                    <a:pt x="19" y="49"/>
                    <a:pt x="19" y="37"/>
                  </a:cubicBezTo>
                  <a:cubicBezTo>
                    <a:pt x="18" y="17"/>
                    <a:pt x="0" y="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21" y="16"/>
                    <a:pt x="22" y="37"/>
                  </a:cubicBezTo>
                  <a:cubicBezTo>
                    <a:pt x="22" y="50"/>
                    <a:pt x="16" y="63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1679575" y="4021138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679575" y="3717926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90474" y="1086468"/>
            <a:ext cx="703262" cy="1711029"/>
            <a:chOff x="962025" y="3290888"/>
            <a:chExt cx="461963" cy="1123951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744611" y="4069028"/>
            <a:ext cx="2192344" cy="952092"/>
            <a:chOff x="3751262" y="414746"/>
            <a:chExt cx="1787525" cy="776287"/>
          </a:xfrm>
        </p:grpSpPr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472 w 476"/>
                <a:gd name="T1" fmla="*/ 104 h 206"/>
                <a:gd name="T2" fmla="*/ 461 w 476"/>
                <a:gd name="T3" fmla="*/ 105 h 206"/>
                <a:gd name="T4" fmla="*/ 423 w 476"/>
                <a:gd name="T5" fmla="*/ 89 h 206"/>
                <a:gd name="T6" fmla="*/ 381 w 476"/>
                <a:gd name="T7" fmla="*/ 74 h 206"/>
                <a:gd name="T8" fmla="*/ 372 w 476"/>
                <a:gd name="T9" fmla="*/ 75 h 206"/>
                <a:gd name="T10" fmla="*/ 369 w 476"/>
                <a:gd name="T11" fmla="*/ 74 h 206"/>
                <a:gd name="T12" fmla="*/ 368 w 476"/>
                <a:gd name="T13" fmla="*/ 70 h 206"/>
                <a:gd name="T14" fmla="*/ 359 w 476"/>
                <a:gd name="T15" fmla="*/ 49 h 206"/>
                <a:gd name="T16" fmla="*/ 317 w 476"/>
                <a:gd name="T17" fmla="*/ 40 h 206"/>
                <a:gd name="T18" fmla="*/ 273 w 476"/>
                <a:gd name="T19" fmla="*/ 30 h 206"/>
                <a:gd name="T20" fmla="*/ 272 w 476"/>
                <a:gd name="T21" fmla="*/ 30 h 206"/>
                <a:gd name="T22" fmla="*/ 254 w 476"/>
                <a:gd name="T23" fmla="*/ 26 h 206"/>
                <a:gd name="T24" fmla="*/ 223 w 476"/>
                <a:gd name="T25" fmla="*/ 0 h 206"/>
                <a:gd name="T26" fmla="*/ 193 w 476"/>
                <a:gd name="T27" fmla="*/ 13 h 206"/>
                <a:gd name="T28" fmla="*/ 188 w 476"/>
                <a:gd name="T29" fmla="*/ 23 h 206"/>
                <a:gd name="T30" fmla="*/ 173 w 476"/>
                <a:gd name="T31" fmla="*/ 29 h 206"/>
                <a:gd name="T32" fmla="*/ 141 w 476"/>
                <a:gd name="T33" fmla="*/ 28 h 206"/>
                <a:gd name="T34" fmla="*/ 126 w 476"/>
                <a:gd name="T35" fmla="*/ 45 h 206"/>
                <a:gd name="T36" fmla="*/ 112 w 476"/>
                <a:gd name="T37" fmla="*/ 59 h 206"/>
                <a:gd name="T38" fmla="*/ 103 w 476"/>
                <a:gd name="T39" fmla="*/ 62 h 206"/>
                <a:gd name="T40" fmla="*/ 69 w 476"/>
                <a:gd name="T41" fmla="*/ 86 h 206"/>
                <a:gd name="T42" fmla="*/ 67 w 476"/>
                <a:gd name="T43" fmla="*/ 91 h 206"/>
                <a:gd name="T44" fmla="*/ 51 w 476"/>
                <a:gd name="T45" fmla="*/ 102 h 206"/>
                <a:gd name="T46" fmla="*/ 2 w 476"/>
                <a:gd name="T47" fmla="*/ 137 h 206"/>
                <a:gd name="T48" fmla="*/ 3 w 476"/>
                <a:gd name="T49" fmla="*/ 144 h 206"/>
                <a:gd name="T50" fmla="*/ 10 w 476"/>
                <a:gd name="T51" fmla="*/ 145 h 206"/>
                <a:gd name="T52" fmla="*/ 32 w 476"/>
                <a:gd name="T53" fmla="*/ 147 h 206"/>
                <a:gd name="T54" fmla="*/ 83 w 476"/>
                <a:gd name="T55" fmla="*/ 157 h 206"/>
                <a:gd name="T56" fmla="*/ 91 w 476"/>
                <a:gd name="T57" fmla="*/ 155 h 206"/>
                <a:gd name="T58" fmla="*/ 111 w 476"/>
                <a:gd name="T59" fmla="*/ 151 h 206"/>
                <a:gd name="T60" fmla="*/ 112 w 476"/>
                <a:gd name="T61" fmla="*/ 151 h 206"/>
                <a:gd name="T62" fmla="*/ 117 w 476"/>
                <a:gd name="T63" fmla="*/ 153 h 206"/>
                <a:gd name="T64" fmla="*/ 119 w 476"/>
                <a:gd name="T65" fmla="*/ 154 h 206"/>
                <a:gd name="T66" fmla="*/ 127 w 476"/>
                <a:gd name="T67" fmla="*/ 161 h 206"/>
                <a:gd name="T68" fmla="*/ 164 w 476"/>
                <a:gd name="T69" fmla="*/ 180 h 206"/>
                <a:gd name="T70" fmla="*/ 166 w 476"/>
                <a:gd name="T71" fmla="*/ 180 h 206"/>
                <a:gd name="T72" fmla="*/ 206 w 476"/>
                <a:gd name="T73" fmla="*/ 160 h 206"/>
                <a:gd name="T74" fmla="*/ 207 w 476"/>
                <a:gd name="T75" fmla="*/ 161 h 206"/>
                <a:gd name="T76" fmla="*/ 225 w 476"/>
                <a:gd name="T77" fmla="*/ 172 h 206"/>
                <a:gd name="T78" fmla="*/ 237 w 476"/>
                <a:gd name="T79" fmla="*/ 198 h 206"/>
                <a:gd name="T80" fmla="*/ 260 w 476"/>
                <a:gd name="T81" fmla="*/ 206 h 206"/>
                <a:gd name="T82" fmla="*/ 266 w 476"/>
                <a:gd name="T83" fmla="*/ 206 h 206"/>
                <a:gd name="T84" fmla="*/ 299 w 476"/>
                <a:gd name="T85" fmla="*/ 181 h 206"/>
                <a:gd name="T86" fmla="*/ 301 w 476"/>
                <a:gd name="T87" fmla="*/ 175 h 206"/>
                <a:gd name="T88" fmla="*/ 323 w 476"/>
                <a:gd name="T89" fmla="*/ 177 h 206"/>
                <a:gd name="T90" fmla="*/ 334 w 476"/>
                <a:gd name="T91" fmla="*/ 177 h 206"/>
                <a:gd name="T92" fmla="*/ 376 w 476"/>
                <a:gd name="T93" fmla="*/ 158 h 206"/>
                <a:gd name="T94" fmla="*/ 424 w 476"/>
                <a:gd name="T95" fmla="*/ 140 h 206"/>
                <a:gd name="T96" fmla="*/ 474 w 476"/>
                <a:gd name="T97" fmla="*/ 114 h 206"/>
                <a:gd name="T98" fmla="*/ 472 w 476"/>
                <a:gd name="T99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40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381 w 476"/>
                <a:gd name="T1" fmla="*/ 74 h 206"/>
                <a:gd name="T2" fmla="*/ 359 w 476"/>
                <a:gd name="T3" fmla="*/ 49 h 206"/>
                <a:gd name="T4" fmla="*/ 254 w 476"/>
                <a:gd name="T5" fmla="*/ 26 h 206"/>
                <a:gd name="T6" fmla="*/ 173 w 476"/>
                <a:gd name="T7" fmla="*/ 29 h 206"/>
                <a:gd name="T8" fmla="*/ 103 w 476"/>
                <a:gd name="T9" fmla="*/ 62 h 206"/>
                <a:gd name="T10" fmla="*/ 2 w 476"/>
                <a:gd name="T11" fmla="*/ 137 h 206"/>
                <a:gd name="T12" fmla="*/ 83 w 476"/>
                <a:gd name="T13" fmla="*/ 157 h 206"/>
                <a:gd name="T14" fmla="*/ 117 w 476"/>
                <a:gd name="T15" fmla="*/ 153 h 206"/>
                <a:gd name="T16" fmla="*/ 166 w 476"/>
                <a:gd name="T17" fmla="*/ 180 h 206"/>
                <a:gd name="T18" fmla="*/ 237 w 476"/>
                <a:gd name="T19" fmla="*/ 198 h 206"/>
                <a:gd name="T20" fmla="*/ 301 w 476"/>
                <a:gd name="T21" fmla="*/ 175 h 206"/>
                <a:gd name="T22" fmla="*/ 424 w 476"/>
                <a:gd name="T23" fmla="*/ 140 h 206"/>
                <a:gd name="T24" fmla="*/ 369 w 476"/>
                <a:gd name="T25" fmla="*/ 148 h 206"/>
                <a:gd name="T26" fmla="*/ 320 w 476"/>
                <a:gd name="T27" fmla="*/ 136 h 206"/>
                <a:gd name="T28" fmla="*/ 301 w 476"/>
                <a:gd name="T29" fmla="*/ 65 h 206"/>
                <a:gd name="T30" fmla="*/ 299 w 476"/>
                <a:gd name="T31" fmla="*/ 92 h 206"/>
                <a:gd name="T32" fmla="*/ 322 w 476"/>
                <a:gd name="T33" fmla="*/ 73 h 206"/>
                <a:gd name="T34" fmla="*/ 312 w 476"/>
                <a:gd name="T35" fmla="*/ 111 h 206"/>
                <a:gd name="T36" fmla="*/ 276 w 476"/>
                <a:gd name="T37" fmla="*/ 93 h 206"/>
                <a:gd name="T38" fmla="*/ 282 w 476"/>
                <a:gd name="T39" fmla="*/ 39 h 206"/>
                <a:gd name="T40" fmla="*/ 356 w 476"/>
                <a:gd name="T41" fmla="*/ 72 h 206"/>
                <a:gd name="T42" fmla="*/ 455 w 476"/>
                <a:gd name="T43" fmla="*/ 119 h 206"/>
                <a:gd name="T44" fmla="*/ 264 w 476"/>
                <a:gd name="T45" fmla="*/ 194 h 206"/>
                <a:gd name="T46" fmla="*/ 229 w 476"/>
                <a:gd name="T47" fmla="*/ 161 h 206"/>
                <a:gd name="T48" fmla="*/ 216 w 476"/>
                <a:gd name="T49" fmla="*/ 153 h 206"/>
                <a:gd name="T50" fmla="*/ 225 w 476"/>
                <a:gd name="T51" fmla="*/ 106 h 206"/>
                <a:gd name="T52" fmla="*/ 265 w 476"/>
                <a:gd name="T53" fmla="*/ 118 h 206"/>
                <a:gd name="T54" fmla="*/ 245 w 476"/>
                <a:gd name="T55" fmla="*/ 139 h 206"/>
                <a:gd name="T56" fmla="*/ 236 w 476"/>
                <a:gd name="T57" fmla="*/ 129 h 206"/>
                <a:gd name="T58" fmla="*/ 237 w 476"/>
                <a:gd name="T59" fmla="*/ 148 h 206"/>
                <a:gd name="T60" fmla="*/ 267 w 476"/>
                <a:gd name="T61" fmla="*/ 149 h 206"/>
                <a:gd name="T62" fmla="*/ 305 w 476"/>
                <a:gd name="T63" fmla="*/ 124 h 206"/>
                <a:gd name="T64" fmla="*/ 285 w 476"/>
                <a:gd name="T65" fmla="*/ 154 h 206"/>
                <a:gd name="T66" fmla="*/ 289 w 476"/>
                <a:gd name="T67" fmla="*/ 170 h 206"/>
                <a:gd name="T68" fmla="*/ 168 w 476"/>
                <a:gd name="T69" fmla="*/ 143 h 206"/>
                <a:gd name="T70" fmla="*/ 112 w 476"/>
                <a:gd name="T71" fmla="*/ 114 h 206"/>
                <a:gd name="T72" fmla="*/ 150 w 476"/>
                <a:gd name="T73" fmla="*/ 124 h 206"/>
                <a:gd name="T74" fmla="*/ 128 w 476"/>
                <a:gd name="T75" fmla="*/ 101 h 206"/>
                <a:gd name="T76" fmla="*/ 124 w 476"/>
                <a:gd name="T77" fmla="*/ 143 h 206"/>
                <a:gd name="T78" fmla="*/ 109 w 476"/>
                <a:gd name="T79" fmla="*/ 139 h 206"/>
                <a:gd name="T80" fmla="*/ 39 w 476"/>
                <a:gd name="T81" fmla="*/ 137 h 206"/>
                <a:gd name="T82" fmla="*/ 80 w 476"/>
                <a:gd name="T83" fmla="*/ 90 h 206"/>
                <a:gd name="T84" fmla="*/ 147 w 476"/>
                <a:gd name="T85" fmla="*/ 38 h 206"/>
                <a:gd name="T86" fmla="*/ 187 w 476"/>
                <a:gd name="T87" fmla="*/ 38 h 206"/>
                <a:gd name="T88" fmla="*/ 197 w 476"/>
                <a:gd name="T89" fmla="*/ 125 h 206"/>
                <a:gd name="T90" fmla="*/ 203 w 476"/>
                <a:gd name="T91" fmla="*/ 20 h 206"/>
                <a:gd name="T92" fmla="*/ 269 w 476"/>
                <a:gd name="T93" fmla="*/ 43 h 206"/>
                <a:gd name="T94" fmla="*/ 249 w 476"/>
                <a:gd name="T95" fmla="*/ 91 h 206"/>
                <a:gd name="T96" fmla="*/ 252 w 476"/>
                <a:gd name="T97" fmla="*/ 65 h 206"/>
                <a:gd name="T98" fmla="*/ 215 w 476"/>
                <a:gd name="T99" fmla="*/ 48 h 206"/>
                <a:gd name="T100" fmla="*/ 213 w 476"/>
                <a:gd name="T101" fmla="*/ 78 h 206"/>
                <a:gd name="T102" fmla="*/ 230 w 476"/>
                <a:gd name="T103" fmla="*/ 56 h 206"/>
                <a:gd name="T104" fmla="*/ 230 w 476"/>
                <a:gd name="T105" fmla="*/ 92 h 206"/>
                <a:gd name="T106" fmla="*/ 177 w 476"/>
                <a:gd name="T107" fmla="*/ 68 h 206"/>
                <a:gd name="T108" fmla="*/ 199 w 476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39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  <a:moveTo>
                    <a:pt x="425" y="128"/>
                  </a:moveTo>
                  <a:cubicBezTo>
                    <a:pt x="401" y="126"/>
                    <a:pt x="384" y="138"/>
                    <a:pt x="369" y="148"/>
                  </a:cubicBezTo>
                  <a:cubicBezTo>
                    <a:pt x="357" y="156"/>
                    <a:pt x="346" y="164"/>
                    <a:pt x="333" y="165"/>
                  </a:cubicBezTo>
                  <a:cubicBezTo>
                    <a:pt x="320" y="166"/>
                    <a:pt x="310" y="165"/>
                    <a:pt x="300" y="162"/>
                  </a:cubicBezTo>
                  <a:cubicBezTo>
                    <a:pt x="300" y="161"/>
                    <a:pt x="300" y="160"/>
                    <a:pt x="299" y="159"/>
                  </a:cubicBezTo>
                  <a:cubicBezTo>
                    <a:pt x="306" y="155"/>
                    <a:pt x="316" y="148"/>
                    <a:pt x="320" y="136"/>
                  </a:cubicBezTo>
                  <a:cubicBezTo>
                    <a:pt x="321" y="131"/>
                    <a:pt x="321" y="126"/>
                    <a:pt x="321" y="121"/>
                  </a:cubicBezTo>
                  <a:cubicBezTo>
                    <a:pt x="335" y="115"/>
                    <a:pt x="344" y="103"/>
                    <a:pt x="343" y="89"/>
                  </a:cubicBezTo>
                  <a:cubicBezTo>
                    <a:pt x="343" y="76"/>
                    <a:pt x="335" y="65"/>
                    <a:pt x="325" y="62"/>
                  </a:cubicBezTo>
                  <a:cubicBezTo>
                    <a:pt x="316" y="59"/>
                    <a:pt x="307" y="60"/>
                    <a:pt x="301" y="65"/>
                  </a:cubicBezTo>
                  <a:cubicBezTo>
                    <a:pt x="297" y="68"/>
                    <a:pt x="292" y="74"/>
                    <a:pt x="292" y="86"/>
                  </a:cubicBezTo>
                  <a:cubicBezTo>
                    <a:pt x="292" y="87"/>
                    <a:pt x="292" y="87"/>
                    <a:pt x="292" y="88"/>
                  </a:cubicBezTo>
                  <a:cubicBezTo>
                    <a:pt x="293" y="90"/>
                    <a:pt x="295" y="92"/>
                    <a:pt x="298" y="92"/>
                  </a:cubicBezTo>
                  <a:cubicBezTo>
                    <a:pt x="298" y="92"/>
                    <a:pt x="298" y="92"/>
                    <a:pt x="299" y="92"/>
                  </a:cubicBezTo>
                  <a:cubicBezTo>
                    <a:pt x="300" y="92"/>
                    <a:pt x="301" y="91"/>
                    <a:pt x="302" y="90"/>
                  </a:cubicBezTo>
                  <a:cubicBezTo>
                    <a:pt x="303" y="89"/>
                    <a:pt x="304" y="88"/>
                    <a:pt x="304" y="86"/>
                  </a:cubicBezTo>
                  <a:cubicBezTo>
                    <a:pt x="304" y="82"/>
                    <a:pt x="304" y="77"/>
                    <a:pt x="308" y="75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5"/>
                    <a:pt x="331" y="81"/>
                    <a:pt x="331" y="89"/>
                  </a:cubicBezTo>
                  <a:cubicBezTo>
                    <a:pt x="332" y="94"/>
                    <a:pt x="330" y="104"/>
                    <a:pt x="317" y="109"/>
                  </a:cubicBezTo>
                  <a:cubicBezTo>
                    <a:pt x="316" y="110"/>
                    <a:pt x="316" y="110"/>
                    <a:pt x="315" y="110"/>
                  </a:cubicBezTo>
                  <a:cubicBezTo>
                    <a:pt x="314" y="111"/>
                    <a:pt x="313" y="111"/>
                    <a:pt x="312" y="111"/>
                  </a:cubicBezTo>
                  <a:cubicBezTo>
                    <a:pt x="309" y="112"/>
                    <a:pt x="307" y="112"/>
                    <a:pt x="305" y="112"/>
                  </a:cubicBezTo>
                  <a:cubicBezTo>
                    <a:pt x="298" y="112"/>
                    <a:pt x="292" y="109"/>
                    <a:pt x="287" y="105"/>
                  </a:cubicBezTo>
                  <a:cubicBezTo>
                    <a:pt x="282" y="101"/>
                    <a:pt x="278" y="96"/>
                    <a:pt x="276" y="94"/>
                  </a:cubicBezTo>
                  <a:cubicBezTo>
                    <a:pt x="276" y="94"/>
                    <a:pt x="276" y="94"/>
                    <a:pt x="276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8" y="82"/>
                    <a:pt x="289" y="66"/>
                    <a:pt x="290" y="65"/>
                  </a:cubicBezTo>
                  <a:cubicBezTo>
                    <a:pt x="290" y="65"/>
                    <a:pt x="290" y="64"/>
                    <a:pt x="290" y="64"/>
                  </a:cubicBezTo>
                  <a:cubicBezTo>
                    <a:pt x="289" y="54"/>
                    <a:pt x="286" y="45"/>
                    <a:pt x="282" y="39"/>
                  </a:cubicBezTo>
                  <a:cubicBezTo>
                    <a:pt x="288" y="37"/>
                    <a:pt x="300" y="36"/>
                    <a:pt x="310" y="50"/>
                  </a:cubicBezTo>
                  <a:cubicBezTo>
                    <a:pt x="311" y="52"/>
                    <a:pt x="314" y="53"/>
                    <a:pt x="317" y="52"/>
                  </a:cubicBezTo>
                  <a:cubicBezTo>
                    <a:pt x="317" y="52"/>
                    <a:pt x="339" y="44"/>
                    <a:pt x="350" y="56"/>
                  </a:cubicBezTo>
                  <a:cubicBezTo>
                    <a:pt x="355" y="63"/>
                    <a:pt x="355" y="68"/>
                    <a:pt x="356" y="72"/>
                  </a:cubicBezTo>
                  <a:cubicBezTo>
                    <a:pt x="357" y="78"/>
                    <a:pt x="359" y="86"/>
                    <a:pt x="371" y="87"/>
                  </a:cubicBezTo>
                  <a:cubicBezTo>
                    <a:pt x="375" y="87"/>
                    <a:pt x="378" y="87"/>
                    <a:pt x="382" y="86"/>
                  </a:cubicBezTo>
                  <a:cubicBezTo>
                    <a:pt x="393" y="86"/>
                    <a:pt x="404" y="85"/>
                    <a:pt x="414" y="97"/>
                  </a:cubicBezTo>
                  <a:cubicBezTo>
                    <a:pt x="426" y="112"/>
                    <a:pt x="442" y="120"/>
                    <a:pt x="455" y="119"/>
                  </a:cubicBezTo>
                  <a:cubicBezTo>
                    <a:pt x="449" y="124"/>
                    <a:pt x="439" y="129"/>
                    <a:pt x="425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9" y="175"/>
                    <a:pt x="288" y="177"/>
                  </a:cubicBezTo>
                  <a:cubicBezTo>
                    <a:pt x="284" y="186"/>
                    <a:pt x="275" y="193"/>
                    <a:pt x="264" y="194"/>
                  </a:cubicBezTo>
                  <a:cubicBezTo>
                    <a:pt x="256" y="195"/>
                    <a:pt x="250" y="193"/>
                    <a:pt x="245" y="189"/>
                  </a:cubicBezTo>
                  <a:cubicBezTo>
                    <a:pt x="236" y="181"/>
                    <a:pt x="236" y="167"/>
                    <a:pt x="236" y="167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3" y="161"/>
                    <a:pt x="231" y="160"/>
                    <a:pt x="229" y="161"/>
                  </a:cubicBezTo>
                  <a:cubicBezTo>
                    <a:pt x="229" y="161"/>
                    <a:pt x="228" y="160"/>
                    <a:pt x="226" y="160"/>
                  </a:cubicBezTo>
                  <a:cubicBezTo>
                    <a:pt x="225" y="160"/>
                    <a:pt x="222" y="158"/>
                    <a:pt x="220" y="157"/>
                  </a:cubicBezTo>
                  <a:cubicBezTo>
                    <a:pt x="220" y="156"/>
                    <a:pt x="219" y="156"/>
                    <a:pt x="219" y="155"/>
                  </a:cubicBezTo>
                  <a:cubicBezTo>
                    <a:pt x="218" y="155"/>
                    <a:pt x="217" y="154"/>
                    <a:pt x="216" y="153"/>
                  </a:cubicBezTo>
                  <a:cubicBezTo>
                    <a:pt x="216" y="153"/>
                    <a:pt x="216" y="153"/>
                    <a:pt x="216" y="153"/>
                  </a:cubicBezTo>
                  <a:cubicBezTo>
                    <a:pt x="213" y="149"/>
                    <a:pt x="206" y="140"/>
                    <a:pt x="209" y="128"/>
                  </a:cubicBezTo>
                  <a:cubicBezTo>
                    <a:pt x="211" y="118"/>
                    <a:pt x="216" y="111"/>
                    <a:pt x="222" y="107"/>
                  </a:cubicBezTo>
                  <a:cubicBezTo>
                    <a:pt x="223" y="106"/>
                    <a:pt x="224" y="106"/>
                    <a:pt x="225" y="106"/>
                  </a:cubicBezTo>
                  <a:cubicBezTo>
                    <a:pt x="228" y="105"/>
                    <a:pt x="231" y="104"/>
                    <a:pt x="233" y="103"/>
                  </a:cubicBezTo>
                  <a:cubicBezTo>
                    <a:pt x="236" y="103"/>
                    <a:pt x="240" y="103"/>
                    <a:pt x="243" y="103"/>
                  </a:cubicBezTo>
                  <a:cubicBezTo>
                    <a:pt x="246" y="104"/>
                    <a:pt x="250" y="104"/>
                    <a:pt x="253" y="105"/>
                  </a:cubicBezTo>
                  <a:cubicBezTo>
                    <a:pt x="260" y="107"/>
                    <a:pt x="264" y="112"/>
                    <a:pt x="265" y="118"/>
                  </a:cubicBezTo>
                  <a:cubicBezTo>
                    <a:pt x="266" y="121"/>
                    <a:pt x="266" y="124"/>
                    <a:pt x="266" y="126"/>
                  </a:cubicBezTo>
                  <a:cubicBezTo>
                    <a:pt x="265" y="131"/>
                    <a:pt x="263" y="137"/>
                    <a:pt x="260" y="139"/>
                  </a:cubicBezTo>
                  <a:cubicBezTo>
                    <a:pt x="258" y="140"/>
                    <a:pt x="257" y="141"/>
                    <a:pt x="255" y="141"/>
                  </a:cubicBezTo>
                  <a:cubicBezTo>
                    <a:pt x="251" y="141"/>
                    <a:pt x="248" y="141"/>
                    <a:pt x="245" y="139"/>
                  </a:cubicBezTo>
                  <a:cubicBezTo>
                    <a:pt x="245" y="139"/>
                    <a:pt x="244" y="139"/>
                    <a:pt x="243" y="138"/>
                  </a:cubicBezTo>
                  <a:cubicBezTo>
                    <a:pt x="242" y="137"/>
                    <a:pt x="242" y="135"/>
                    <a:pt x="242" y="135"/>
                  </a:cubicBezTo>
                  <a:cubicBezTo>
                    <a:pt x="242" y="134"/>
                    <a:pt x="241" y="132"/>
                    <a:pt x="241" y="132"/>
                  </a:cubicBezTo>
                  <a:cubicBezTo>
                    <a:pt x="240" y="130"/>
                    <a:pt x="238" y="129"/>
                    <a:pt x="236" y="129"/>
                  </a:cubicBezTo>
                  <a:cubicBezTo>
                    <a:pt x="233" y="129"/>
                    <a:pt x="230" y="131"/>
                    <a:pt x="230" y="134"/>
                  </a:cubicBezTo>
                  <a:cubicBezTo>
                    <a:pt x="230" y="135"/>
                    <a:pt x="230" y="139"/>
                    <a:pt x="232" y="143"/>
                  </a:cubicBezTo>
                  <a:cubicBezTo>
                    <a:pt x="233" y="144"/>
                    <a:pt x="234" y="146"/>
                    <a:pt x="235" y="147"/>
                  </a:cubicBezTo>
                  <a:cubicBezTo>
                    <a:pt x="235" y="147"/>
                    <a:pt x="236" y="148"/>
                    <a:pt x="237" y="148"/>
                  </a:cubicBezTo>
                  <a:cubicBezTo>
                    <a:pt x="239" y="150"/>
                    <a:pt x="241" y="151"/>
                    <a:pt x="244" y="152"/>
                  </a:cubicBezTo>
                  <a:cubicBezTo>
                    <a:pt x="248" y="153"/>
                    <a:pt x="251" y="153"/>
                    <a:pt x="256" y="153"/>
                  </a:cubicBezTo>
                  <a:cubicBezTo>
                    <a:pt x="257" y="153"/>
                    <a:pt x="259" y="152"/>
                    <a:pt x="260" y="152"/>
                  </a:cubicBezTo>
                  <a:cubicBezTo>
                    <a:pt x="263" y="151"/>
                    <a:pt x="265" y="150"/>
                    <a:pt x="267" y="149"/>
                  </a:cubicBezTo>
                  <a:cubicBezTo>
                    <a:pt x="269" y="147"/>
                    <a:pt x="270" y="146"/>
                    <a:pt x="272" y="144"/>
                  </a:cubicBezTo>
                  <a:cubicBezTo>
                    <a:pt x="275" y="140"/>
                    <a:pt x="277" y="134"/>
                    <a:pt x="278" y="128"/>
                  </a:cubicBezTo>
                  <a:cubicBezTo>
                    <a:pt x="278" y="122"/>
                    <a:pt x="278" y="117"/>
                    <a:pt x="276" y="112"/>
                  </a:cubicBezTo>
                  <a:cubicBezTo>
                    <a:pt x="283" y="118"/>
                    <a:pt x="294" y="124"/>
                    <a:pt x="305" y="124"/>
                  </a:cubicBezTo>
                  <a:cubicBezTo>
                    <a:pt x="307" y="124"/>
                    <a:pt x="308" y="124"/>
                    <a:pt x="309" y="124"/>
                  </a:cubicBezTo>
                  <a:cubicBezTo>
                    <a:pt x="309" y="127"/>
                    <a:pt x="309" y="130"/>
                    <a:pt x="308" y="133"/>
                  </a:cubicBezTo>
                  <a:cubicBezTo>
                    <a:pt x="304" y="145"/>
                    <a:pt x="289" y="151"/>
                    <a:pt x="289" y="151"/>
                  </a:cubicBezTo>
                  <a:cubicBezTo>
                    <a:pt x="287" y="151"/>
                    <a:pt x="286" y="153"/>
                    <a:pt x="285" y="154"/>
                  </a:cubicBezTo>
                  <a:cubicBezTo>
                    <a:pt x="285" y="154"/>
                    <a:pt x="285" y="155"/>
                    <a:pt x="285" y="155"/>
                  </a:cubicBezTo>
                  <a:cubicBezTo>
                    <a:pt x="285" y="157"/>
                    <a:pt x="285" y="159"/>
                    <a:pt x="286" y="160"/>
                  </a:cubicBezTo>
                  <a:cubicBezTo>
                    <a:pt x="287" y="161"/>
                    <a:pt x="287" y="162"/>
                    <a:pt x="288" y="163"/>
                  </a:cubicBezTo>
                  <a:cubicBezTo>
                    <a:pt x="289" y="165"/>
                    <a:pt x="289" y="167"/>
                    <a:pt x="289" y="170"/>
                  </a:cubicBezTo>
                  <a:close/>
                  <a:moveTo>
                    <a:pt x="198" y="151"/>
                  </a:moveTo>
                  <a:cubicBezTo>
                    <a:pt x="190" y="161"/>
                    <a:pt x="184" y="167"/>
                    <a:pt x="165" y="168"/>
                  </a:cubicBezTo>
                  <a:cubicBezTo>
                    <a:pt x="155" y="168"/>
                    <a:pt x="148" y="164"/>
                    <a:pt x="141" y="158"/>
                  </a:cubicBezTo>
                  <a:cubicBezTo>
                    <a:pt x="150" y="157"/>
                    <a:pt x="159" y="153"/>
                    <a:pt x="168" y="143"/>
                  </a:cubicBezTo>
                  <a:cubicBezTo>
                    <a:pt x="178" y="134"/>
                    <a:pt x="180" y="119"/>
                    <a:pt x="174" y="106"/>
                  </a:cubicBezTo>
                  <a:cubicBezTo>
                    <a:pt x="168" y="93"/>
                    <a:pt x="156" y="84"/>
                    <a:pt x="144" y="84"/>
                  </a:cubicBezTo>
                  <a:cubicBezTo>
                    <a:pt x="133" y="84"/>
                    <a:pt x="125" y="87"/>
                    <a:pt x="120" y="92"/>
                  </a:cubicBezTo>
                  <a:cubicBezTo>
                    <a:pt x="115" y="98"/>
                    <a:pt x="112" y="105"/>
                    <a:pt x="112" y="114"/>
                  </a:cubicBezTo>
                  <a:cubicBezTo>
                    <a:pt x="112" y="115"/>
                    <a:pt x="113" y="123"/>
                    <a:pt x="119" y="128"/>
                  </a:cubicBezTo>
                  <a:cubicBezTo>
                    <a:pt x="122" y="130"/>
                    <a:pt x="124" y="131"/>
                    <a:pt x="127" y="132"/>
                  </a:cubicBezTo>
                  <a:cubicBezTo>
                    <a:pt x="132" y="133"/>
                    <a:pt x="138" y="133"/>
                    <a:pt x="146" y="131"/>
                  </a:cubicBezTo>
                  <a:cubicBezTo>
                    <a:pt x="149" y="130"/>
                    <a:pt x="151" y="127"/>
                    <a:pt x="150" y="124"/>
                  </a:cubicBezTo>
                  <a:cubicBezTo>
                    <a:pt x="149" y="121"/>
                    <a:pt x="146" y="119"/>
                    <a:pt x="143" y="119"/>
                  </a:cubicBezTo>
                  <a:cubicBezTo>
                    <a:pt x="135" y="121"/>
                    <a:pt x="130" y="121"/>
                    <a:pt x="127" y="119"/>
                  </a:cubicBezTo>
                  <a:cubicBezTo>
                    <a:pt x="125" y="117"/>
                    <a:pt x="124" y="114"/>
                    <a:pt x="124" y="114"/>
                  </a:cubicBezTo>
                  <a:cubicBezTo>
                    <a:pt x="124" y="108"/>
                    <a:pt x="126" y="104"/>
                    <a:pt x="128" y="101"/>
                  </a:cubicBezTo>
                  <a:cubicBezTo>
                    <a:pt x="131" y="98"/>
                    <a:pt x="137" y="96"/>
                    <a:pt x="144" y="96"/>
                  </a:cubicBezTo>
                  <a:cubicBezTo>
                    <a:pt x="152" y="96"/>
                    <a:pt x="159" y="102"/>
                    <a:pt x="163" y="111"/>
                  </a:cubicBezTo>
                  <a:cubicBezTo>
                    <a:pt x="167" y="120"/>
                    <a:pt x="166" y="129"/>
                    <a:pt x="160" y="135"/>
                  </a:cubicBezTo>
                  <a:cubicBezTo>
                    <a:pt x="146" y="149"/>
                    <a:pt x="135" y="147"/>
                    <a:pt x="124" y="143"/>
                  </a:cubicBezTo>
                  <a:cubicBezTo>
                    <a:pt x="123" y="143"/>
                    <a:pt x="122" y="142"/>
                    <a:pt x="121" y="142"/>
                  </a:cubicBezTo>
                  <a:cubicBezTo>
                    <a:pt x="119" y="141"/>
                    <a:pt x="118" y="141"/>
                    <a:pt x="116" y="140"/>
                  </a:cubicBezTo>
                  <a:cubicBezTo>
                    <a:pt x="115" y="140"/>
                    <a:pt x="114" y="139"/>
                    <a:pt x="113" y="139"/>
                  </a:cubicBezTo>
                  <a:cubicBezTo>
                    <a:pt x="112" y="139"/>
                    <a:pt x="110" y="139"/>
                    <a:pt x="109" y="139"/>
                  </a:cubicBezTo>
                  <a:cubicBezTo>
                    <a:pt x="101" y="138"/>
                    <a:pt x="95" y="140"/>
                    <a:pt x="89" y="142"/>
                  </a:cubicBezTo>
                  <a:cubicBezTo>
                    <a:pt x="84" y="144"/>
                    <a:pt x="80" y="145"/>
                    <a:pt x="76" y="145"/>
                  </a:cubicBezTo>
                  <a:cubicBezTo>
                    <a:pt x="75" y="145"/>
                    <a:pt x="75" y="145"/>
                    <a:pt x="74" y="146"/>
                  </a:cubicBezTo>
                  <a:cubicBezTo>
                    <a:pt x="64" y="146"/>
                    <a:pt x="48" y="144"/>
                    <a:pt x="39" y="137"/>
                  </a:cubicBezTo>
                  <a:cubicBezTo>
                    <a:pt x="32" y="133"/>
                    <a:pt x="25" y="131"/>
                    <a:pt x="19" y="131"/>
                  </a:cubicBezTo>
                  <a:cubicBezTo>
                    <a:pt x="31" y="114"/>
                    <a:pt x="37" y="114"/>
                    <a:pt x="51" y="114"/>
                  </a:cubicBezTo>
                  <a:cubicBezTo>
                    <a:pt x="71" y="114"/>
                    <a:pt x="75" y="106"/>
                    <a:pt x="79" y="94"/>
                  </a:cubicBezTo>
                  <a:cubicBezTo>
                    <a:pt x="79" y="93"/>
                    <a:pt x="79" y="92"/>
                    <a:pt x="80" y="90"/>
                  </a:cubicBezTo>
                  <a:cubicBezTo>
                    <a:pt x="84" y="78"/>
                    <a:pt x="94" y="76"/>
                    <a:pt x="105" y="73"/>
                  </a:cubicBezTo>
                  <a:cubicBezTo>
                    <a:pt x="109" y="73"/>
                    <a:pt x="113" y="72"/>
                    <a:pt x="116" y="70"/>
                  </a:cubicBezTo>
                  <a:cubicBezTo>
                    <a:pt x="129" y="65"/>
                    <a:pt x="133" y="57"/>
                    <a:pt x="136" y="51"/>
                  </a:cubicBezTo>
                  <a:cubicBezTo>
                    <a:pt x="139" y="46"/>
                    <a:pt x="141" y="41"/>
                    <a:pt x="147" y="38"/>
                  </a:cubicBezTo>
                  <a:cubicBezTo>
                    <a:pt x="159" y="31"/>
                    <a:pt x="167" y="40"/>
                    <a:pt x="168" y="41"/>
                  </a:cubicBezTo>
                  <a:cubicBezTo>
                    <a:pt x="170" y="43"/>
                    <a:pt x="173" y="44"/>
                    <a:pt x="176" y="42"/>
                  </a:cubicBezTo>
                  <a:cubicBezTo>
                    <a:pt x="180" y="39"/>
                    <a:pt x="183" y="37"/>
                    <a:pt x="187" y="36"/>
                  </a:cubicBezTo>
                  <a:cubicBezTo>
                    <a:pt x="187" y="37"/>
                    <a:pt x="187" y="38"/>
                    <a:pt x="187" y="38"/>
                  </a:cubicBezTo>
                  <a:cubicBezTo>
                    <a:pt x="171" y="44"/>
                    <a:pt x="166" y="59"/>
                    <a:pt x="165" y="67"/>
                  </a:cubicBezTo>
                  <a:cubicBezTo>
                    <a:pt x="164" y="79"/>
                    <a:pt x="169" y="90"/>
                    <a:pt x="180" y="97"/>
                  </a:cubicBezTo>
                  <a:cubicBezTo>
                    <a:pt x="187" y="102"/>
                    <a:pt x="196" y="105"/>
                    <a:pt x="206" y="106"/>
                  </a:cubicBezTo>
                  <a:cubicBezTo>
                    <a:pt x="202" y="111"/>
                    <a:pt x="199" y="118"/>
                    <a:pt x="197" y="125"/>
                  </a:cubicBezTo>
                  <a:cubicBezTo>
                    <a:pt x="195" y="134"/>
                    <a:pt x="196" y="142"/>
                    <a:pt x="200" y="150"/>
                  </a:cubicBezTo>
                  <a:cubicBezTo>
                    <a:pt x="199" y="150"/>
                    <a:pt x="198" y="150"/>
                    <a:pt x="198" y="151"/>
                  </a:cubicBezTo>
                  <a:close/>
                  <a:moveTo>
                    <a:pt x="201" y="23"/>
                  </a:moveTo>
                  <a:cubicBezTo>
                    <a:pt x="201" y="22"/>
                    <a:pt x="202" y="21"/>
                    <a:pt x="203" y="20"/>
                  </a:cubicBezTo>
                  <a:cubicBezTo>
                    <a:pt x="207" y="15"/>
                    <a:pt x="213" y="13"/>
                    <a:pt x="223" y="12"/>
                  </a:cubicBezTo>
                  <a:cubicBezTo>
                    <a:pt x="223" y="12"/>
                    <a:pt x="240" y="13"/>
                    <a:pt x="243" y="33"/>
                  </a:cubicBezTo>
                  <a:cubicBezTo>
                    <a:pt x="243" y="36"/>
                    <a:pt x="247" y="38"/>
                    <a:pt x="250" y="38"/>
                  </a:cubicBezTo>
                  <a:cubicBezTo>
                    <a:pt x="250" y="38"/>
                    <a:pt x="261" y="36"/>
                    <a:pt x="269" y="43"/>
                  </a:cubicBezTo>
                  <a:cubicBezTo>
                    <a:pt x="269" y="43"/>
                    <a:pt x="270" y="44"/>
                    <a:pt x="271" y="45"/>
                  </a:cubicBezTo>
                  <a:cubicBezTo>
                    <a:pt x="275" y="49"/>
                    <a:pt x="277" y="56"/>
                    <a:pt x="278" y="64"/>
                  </a:cubicBezTo>
                  <a:cubicBezTo>
                    <a:pt x="277" y="67"/>
                    <a:pt x="275" y="82"/>
                    <a:pt x="264" y="88"/>
                  </a:cubicBezTo>
                  <a:cubicBezTo>
                    <a:pt x="260" y="91"/>
                    <a:pt x="255" y="92"/>
                    <a:pt x="249" y="91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49" y="90"/>
                    <a:pt x="250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4" y="81"/>
                    <a:pt x="254" y="73"/>
                    <a:pt x="252" y="65"/>
                  </a:cubicBezTo>
                  <a:cubicBezTo>
                    <a:pt x="249" y="52"/>
                    <a:pt x="240" y="44"/>
                    <a:pt x="230" y="44"/>
                  </a:cubicBezTo>
                  <a:cubicBezTo>
                    <a:pt x="226" y="44"/>
                    <a:pt x="223" y="44"/>
                    <a:pt x="220" y="45"/>
                  </a:cubicBezTo>
                  <a:cubicBezTo>
                    <a:pt x="218" y="46"/>
                    <a:pt x="217" y="46"/>
                    <a:pt x="216" y="47"/>
                  </a:cubicBezTo>
                  <a:cubicBezTo>
                    <a:pt x="215" y="47"/>
                    <a:pt x="215" y="47"/>
                    <a:pt x="215" y="48"/>
                  </a:cubicBezTo>
                  <a:cubicBezTo>
                    <a:pt x="213" y="49"/>
                    <a:pt x="212" y="50"/>
                    <a:pt x="210" y="52"/>
                  </a:cubicBezTo>
                  <a:cubicBezTo>
                    <a:pt x="203" y="60"/>
                    <a:pt x="205" y="72"/>
                    <a:pt x="206" y="74"/>
                  </a:cubicBezTo>
                  <a:cubicBezTo>
                    <a:pt x="206" y="76"/>
                    <a:pt x="209" y="78"/>
                    <a:pt x="211" y="78"/>
                  </a:cubicBezTo>
                  <a:cubicBezTo>
                    <a:pt x="212" y="78"/>
                    <a:pt x="212" y="78"/>
                    <a:pt x="213" y="78"/>
                  </a:cubicBezTo>
                  <a:cubicBezTo>
                    <a:pt x="214" y="78"/>
                    <a:pt x="215" y="77"/>
                    <a:pt x="216" y="76"/>
                  </a:cubicBezTo>
                  <a:cubicBezTo>
                    <a:pt x="217" y="75"/>
                    <a:pt x="218" y="73"/>
                    <a:pt x="217" y="71"/>
                  </a:cubicBezTo>
                  <a:cubicBezTo>
                    <a:pt x="217" y="71"/>
                    <a:pt x="216" y="64"/>
                    <a:pt x="220" y="59"/>
                  </a:cubicBezTo>
                  <a:cubicBezTo>
                    <a:pt x="222" y="57"/>
                    <a:pt x="225" y="56"/>
                    <a:pt x="230" y="56"/>
                  </a:cubicBezTo>
                  <a:cubicBezTo>
                    <a:pt x="235" y="56"/>
                    <a:pt x="239" y="62"/>
                    <a:pt x="241" y="68"/>
                  </a:cubicBezTo>
                  <a:cubicBezTo>
                    <a:pt x="242" y="76"/>
                    <a:pt x="241" y="85"/>
                    <a:pt x="233" y="90"/>
                  </a:cubicBezTo>
                  <a:cubicBezTo>
                    <a:pt x="233" y="90"/>
                    <a:pt x="232" y="91"/>
                    <a:pt x="232" y="91"/>
                  </a:cubicBezTo>
                  <a:cubicBezTo>
                    <a:pt x="232" y="91"/>
                    <a:pt x="231" y="91"/>
                    <a:pt x="230" y="92"/>
                  </a:cubicBezTo>
                  <a:cubicBezTo>
                    <a:pt x="228" y="93"/>
                    <a:pt x="225" y="93"/>
                    <a:pt x="221" y="94"/>
                  </a:cubicBezTo>
                  <a:cubicBezTo>
                    <a:pt x="218" y="94"/>
                    <a:pt x="214" y="95"/>
                    <a:pt x="210" y="94"/>
                  </a:cubicBezTo>
                  <a:cubicBezTo>
                    <a:pt x="202" y="94"/>
                    <a:pt x="193" y="91"/>
                    <a:pt x="187" y="87"/>
                  </a:cubicBezTo>
                  <a:cubicBezTo>
                    <a:pt x="180" y="82"/>
                    <a:pt x="177" y="76"/>
                    <a:pt x="177" y="68"/>
                  </a:cubicBezTo>
                  <a:cubicBezTo>
                    <a:pt x="177" y="66"/>
                    <a:pt x="179" y="52"/>
                    <a:pt x="195" y="49"/>
                  </a:cubicBezTo>
                  <a:cubicBezTo>
                    <a:pt x="196" y="48"/>
                    <a:pt x="198" y="47"/>
                    <a:pt x="199" y="46"/>
                  </a:cubicBezTo>
                  <a:cubicBezTo>
                    <a:pt x="200" y="45"/>
                    <a:pt x="200" y="43"/>
                    <a:pt x="199" y="41"/>
                  </a:cubicBezTo>
                  <a:cubicBezTo>
                    <a:pt x="199" y="41"/>
                    <a:pt x="199" y="39"/>
                    <a:pt x="199" y="35"/>
                  </a:cubicBezTo>
                  <a:cubicBezTo>
                    <a:pt x="199" y="33"/>
                    <a:pt x="199" y="31"/>
                    <a:pt x="199" y="29"/>
                  </a:cubicBezTo>
                  <a:cubicBezTo>
                    <a:pt x="199" y="27"/>
                    <a:pt x="200" y="25"/>
                    <a:pt x="201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" name="Freeform 100"/>
          <p:cNvSpPr>
            <a:spLocks/>
          </p:cNvSpPr>
          <p:nvPr/>
        </p:nvSpPr>
        <p:spPr bwMode="auto">
          <a:xfrm>
            <a:off x="375444" y="4069028"/>
            <a:ext cx="2781086" cy="1210997"/>
          </a:xfrm>
          <a:custGeom>
            <a:avLst/>
            <a:gdLst>
              <a:gd name="T0" fmla="*/ 471 w 475"/>
              <a:gd name="T1" fmla="*/ 103 h 206"/>
              <a:gd name="T2" fmla="*/ 461 w 475"/>
              <a:gd name="T3" fmla="*/ 105 h 206"/>
              <a:gd name="T4" fmla="*/ 423 w 475"/>
              <a:gd name="T5" fmla="*/ 89 h 206"/>
              <a:gd name="T6" fmla="*/ 381 w 475"/>
              <a:gd name="T7" fmla="*/ 74 h 206"/>
              <a:gd name="T8" fmla="*/ 371 w 475"/>
              <a:gd name="T9" fmla="*/ 74 h 206"/>
              <a:gd name="T10" fmla="*/ 368 w 475"/>
              <a:gd name="T11" fmla="*/ 74 h 206"/>
              <a:gd name="T12" fmla="*/ 367 w 475"/>
              <a:gd name="T13" fmla="*/ 70 h 206"/>
              <a:gd name="T14" fmla="*/ 358 w 475"/>
              <a:gd name="T15" fmla="*/ 49 h 206"/>
              <a:gd name="T16" fmla="*/ 316 w 475"/>
              <a:gd name="T17" fmla="*/ 39 h 206"/>
              <a:gd name="T18" fmla="*/ 272 w 475"/>
              <a:gd name="T19" fmla="*/ 29 h 206"/>
              <a:gd name="T20" fmla="*/ 271 w 475"/>
              <a:gd name="T21" fmla="*/ 30 h 206"/>
              <a:gd name="T22" fmla="*/ 253 w 475"/>
              <a:gd name="T23" fmla="*/ 25 h 206"/>
              <a:gd name="T24" fmla="*/ 222 w 475"/>
              <a:gd name="T25" fmla="*/ 0 h 206"/>
              <a:gd name="T26" fmla="*/ 192 w 475"/>
              <a:gd name="T27" fmla="*/ 13 h 206"/>
              <a:gd name="T28" fmla="*/ 188 w 475"/>
              <a:gd name="T29" fmla="*/ 23 h 206"/>
              <a:gd name="T30" fmla="*/ 172 w 475"/>
              <a:gd name="T31" fmla="*/ 29 h 206"/>
              <a:gd name="T32" fmla="*/ 140 w 475"/>
              <a:gd name="T33" fmla="*/ 27 h 206"/>
              <a:gd name="T34" fmla="*/ 125 w 475"/>
              <a:gd name="T35" fmla="*/ 45 h 206"/>
              <a:gd name="T36" fmla="*/ 111 w 475"/>
              <a:gd name="T37" fmla="*/ 59 h 206"/>
              <a:gd name="T38" fmla="*/ 102 w 475"/>
              <a:gd name="T39" fmla="*/ 61 h 206"/>
              <a:gd name="T40" fmla="*/ 68 w 475"/>
              <a:gd name="T41" fmla="*/ 86 h 206"/>
              <a:gd name="T42" fmla="*/ 67 w 475"/>
              <a:gd name="T43" fmla="*/ 91 h 206"/>
              <a:gd name="T44" fmla="*/ 51 w 475"/>
              <a:gd name="T45" fmla="*/ 102 h 206"/>
              <a:gd name="T46" fmla="*/ 1 w 475"/>
              <a:gd name="T47" fmla="*/ 137 h 206"/>
              <a:gd name="T48" fmla="*/ 2 w 475"/>
              <a:gd name="T49" fmla="*/ 144 h 206"/>
              <a:gd name="T50" fmla="*/ 9 w 475"/>
              <a:gd name="T51" fmla="*/ 145 h 206"/>
              <a:gd name="T52" fmla="*/ 31 w 475"/>
              <a:gd name="T53" fmla="*/ 147 h 206"/>
              <a:gd name="T54" fmla="*/ 82 w 475"/>
              <a:gd name="T55" fmla="*/ 157 h 206"/>
              <a:gd name="T56" fmla="*/ 90 w 475"/>
              <a:gd name="T57" fmla="*/ 154 h 206"/>
              <a:gd name="T58" fmla="*/ 110 w 475"/>
              <a:gd name="T59" fmla="*/ 151 h 206"/>
              <a:gd name="T60" fmla="*/ 112 w 475"/>
              <a:gd name="T61" fmla="*/ 151 h 206"/>
              <a:gd name="T62" fmla="*/ 116 w 475"/>
              <a:gd name="T63" fmla="*/ 153 h 206"/>
              <a:gd name="T64" fmla="*/ 118 w 475"/>
              <a:gd name="T65" fmla="*/ 154 h 206"/>
              <a:gd name="T66" fmla="*/ 126 w 475"/>
              <a:gd name="T67" fmla="*/ 161 h 206"/>
              <a:gd name="T68" fmla="*/ 163 w 475"/>
              <a:gd name="T69" fmla="*/ 180 h 206"/>
              <a:gd name="T70" fmla="*/ 165 w 475"/>
              <a:gd name="T71" fmla="*/ 180 h 206"/>
              <a:gd name="T72" fmla="*/ 206 w 475"/>
              <a:gd name="T73" fmla="*/ 160 h 206"/>
              <a:gd name="T74" fmla="*/ 206 w 475"/>
              <a:gd name="T75" fmla="*/ 160 h 206"/>
              <a:gd name="T76" fmla="*/ 224 w 475"/>
              <a:gd name="T77" fmla="*/ 172 h 206"/>
              <a:gd name="T78" fmla="*/ 237 w 475"/>
              <a:gd name="T79" fmla="*/ 198 h 206"/>
              <a:gd name="T80" fmla="*/ 259 w 475"/>
              <a:gd name="T81" fmla="*/ 206 h 206"/>
              <a:gd name="T82" fmla="*/ 265 w 475"/>
              <a:gd name="T83" fmla="*/ 206 h 206"/>
              <a:gd name="T84" fmla="*/ 298 w 475"/>
              <a:gd name="T85" fmla="*/ 181 h 206"/>
              <a:gd name="T86" fmla="*/ 300 w 475"/>
              <a:gd name="T87" fmla="*/ 174 h 206"/>
              <a:gd name="T88" fmla="*/ 323 w 475"/>
              <a:gd name="T89" fmla="*/ 177 h 206"/>
              <a:gd name="T90" fmla="*/ 333 w 475"/>
              <a:gd name="T91" fmla="*/ 177 h 206"/>
              <a:gd name="T92" fmla="*/ 375 w 475"/>
              <a:gd name="T93" fmla="*/ 158 h 206"/>
              <a:gd name="T94" fmla="*/ 423 w 475"/>
              <a:gd name="T95" fmla="*/ 140 h 206"/>
              <a:gd name="T96" fmla="*/ 473 w 475"/>
              <a:gd name="T97" fmla="*/ 114 h 206"/>
              <a:gd name="T98" fmla="*/ 471 w 475"/>
              <a:gd name="T99" fmla="*/ 10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5" h="206">
                <a:moveTo>
                  <a:pt x="471" y="103"/>
                </a:moveTo>
                <a:cubicBezTo>
                  <a:pt x="470" y="102"/>
                  <a:pt x="466" y="100"/>
                  <a:pt x="461" y="105"/>
                </a:cubicBezTo>
                <a:cubicBezTo>
                  <a:pt x="454" y="110"/>
                  <a:pt x="436" y="105"/>
                  <a:pt x="423" y="89"/>
                </a:cubicBezTo>
                <a:cubicBezTo>
                  <a:pt x="409" y="72"/>
                  <a:pt x="393" y="73"/>
                  <a:pt x="381" y="74"/>
                </a:cubicBezTo>
                <a:cubicBezTo>
                  <a:pt x="377" y="74"/>
                  <a:pt x="374" y="75"/>
                  <a:pt x="371" y="74"/>
                </a:cubicBezTo>
                <a:cubicBezTo>
                  <a:pt x="369" y="74"/>
                  <a:pt x="368" y="74"/>
                  <a:pt x="368" y="74"/>
                </a:cubicBezTo>
                <a:cubicBezTo>
                  <a:pt x="368" y="74"/>
                  <a:pt x="368" y="72"/>
                  <a:pt x="367" y="70"/>
                </a:cubicBezTo>
                <a:cubicBezTo>
                  <a:pt x="367" y="65"/>
                  <a:pt x="365" y="57"/>
                  <a:pt x="358" y="49"/>
                </a:cubicBezTo>
                <a:cubicBezTo>
                  <a:pt x="346" y="33"/>
                  <a:pt x="325" y="37"/>
                  <a:pt x="316" y="39"/>
                </a:cubicBezTo>
                <a:cubicBezTo>
                  <a:pt x="301" y="22"/>
                  <a:pt x="281" y="25"/>
                  <a:pt x="272" y="29"/>
                </a:cubicBezTo>
                <a:cubicBezTo>
                  <a:pt x="272" y="30"/>
                  <a:pt x="271" y="30"/>
                  <a:pt x="271" y="30"/>
                </a:cubicBezTo>
                <a:cubicBezTo>
                  <a:pt x="265" y="27"/>
                  <a:pt x="258" y="26"/>
                  <a:pt x="253" y="25"/>
                </a:cubicBezTo>
                <a:cubicBezTo>
                  <a:pt x="248" y="6"/>
                  <a:pt x="231" y="0"/>
                  <a:pt x="222" y="0"/>
                </a:cubicBezTo>
                <a:cubicBezTo>
                  <a:pt x="209" y="0"/>
                  <a:pt x="199" y="5"/>
                  <a:pt x="192" y="13"/>
                </a:cubicBezTo>
                <a:cubicBezTo>
                  <a:pt x="190" y="16"/>
                  <a:pt x="189" y="19"/>
                  <a:pt x="188" y="23"/>
                </a:cubicBezTo>
                <a:cubicBezTo>
                  <a:pt x="183" y="24"/>
                  <a:pt x="177" y="26"/>
                  <a:pt x="172" y="29"/>
                </a:cubicBezTo>
                <a:cubicBezTo>
                  <a:pt x="165" y="24"/>
                  <a:pt x="153" y="20"/>
                  <a:pt x="140" y="27"/>
                </a:cubicBezTo>
                <a:cubicBezTo>
                  <a:pt x="131" y="33"/>
                  <a:pt x="128" y="39"/>
                  <a:pt x="125" y="45"/>
                </a:cubicBezTo>
                <a:cubicBezTo>
                  <a:pt x="122" y="51"/>
                  <a:pt x="120" y="56"/>
                  <a:pt x="111" y="59"/>
                </a:cubicBezTo>
                <a:cubicBezTo>
                  <a:pt x="109" y="60"/>
                  <a:pt x="105" y="61"/>
                  <a:pt x="102" y="61"/>
                </a:cubicBezTo>
                <a:cubicBezTo>
                  <a:pt x="90" y="64"/>
                  <a:pt x="75" y="67"/>
                  <a:pt x="68" y="86"/>
                </a:cubicBezTo>
                <a:cubicBezTo>
                  <a:pt x="67" y="88"/>
                  <a:pt x="67" y="89"/>
                  <a:pt x="67" y="91"/>
                </a:cubicBezTo>
                <a:cubicBezTo>
                  <a:pt x="64" y="99"/>
                  <a:pt x="63" y="102"/>
                  <a:pt x="51" y="102"/>
                </a:cubicBezTo>
                <a:cubicBezTo>
                  <a:pt x="29" y="102"/>
                  <a:pt x="21" y="103"/>
                  <a:pt x="1" y="137"/>
                </a:cubicBezTo>
                <a:cubicBezTo>
                  <a:pt x="0" y="139"/>
                  <a:pt x="0" y="142"/>
                  <a:pt x="2" y="144"/>
                </a:cubicBezTo>
                <a:cubicBezTo>
                  <a:pt x="4" y="146"/>
                  <a:pt x="7" y="146"/>
                  <a:pt x="9" y="145"/>
                </a:cubicBezTo>
                <a:cubicBezTo>
                  <a:pt x="9" y="145"/>
                  <a:pt x="21" y="140"/>
                  <a:pt x="31" y="147"/>
                </a:cubicBezTo>
                <a:cubicBezTo>
                  <a:pt x="46" y="158"/>
                  <a:pt x="72" y="159"/>
                  <a:pt x="82" y="157"/>
                </a:cubicBezTo>
                <a:cubicBezTo>
                  <a:pt x="85" y="156"/>
                  <a:pt x="87" y="155"/>
                  <a:pt x="90" y="154"/>
                </a:cubicBezTo>
                <a:cubicBezTo>
                  <a:pt x="96" y="153"/>
                  <a:pt x="104" y="150"/>
                  <a:pt x="110" y="151"/>
                </a:cubicBezTo>
                <a:cubicBezTo>
                  <a:pt x="111" y="151"/>
                  <a:pt x="111" y="151"/>
                  <a:pt x="112" y="151"/>
                </a:cubicBezTo>
                <a:cubicBezTo>
                  <a:pt x="113" y="152"/>
                  <a:pt x="115" y="152"/>
                  <a:pt x="116" y="153"/>
                </a:cubicBezTo>
                <a:cubicBezTo>
                  <a:pt x="117" y="153"/>
                  <a:pt x="117" y="153"/>
                  <a:pt x="118" y="154"/>
                </a:cubicBezTo>
                <a:cubicBezTo>
                  <a:pt x="121" y="155"/>
                  <a:pt x="123" y="158"/>
                  <a:pt x="126" y="161"/>
                </a:cubicBezTo>
                <a:cubicBezTo>
                  <a:pt x="135" y="169"/>
                  <a:pt x="146" y="180"/>
                  <a:pt x="163" y="180"/>
                </a:cubicBezTo>
                <a:cubicBezTo>
                  <a:pt x="164" y="180"/>
                  <a:pt x="164" y="180"/>
                  <a:pt x="165" y="180"/>
                </a:cubicBezTo>
                <a:cubicBezTo>
                  <a:pt x="188" y="179"/>
                  <a:pt x="197" y="17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1" y="166"/>
                  <a:pt x="218" y="170"/>
                  <a:pt x="224" y="172"/>
                </a:cubicBezTo>
                <a:cubicBezTo>
                  <a:pt x="225" y="179"/>
                  <a:pt x="228" y="190"/>
                  <a:pt x="237" y="198"/>
                </a:cubicBezTo>
                <a:cubicBezTo>
                  <a:pt x="243" y="203"/>
                  <a:pt x="250" y="206"/>
                  <a:pt x="259" y="206"/>
                </a:cubicBezTo>
                <a:cubicBezTo>
                  <a:pt x="261" y="206"/>
                  <a:pt x="263" y="206"/>
                  <a:pt x="265" y="206"/>
                </a:cubicBezTo>
                <a:cubicBezTo>
                  <a:pt x="281" y="204"/>
                  <a:pt x="293" y="195"/>
                  <a:pt x="298" y="181"/>
                </a:cubicBezTo>
                <a:cubicBezTo>
                  <a:pt x="299" y="179"/>
                  <a:pt x="300" y="177"/>
                  <a:pt x="300" y="174"/>
                </a:cubicBezTo>
                <a:cubicBezTo>
                  <a:pt x="307" y="176"/>
                  <a:pt x="314" y="177"/>
                  <a:pt x="323" y="177"/>
                </a:cubicBezTo>
                <a:cubicBezTo>
                  <a:pt x="326" y="177"/>
                  <a:pt x="329" y="177"/>
                  <a:pt x="333" y="177"/>
                </a:cubicBezTo>
                <a:cubicBezTo>
                  <a:pt x="349" y="176"/>
                  <a:pt x="362" y="167"/>
                  <a:pt x="375" y="158"/>
                </a:cubicBezTo>
                <a:cubicBezTo>
                  <a:pt x="390" y="148"/>
                  <a:pt x="404" y="138"/>
                  <a:pt x="423" y="140"/>
                </a:cubicBezTo>
                <a:cubicBezTo>
                  <a:pt x="451" y="142"/>
                  <a:pt x="469" y="125"/>
                  <a:pt x="473" y="114"/>
                </a:cubicBezTo>
                <a:cubicBezTo>
                  <a:pt x="475" y="107"/>
                  <a:pt x="472" y="104"/>
                  <a:pt x="471" y="1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1"/>
          <p:cNvSpPr>
            <a:spLocks noEditPoints="1"/>
          </p:cNvSpPr>
          <p:nvPr/>
        </p:nvSpPr>
        <p:spPr bwMode="auto">
          <a:xfrm>
            <a:off x="375444" y="4069028"/>
            <a:ext cx="2781086" cy="1210997"/>
          </a:xfrm>
          <a:custGeom>
            <a:avLst/>
            <a:gdLst>
              <a:gd name="T0" fmla="*/ 381 w 475"/>
              <a:gd name="T1" fmla="*/ 74 h 206"/>
              <a:gd name="T2" fmla="*/ 358 w 475"/>
              <a:gd name="T3" fmla="*/ 49 h 206"/>
              <a:gd name="T4" fmla="*/ 253 w 475"/>
              <a:gd name="T5" fmla="*/ 25 h 206"/>
              <a:gd name="T6" fmla="*/ 172 w 475"/>
              <a:gd name="T7" fmla="*/ 29 h 206"/>
              <a:gd name="T8" fmla="*/ 102 w 475"/>
              <a:gd name="T9" fmla="*/ 61 h 206"/>
              <a:gd name="T10" fmla="*/ 1 w 475"/>
              <a:gd name="T11" fmla="*/ 137 h 206"/>
              <a:gd name="T12" fmla="*/ 82 w 475"/>
              <a:gd name="T13" fmla="*/ 157 h 206"/>
              <a:gd name="T14" fmla="*/ 116 w 475"/>
              <a:gd name="T15" fmla="*/ 153 h 206"/>
              <a:gd name="T16" fmla="*/ 165 w 475"/>
              <a:gd name="T17" fmla="*/ 180 h 206"/>
              <a:gd name="T18" fmla="*/ 237 w 475"/>
              <a:gd name="T19" fmla="*/ 198 h 206"/>
              <a:gd name="T20" fmla="*/ 300 w 475"/>
              <a:gd name="T21" fmla="*/ 174 h 206"/>
              <a:gd name="T22" fmla="*/ 423 w 475"/>
              <a:gd name="T23" fmla="*/ 140 h 206"/>
              <a:gd name="T24" fmla="*/ 368 w 475"/>
              <a:gd name="T25" fmla="*/ 148 h 206"/>
              <a:gd name="T26" fmla="*/ 319 w 475"/>
              <a:gd name="T27" fmla="*/ 136 h 206"/>
              <a:gd name="T28" fmla="*/ 300 w 475"/>
              <a:gd name="T29" fmla="*/ 65 h 206"/>
              <a:gd name="T30" fmla="*/ 298 w 475"/>
              <a:gd name="T31" fmla="*/ 92 h 206"/>
              <a:gd name="T32" fmla="*/ 322 w 475"/>
              <a:gd name="T33" fmla="*/ 73 h 206"/>
              <a:gd name="T34" fmla="*/ 311 w 475"/>
              <a:gd name="T35" fmla="*/ 111 h 206"/>
              <a:gd name="T36" fmla="*/ 275 w 475"/>
              <a:gd name="T37" fmla="*/ 93 h 206"/>
              <a:gd name="T38" fmla="*/ 281 w 475"/>
              <a:gd name="T39" fmla="*/ 39 h 206"/>
              <a:gd name="T40" fmla="*/ 356 w 475"/>
              <a:gd name="T41" fmla="*/ 72 h 206"/>
              <a:gd name="T42" fmla="*/ 455 w 475"/>
              <a:gd name="T43" fmla="*/ 119 h 206"/>
              <a:gd name="T44" fmla="*/ 264 w 475"/>
              <a:gd name="T45" fmla="*/ 194 h 206"/>
              <a:gd name="T46" fmla="*/ 229 w 475"/>
              <a:gd name="T47" fmla="*/ 160 h 206"/>
              <a:gd name="T48" fmla="*/ 215 w 475"/>
              <a:gd name="T49" fmla="*/ 152 h 206"/>
              <a:gd name="T50" fmla="*/ 224 w 475"/>
              <a:gd name="T51" fmla="*/ 105 h 206"/>
              <a:gd name="T52" fmla="*/ 265 w 475"/>
              <a:gd name="T53" fmla="*/ 117 h 206"/>
              <a:gd name="T54" fmla="*/ 245 w 475"/>
              <a:gd name="T55" fmla="*/ 139 h 206"/>
              <a:gd name="T56" fmla="*/ 235 w 475"/>
              <a:gd name="T57" fmla="*/ 128 h 206"/>
              <a:gd name="T58" fmla="*/ 236 w 475"/>
              <a:gd name="T59" fmla="*/ 148 h 206"/>
              <a:gd name="T60" fmla="*/ 267 w 475"/>
              <a:gd name="T61" fmla="*/ 148 h 206"/>
              <a:gd name="T62" fmla="*/ 305 w 475"/>
              <a:gd name="T63" fmla="*/ 124 h 206"/>
              <a:gd name="T64" fmla="*/ 285 w 475"/>
              <a:gd name="T65" fmla="*/ 154 h 206"/>
              <a:gd name="T66" fmla="*/ 289 w 475"/>
              <a:gd name="T67" fmla="*/ 170 h 206"/>
              <a:gd name="T68" fmla="*/ 168 w 475"/>
              <a:gd name="T69" fmla="*/ 143 h 206"/>
              <a:gd name="T70" fmla="*/ 112 w 475"/>
              <a:gd name="T71" fmla="*/ 114 h 206"/>
              <a:gd name="T72" fmla="*/ 149 w 475"/>
              <a:gd name="T73" fmla="*/ 124 h 206"/>
              <a:gd name="T74" fmla="*/ 128 w 475"/>
              <a:gd name="T75" fmla="*/ 101 h 206"/>
              <a:gd name="T76" fmla="*/ 124 w 475"/>
              <a:gd name="T77" fmla="*/ 143 h 206"/>
              <a:gd name="T78" fmla="*/ 109 w 475"/>
              <a:gd name="T79" fmla="*/ 138 h 206"/>
              <a:gd name="T80" fmla="*/ 38 w 475"/>
              <a:gd name="T81" fmla="*/ 137 h 206"/>
              <a:gd name="T82" fmla="*/ 79 w 475"/>
              <a:gd name="T83" fmla="*/ 90 h 206"/>
              <a:gd name="T84" fmla="*/ 146 w 475"/>
              <a:gd name="T85" fmla="*/ 38 h 206"/>
              <a:gd name="T86" fmla="*/ 186 w 475"/>
              <a:gd name="T87" fmla="*/ 38 h 206"/>
              <a:gd name="T88" fmla="*/ 196 w 475"/>
              <a:gd name="T89" fmla="*/ 125 h 206"/>
              <a:gd name="T90" fmla="*/ 202 w 475"/>
              <a:gd name="T91" fmla="*/ 20 h 206"/>
              <a:gd name="T92" fmla="*/ 268 w 475"/>
              <a:gd name="T93" fmla="*/ 43 h 206"/>
              <a:gd name="T94" fmla="*/ 248 w 475"/>
              <a:gd name="T95" fmla="*/ 91 h 206"/>
              <a:gd name="T96" fmla="*/ 252 w 475"/>
              <a:gd name="T97" fmla="*/ 65 h 206"/>
              <a:gd name="T98" fmla="*/ 214 w 475"/>
              <a:gd name="T99" fmla="*/ 47 h 206"/>
              <a:gd name="T100" fmla="*/ 212 w 475"/>
              <a:gd name="T101" fmla="*/ 78 h 206"/>
              <a:gd name="T102" fmla="*/ 229 w 475"/>
              <a:gd name="T103" fmla="*/ 55 h 206"/>
              <a:gd name="T104" fmla="*/ 230 w 475"/>
              <a:gd name="T105" fmla="*/ 91 h 206"/>
              <a:gd name="T106" fmla="*/ 177 w 475"/>
              <a:gd name="T107" fmla="*/ 68 h 206"/>
              <a:gd name="T108" fmla="*/ 198 w 475"/>
              <a:gd name="T109" fmla="*/ 35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75" h="206">
                <a:moveTo>
                  <a:pt x="471" y="103"/>
                </a:moveTo>
                <a:cubicBezTo>
                  <a:pt x="470" y="102"/>
                  <a:pt x="466" y="100"/>
                  <a:pt x="461" y="105"/>
                </a:cubicBezTo>
                <a:cubicBezTo>
                  <a:pt x="454" y="110"/>
                  <a:pt x="436" y="105"/>
                  <a:pt x="423" y="89"/>
                </a:cubicBezTo>
                <a:cubicBezTo>
                  <a:pt x="409" y="72"/>
                  <a:pt x="393" y="73"/>
                  <a:pt x="381" y="74"/>
                </a:cubicBezTo>
                <a:cubicBezTo>
                  <a:pt x="377" y="74"/>
                  <a:pt x="374" y="75"/>
                  <a:pt x="371" y="74"/>
                </a:cubicBezTo>
                <a:cubicBezTo>
                  <a:pt x="369" y="74"/>
                  <a:pt x="368" y="74"/>
                  <a:pt x="368" y="74"/>
                </a:cubicBezTo>
                <a:cubicBezTo>
                  <a:pt x="368" y="74"/>
                  <a:pt x="368" y="72"/>
                  <a:pt x="367" y="70"/>
                </a:cubicBezTo>
                <a:cubicBezTo>
                  <a:pt x="367" y="65"/>
                  <a:pt x="365" y="57"/>
                  <a:pt x="358" y="49"/>
                </a:cubicBezTo>
                <a:cubicBezTo>
                  <a:pt x="346" y="33"/>
                  <a:pt x="325" y="37"/>
                  <a:pt x="316" y="39"/>
                </a:cubicBezTo>
                <a:cubicBezTo>
                  <a:pt x="301" y="22"/>
                  <a:pt x="281" y="25"/>
                  <a:pt x="272" y="29"/>
                </a:cubicBezTo>
                <a:cubicBezTo>
                  <a:pt x="272" y="30"/>
                  <a:pt x="271" y="30"/>
                  <a:pt x="271" y="30"/>
                </a:cubicBezTo>
                <a:cubicBezTo>
                  <a:pt x="265" y="27"/>
                  <a:pt x="258" y="26"/>
                  <a:pt x="253" y="25"/>
                </a:cubicBezTo>
                <a:cubicBezTo>
                  <a:pt x="248" y="6"/>
                  <a:pt x="231" y="0"/>
                  <a:pt x="222" y="0"/>
                </a:cubicBezTo>
                <a:cubicBezTo>
                  <a:pt x="209" y="0"/>
                  <a:pt x="199" y="5"/>
                  <a:pt x="192" y="13"/>
                </a:cubicBezTo>
                <a:cubicBezTo>
                  <a:pt x="190" y="16"/>
                  <a:pt x="189" y="19"/>
                  <a:pt x="188" y="23"/>
                </a:cubicBezTo>
                <a:cubicBezTo>
                  <a:pt x="183" y="24"/>
                  <a:pt x="177" y="26"/>
                  <a:pt x="172" y="29"/>
                </a:cubicBezTo>
                <a:cubicBezTo>
                  <a:pt x="165" y="24"/>
                  <a:pt x="153" y="20"/>
                  <a:pt x="140" y="27"/>
                </a:cubicBezTo>
                <a:cubicBezTo>
                  <a:pt x="131" y="33"/>
                  <a:pt x="128" y="39"/>
                  <a:pt x="125" y="45"/>
                </a:cubicBezTo>
                <a:cubicBezTo>
                  <a:pt x="122" y="51"/>
                  <a:pt x="120" y="56"/>
                  <a:pt x="111" y="59"/>
                </a:cubicBezTo>
                <a:cubicBezTo>
                  <a:pt x="109" y="60"/>
                  <a:pt x="105" y="61"/>
                  <a:pt x="102" y="61"/>
                </a:cubicBezTo>
                <a:cubicBezTo>
                  <a:pt x="90" y="64"/>
                  <a:pt x="75" y="67"/>
                  <a:pt x="68" y="86"/>
                </a:cubicBezTo>
                <a:cubicBezTo>
                  <a:pt x="67" y="88"/>
                  <a:pt x="67" y="89"/>
                  <a:pt x="67" y="91"/>
                </a:cubicBezTo>
                <a:cubicBezTo>
                  <a:pt x="64" y="99"/>
                  <a:pt x="63" y="102"/>
                  <a:pt x="51" y="102"/>
                </a:cubicBezTo>
                <a:cubicBezTo>
                  <a:pt x="29" y="102"/>
                  <a:pt x="21" y="103"/>
                  <a:pt x="1" y="137"/>
                </a:cubicBezTo>
                <a:cubicBezTo>
                  <a:pt x="0" y="139"/>
                  <a:pt x="0" y="142"/>
                  <a:pt x="2" y="144"/>
                </a:cubicBezTo>
                <a:cubicBezTo>
                  <a:pt x="4" y="146"/>
                  <a:pt x="7" y="146"/>
                  <a:pt x="9" y="145"/>
                </a:cubicBezTo>
                <a:cubicBezTo>
                  <a:pt x="9" y="145"/>
                  <a:pt x="21" y="140"/>
                  <a:pt x="31" y="147"/>
                </a:cubicBezTo>
                <a:cubicBezTo>
                  <a:pt x="46" y="158"/>
                  <a:pt x="72" y="159"/>
                  <a:pt x="82" y="157"/>
                </a:cubicBezTo>
                <a:cubicBezTo>
                  <a:pt x="85" y="156"/>
                  <a:pt x="87" y="155"/>
                  <a:pt x="90" y="154"/>
                </a:cubicBezTo>
                <a:cubicBezTo>
                  <a:pt x="96" y="153"/>
                  <a:pt x="104" y="150"/>
                  <a:pt x="110" y="151"/>
                </a:cubicBezTo>
                <a:cubicBezTo>
                  <a:pt x="111" y="151"/>
                  <a:pt x="111" y="151"/>
                  <a:pt x="112" y="151"/>
                </a:cubicBezTo>
                <a:cubicBezTo>
                  <a:pt x="113" y="152"/>
                  <a:pt x="115" y="152"/>
                  <a:pt x="116" y="153"/>
                </a:cubicBezTo>
                <a:cubicBezTo>
                  <a:pt x="117" y="153"/>
                  <a:pt x="117" y="153"/>
                  <a:pt x="118" y="153"/>
                </a:cubicBezTo>
                <a:cubicBezTo>
                  <a:pt x="121" y="155"/>
                  <a:pt x="123" y="158"/>
                  <a:pt x="126" y="161"/>
                </a:cubicBezTo>
                <a:cubicBezTo>
                  <a:pt x="135" y="169"/>
                  <a:pt x="146" y="180"/>
                  <a:pt x="163" y="180"/>
                </a:cubicBezTo>
                <a:cubicBezTo>
                  <a:pt x="164" y="180"/>
                  <a:pt x="164" y="180"/>
                  <a:pt x="165" y="180"/>
                </a:cubicBezTo>
                <a:cubicBezTo>
                  <a:pt x="188" y="179"/>
                  <a:pt x="197" y="170"/>
                  <a:pt x="206" y="160"/>
                </a:cubicBezTo>
                <a:cubicBezTo>
                  <a:pt x="206" y="160"/>
                  <a:pt x="206" y="160"/>
                  <a:pt x="206" y="160"/>
                </a:cubicBezTo>
                <a:cubicBezTo>
                  <a:pt x="211" y="166"/>
                  <a:pt x="218" y="170"/>
                  <a:pt x="224" y="172"/>
                </a:cubicBezTo>
                <a:cubicBezTo>
                  <a:pt x="225" y="179"/>
                  <a:pt x="228" y="190"/>
                  <a:pt x="237" y="198"/>
                </a:cubicBezTo>
                <a:cubicBezTo>
                  <a:pt x="243" y="203"/>
                  <a:pt x="250" y="206"/>
                  <a:pt x="259" y="206"/>
                </a:cubicBezTo>
                <a:cubicBezTo>
                  <a:pt x="261" y="206"/>
                  <a:pt x="263" y="206"/>
                  <a:pt x="265" y="206"/>
                </a:cubicBezTo>
                <a:cubicBezTo>
                  <a:pt x="281" y="204"/>
                  <a:pt x="293" y="195"/>
                  <a:pt x="298" y="181"/>
                </a:cubicBezTo>
                <a:cubicBezTo>
                  <a:pt x="299" y="179"/>
                  <a:pt x="300" y="177"/>
                  <a:pt x="300" y="174"/>
                </a:cubicBezTo>
                <a:cubicBezTo>
                  <a:pt x="307" y="176"/>
                  <a:pt x="314" y="177"/>
                  <a:pt x="323" y="177"/>
                </a:cubicBezTo>
                <a:cubicBezTo>
                  <a:pt x="326" y="177"/>
                  <a:pt x="329" y="177"/>
                  <a:pt x="333" y="177"/>
                </a:cubicBezTo>
                <a:cubicBezTo>
                  <a:pt x="349" y="176"/>
                  <a:pt x="362" y="167"/>
                  <a:pt x="375" y="158"/>
                </a:cubicBezTo>
                <a:cubicBezTo>
                  <a:pt x="390" y="148"/>
                  <a:pt x="404" y="138"/>
                  <a:pt x="423" y="140"/>
                </a:cubicBezTo>
                <a:cubicBezTo>
                  <a:pt x="451" y="142"/>
                  <a:pt x="469" y="125"/>
                  <a:pt x="473" y="114"/>
                </a:cubicBezTo>
                <a:cubicBezTo>
                  <a:pt x="475" y="107"/>
                  <a:pt x="472" y="104"/>
                  <a:pt x="471" y="103"/>
                </a:cubicBezTo>
                <a:close/>
                <a:moveTo>
                  <a:pt x="424" y="128"/>
                </a:moveTo>
                <a:cubicBezTo>
                  <a:pt x="401" y="126"/>
                  <a:pt x="384" y="138"/>
                  <a:pt x="368" y="148"/>
                </a:cubicBezTo>
                <a:cubicBezTo>
                  <a:pt x="356" y="156"/>
                  <a:pt x="345" y="164"/>
                  <a:pt x="332" y="165"/>
                </a:cubicBezTo>
                <a:cubicBezTo>
                  <a:pt x="319" y="166"/>
                  <a:pt x="309" y="165"/>
                  <a:pt x="300" y="162"/>
                </a:cubicBezTo>
                <a:cubicBezTo>
                  <a:pt x="299" y="161"/>
                  <a:pt x="299" y="160"/>
                  <a:pt x="299" y="159"/>
                </a:cubicBezTo>
                <a:cubicBezTo>
                  <a:pt x="305" y="155"/>
                  <a:pt x="315" y="148"/>
                  <a:pt x="319" y="136"/>
                </a:cubicBezTo>
                <a:cubicBezTo>
                  <a:pt x="320" y="131"/>
                  <a:pt x="321" y="126"/>
                  <a:pt x="320" y="121"/>
                </a:cubicBezTo>
                <a:cubicBezTo>
                  <a:pt x="335" y="115"/>
                  <a:pt x="343" y="103"/>
                  <a:pt x="343" y="88"/>
                </a:cubicBezTo>
                <a:cubicBezTo>
                  <a:pt x="342" y="76"/>
                  <a:pt x="335" y="64"/>
                  <a:pt x="325" y="62"/>
                </a:cubicBezTo>
                <a:cubicBezTo>
                  <a:pt x="315" y="59"/>
                  <a:pt x="306" y="60"/>
                  <a:pt x="300" y="65"/>
                </a:cubicBezTo>
                <a:cubicBezTo>
                  <a:pt x="296" y="68"/>
                  <a:pt x="291" y="74"/>
                  <a:pt x="291" y="86"/>
                </a:cubicBezTo>
                <a:cubicBezTo>
                  <a:pt x="291" y="86"/>
                  <a:pt x="291" y="87"/>
                  <a:pt x="291" y="88"/>
                </a:cubicBezTo>
                <a:cubicBezTo>
                  <a:pt x="292" y="90"/>
                  <a:pt x="294" y="92"/>
                  <a:pt x="297" y="92"/>
                </a:cubicBezTo>
                <a:cubicBezTo>
                  <a:pt x="297" y="92"/>
                  <a:pt x="298" y="92"/>
                  <a:pt x="298" y="92"/>
                </a:cubicBezTo>
                <a:cubicBezTo>
                  <a:pt x="299" y="91"/>
                  <a:pt x="300" y="91"/>
                  <a:pt x="301" y="90"/>
                </a:cubicBezTo>
                <a:cubicBezTo>
                  <a:pt x="302" y="89"/>
                  <a:pt x="303" y="87"/>
                  <a:pt x="303" y="86"/>
                </a:cubicBezTo>
                <a:cubicBezTo>
                  <a:pt x="303" y="82"/>
                  <a:pt x="304" y="77"/>
                  <a:pt x="307" y="74"/>
                </a:cubicBezTo>
                <a:cubicBezTo>
                  <a:pt x="311" y="72"/>
                  <a:pt x="316" y="72"/>
                  <a:pt x="322" y="73"/>
                </a:cubicBezTo>
                <a:cubicBezTo>
                  <a:pt x="326" y="74"/>
                  <a:pt x="330" y="81"/>
                  <a:pt x="331" y="89"/>
                </a:cubicBezTo>
                <a:cubicBezTo>
                  <a:pt x="331" y="94"/>
                  <a:pt x="329" y="104"/>
                  <a:pt x="317" y="109"/>
                </a:cubicBezTo>
                <a:cubicBezTo>
                  <a:pt x="316" y="109"/>
                  <a:pt x="315" y="110"/>
                  <a:pt x="314" y="110"/>
                </a:cubicBezTo>
                <a:cubicBezTo>
                  <a:pt x="313" y="110"/>
                  <a:pt x="312" y="111"/>
                  <a:pt x="311" y="111"/>
                </a:cubicBezTo>
                <a:cubicBezTo>
                  <a:pt x="309" y="111"/>
                  <a:pt x="307" y="112"/>
                  <a:pt x="305" y="112"/>
                </a:cubicBezTo>
                <a:cubicBezTo>
                  <a:pt x="297" y="112"/>
                  <a:pt x="291" y="109"/>
                  <a:pt x="286" y="105"/>
                </a:cubicBezTo>
                <a:cubicBezTo>
                  <a:pt x="281" y="101"/>
                  <a:pt x="277" y="96"/>
                  <a:pt x="276" y="94"/>
                </a:cubicBezTo>
                <a:cubicBezTo>
                  <a:pt x="276" y="94"/>
                  <a:pt x="275" y="93"/>
                  <a:pt x="275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87" y="82"/>
                  <a:pt x="289" y="65"/>
                  <a:pt x="289" y="65"/>
                </a:cubicBezTo>
                <a:cubicBezTo>
                  <a:pt x="289" y="64"/>
                  <a:pt x="289" y="64"/>
                  <a:pt x="289" y="64"/>
                </a:cubicBezTo>
                <a:cubicBezTo>
                  <a:pt x="288" y="54"/>
                  <a:pt x="286" y="45"/>
                  <a:pt x="281" y="39"/>
                </a:cubicBezTo>
                <a:cubicBezTo>
                  <a:pt x="287" y="37"/>
                  <a:pt x="299" y="36"/>
                  <a:pt x="309" y="50"/>
                </a:cubicBezTo>
                <a:cubicBezTo>
                  <a:pt x="311" y="52"/>
                  <a:pt x="314" y="53"/>
                  <a:pt x="316" y="52"/>
                </a:cubicBezTo>
                <a:cubicBezTo>
                  <a:pt x="316" y="52"/>
                  <a:pt x="339" y="43"/>
                  <a:pt x="349" y="56"/>
                </a:cubicBezTo>
                <a:cubicBezTo>
                  <a:pt x="354" y="62"/>
                  <a:pt x="355" y="68"/>
                  <a:pt x="356" y="72"/>
                </a:cubicBezTo>
                <a:cubicBezTo>
                  <a:pt x="357" y="78"/>
                  <a:pt x="358" y="86"/>
                  <a:pt x="371" y="86"/>
                </a:cubicBezTo>
                <a:cubicBezTo>
                  <a:pt x="374" y="87"/>
                  <a:pt x="378" y="86"/>
                  <a:pt x="381" y="86"/>
                </a:cubicBezTo>
                <a:cubicBezTo>
                  <a:pt x="393" y="85"/>
                  <a:pt x="404" y="85"/>
                  <a:pt x="413" y="97"/>
                </a:cubicBezTo>
                <a:cubicBezTo>
                  <a:pt x="425" y="111"/>
                  <a:pt x="442" y="120"/>
                  <a:pt x="455" y="119"/>
                </a:cubicBezTo>
                <a:cubicBezTo>
                  <a:pt x="449" y="124"/>
                  <a:pt x="439" y="129"/>
                  <a:pt x="424" y="128"/>
                </a:cubicBezTo>
                <a:close/>
                <a:moveTo>
                  <a:pt x="289" y="170"/>
                </a:moveTo>
                <a:cubicBezTo>
                  <a:pt x="289" y="172"/>
                  <a:pt x="288" y="174"/>
                  <a:pt x="287" y="177"/>
                </a:cubicBezTo>
                <a:cubicBezTo>
                  <a:pt x="284" y="186"/>
                  <a:pt x="275" y="192"/>
                  <a:pt x="264" y="194"/>
                </a:cubicBezTo>
                <a:cubicBezTo>
                  <a:pt x="256" y="195"/>
                  <a:pt x="249" y="193"/>
                  <a:pt x="245" y="189"/>
                </a:cubicBezTo>
                <a:cubicBezTo>
                  <a:pt x="236" y="181"/>
                  <a:pt x="236" y="166"/>
                  <a:pt x="236" y="166"/>
                </a:cubicBezTo>
                <a:cubicBezTo>
                  <a:pt x="236" y="165"/>
                  <a:pt x="235" y="163"/>
                  <a:pt x="234" y="162"/>
                </a:cubicBezTo>
                <a:cubicBezTo>
                  <a:pt x="232" y="161"/>
                  <a:pt x="231" y="160"/>
                  <a:pt x="229" y="160"/>
                </a:cubicBezTo>
                <a:cubicBezTo>
                  <a:pt x="228" y="160"/>
                  <a:pt x="227" y="160"/>
                  <a:pt x="226" y="160"/>
                </a:cubicBezTo>
                <a:cubicBezTo>
                  <a:pt x="224" y="159"/>
                  <a:pt x="222" y="158"/>
                  <a:pt x="220" y="157"/>
                </a:cubicBezTo>
                <a:cubicBezTo>
                  <a:pt x="219" y="156"/>
                  <a:pt x="219" y="156"/>
                  <a:pt x="218" y="155"/>
                </a:cubicBezTo>
                <a:cubicBezTo>
                  <a:pt x="217" y="154"/>
                  <a:pt x="216" y="153"/>
                  <a:pt x="215" y="152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2" y="149"/>
                  <a:pt x="205" y="140"/>
                  <a:pt x="208" y="128"/>
                </a:cubicBezTo>
                <a:cubicBezTo>
                  <a:pt x="210" y="118"/>
                  <a:pt x="215" y="111"/>
                  <a:pt x="221" y="107"/>
                </a:cubicBezTo>
                <a:cubicBezTo>
                  <a:pt x="222" y="106"/>
                  <a:pt x="223" y="106"/>
                  <a:pt x="224" y="105"/>
                </a:cubicBezTo>
                <a:cubicBezTo>
                  <a:pt x="227" y="105"/>
                  <a:pt x="230" y="104"/>
                  <a:pt x="233" y="103"/>
                </a:cubicBezTo>
                <a:cubicBezTo>
                  <a:pt x="236" y="103"/>
                  <a:pt x="239" y="103"/>
                  <a:pt x="243" y="103"/>
                </a:cubicBezTo>
                <a:cubicBezTo>
                  <a:pt x="246" y="103"/>
                  <a:pt x="249" y="104"/>
                  <a:pt x="253" y="105"/>
                </a:cubicBezTo>
                <a:cubicBezTo>
                  <a:pt x="260" y="107"/>
                  <a:pt x="263" y="112"/>
                  <a:pt x="265" y="117"/>
                </a:cubicBezTo>
                <a:cubicBezTo>
                  <a:pt x="265" y="120"/>
                  <a:pt x="266" y="123"/>
                  <a:pt x="265" y="126"/>
                </a:cubicBezTo>
                <a:cubicBezTo>
                  <a:pt x="265" y="131"/>
                  <a:pt x="263" y="136"/>
                  <a:pt x="259" y="139"/>
                </a:cubicBezTo>
                <a:cubicBezTo>
                  <a:pt x="258" y="140"/>
                  <a:pt x="256" y="141"/>
                  <a:pt x="254" y="141"/>
                </a:cubicBezTo>
                <a:cubicBezTo>
                  <a:pt x="250" y="141"/>
                  <a:pt x="247" y="140"/>
                  <a:pt x="245" y="139"/>
                </a:cubicBezTo>
                <a:cubicBezTo>
                  <a:pt x="244" y="139"/>
                  <a:pt x="243" y="138"/>
                  <a:pt x="243" y="138"/>
                </a:cubicBezTo>
                <a:cubicBezTo>
                  <a:pt x="241" y="136"/>
                  <a:pt x="241" y="135"/>
                  <a:pt x="241" y="134"/>
                </a:cubicBezTo>
                <a:cubicBezTo>
                  <a:pt x="241" y="133"/>
                  <a:pt x="241" y="132"/>
                  <a:pt x="240" y="131"/>
                </a:cubicBezTo>
                <a:cubicBezTo>
                  <a:pt x="239" y="130"/>
                  <a:pt x="237" y="128"/>
                  <a:pt x="235" y="128"/>
                </a:cubicBezTo>
                <a:cubicBezTo>
                  <a:pt x="232" y="128"/>
                  <a:pt x="229" y="131"/>
                  <a:pt x="229" y="134"/>
                </a:cubicBezTo>
                <a:cubicBezTo>
                  <a:pt x="229" y="135"/>
                  <a:pt x="229" y="139"/>
                  <a:pt x="232" y="143"/>
                </a:cubicBezTo>
                <a:cubicBezTo>
                  <a:pt x="232" y="144"/>
                  <a:pt x="233" y="145"/>
                  <a:pt x="234" y="146"/>
                </a:cubicBezTo>
                <a:cubicBezTo>
                  <a:pt x="235" y="147"/>
                  <a:pt x="235" y="147"/>
                  <a:pt x="236" y="148"/>
                </a:cubicBezTo>
                <a:cubicBezTo>
                  <a:pt x="238" y="150"/>
                  <a:pt x="241" y="151"/>
                  <a:pt x="244" y="152"/>
                </a:cubicBezTo>
                <a:cubicBezTo>
                  <a:pt x="247" y="152"/>
                  <a:pt x="251" y="153"/>
                  <a:pt x="255" y="153"/>
                </a:cubicBezTo>
                <a:cubicBezTo>
                  <a:pt x="257" y="153"/>
                  <a:pt x="258" y="152"/>
                  <a:pt x="260" y="152"/>
                </a:cubicBezTo>
                <a:cubicBezTo>
                  <a:pt x="262" y="151"/>
                  <a:pt x="265" y="150"/>
                  <a:pt x="267" y="148"/>
                </a:cubicBezTo>
                <a:cubicBezTo>
                  <a:pt x="268" y="147"/>
                  <a:pt x="270" y="146"/>
                  <a:pt x="271" y="144"/>
                </a:cubicBezTo>
                <a:cubicBezTo>
                  <a:pt x="274" y="140"/>
                  <a:pt x="277" y="134"/>
                  <a:pt x="277" y="127"/>
                </a:cubicBezTo>
                <a:cubicBezTo>
                  <a:pt x="278" y="122"/>
                  <a:pt x="277" y="117"/>
                  <a:pt x="275" y="111"/>
                </a:cubicBezTo>
                <a:cubicBezTo>
                  <a:pt x="283" y="118"/>
                  <a:pt x="293" y="124"/>
                  <a:pt x="305" y="124"/>
                </a:cubicBezTo>
                <a:cubicBezTo>
                  <a:pt x="306" y="124"/>
                  <a:pt x="307" y="124"/>
                  <a:pt x="308" y="124"/>
                </a:cubicBezTo>
                <a:cubicBezTo>
                  <a:pt x="308" y="127"/>
                  <a:pt x="308" y="130"/>
                  <a:pt x="307" y="132"/>
                </a:cubicBezTo>
                <a:cubicBezTo>
                  <a:pt x="304" y="145"/>
                  <a:pt x="288" y="151"/>
                  <a:pt x="288" y="151"/>
                </a:cubicBezTo>
                <a:cubicBezTo>
                  <a:pt x="287" y="151"/>
                  <a:pt x="285" y="152"/>
                  <a:pt x="285" y="154"/>
                </a:cubicBezTo>
                <a:cubicBezTo>
                  <a:pt x="285" y="154"/>
                  <a:pt x="285" y="154"/>
                  <a:pt x="284" y="155"/>
                </a:cubicBezTo>
                <a:cubicBezTo>
                  <a:pt x="284" y="157"/>
                  <a:pt x="284" y="159"/>
                  <a:pt x="286" y="160"/>
                </a:cubicBezTo>
                <a:cubicBezTo>
                  <a:pt x="286" y="161"/>
                  <a:pt x="287" y="162"/>
                  <a:pt x="287" y="163"/>
                </a:cubicBezTo>
                <a:cubicBezTo>
                  <a:pt x="288" y="165"/>
                  <a:pt x="289" y="167"/>
                  <a:pt x="289" y="170"/>
                </a:cubicBezTo>
                <a:close/>
                <a:moveTo>
                  <a:pt x="197" y="151"/>
                </a:moveTo>
                <a:cubicBezTo>
                  <a:pt x="190" y="161"/>
                  <a:pt x="184" y="167"/>
                  <a:pt x="164" y="168"/>
                </a:cubicBezTo>
                <a:cubicBezTo>
                  <a:pt x="154" y="168"/>
                  <a:pt x="147" y="163"/>
                  <a:pt x="140" y="158"/>
                </a:cubicBezTo>
                <a:cubicBezTo>
                  <a:pt x="149" y="157"/>
                  <a:pt x="158" y="153"/>
                  <a:pt x="168" y="143"/>
                </a:cubicBezTo>
                <a:cubicBezTo>
                  <a:pt x="177" y="133"/>
                  <a:pt x="179" y="119"/>
                  <a:pt x="173" y="106"/>
                </a:cubicBezTo>
                <a:cubicBezTo>
                  <a:pt x="167" y="93"/>
                  <a:pt x="156" y="84"/>
                  <a:pt x="144" y="84"/>
                </a:cubicBezTo>
                <a:cubicBezTo>
                  <a:pt x="132" y="84"/>
                  <a:pt x="124" y="87"/>
                  <a:pt x="119" y="92"/>
                </a:cubicBezTo>
                <a:cubicBezTo>
                  <a:pt x="114" y="97"/>
                  <a:pt x="112" y="105"/>
                  <a:pt x="112" y="114"/>
                </a:cubicBezTo>
                <a:cubicBezTo>
                  <a:pt x="112" y="115"/>
                  <a:pt x="112" y="122"/>
                  <a:pt x="119" y="128"/>
                </a:cubicBezTo>
                <a:cubicBezTo>
                  <a:pt x="121" y="130"/>
                  <a:pt x="124" y="131"/>
                  <a:pt x="127" y="131"/>
                </a:cubicBezTo>
                <a:cubicBezTo>
                  <a:pt x="132" y="133"/>
                  <a:pt x="138" y="133"/>
                  <a:pt x="145" y="131"/>
                </a:cubicBezTo>
                <a:cubicBezTo>
                  <a:pt x="148" y="130"/>
                  <a:pt x="150" y="127"/>
                  <a:pt x="149" y="124"/>
                </a:cubicBezTo>
                <a:cubicBezTo>
                  <a:pt x="149" y="120"/>
                  <a:pt x="145" y="118"/>
                  <a:pt x="142" y="119"/>
                </a:cubicBezTo>
                <a:cubicBezTo>
                  <a:pt x="135" y="121"/>
                  <a:pt x="129" y="121"/>
                  <a:pt x="126" y="118"/>
                </a:cubicBezTo>
                <a:cubicBezTo>
                  <a:pt x="124" y="117"/>
                  <a:pt x="124" y="114"/>
                  <a:pt x="124" y="114"/>
                </a:cubicBezTo>
                <a:cubicBezTo>
                  <a:pt x="124" y="108"/>
                  <a:pt x="125" y="103"/>
                  <a:pt x="128" y="101"/>
                </a:cubicBezTo>
                <a:cubicBezTo>
                  <a:pt x="131" y="98"/>
                  <a:pt x="136" y="96"/>
                  <a:pt x="144" y="96"/>
                </a:cubicBezTo>
                <a:cubicBezTo>
                  <a:pt x="151" y="96"/>
                  <a:pt x="158" y="102"/>
                  <a:pt x="162" y="110"/>
                </a:cubicBezTo>
                <a:cubicBezTo>
                  <a:pt x="166" y="119"/>
                  <a:pt x="165" y="129"/>
                  <a:pt x="159" y="135"/>
                </a:cubicBezTo>
                <a:cubicBezTo>
                  <a:pt x="146" y="149"/>
                  <a:pt x="134" y="147"/>
                  <a:pt x="124" y="143"/>
                </a:cubicBezTo>
                <a:cubicBezTo>
                  <a:pt x="123" y="142"/>
                  <a:pt x="122" y="142"/>
                  <a:pt x="121" y="142"/>
                </a:cubicBezTo>
                <a:cubicBezTo>
                  <a:pt x="119" y="141"/>
                  <a:pt x="117" y="140"/>
                  <a:pt x="116" y="140"/>
                </a:cubicBezTo>
                <a:cubicBezTo>
                  <a:pt x="114" y="139"/>
                  <a:pt x="113" y="139"/>
                  <a:pt x="112" y="139"/>
                </a:cubicBezTo>
                <a:cubicBezTo>
                  <a:pt x="111" y="139"/>
                  <a:pt x="110" y="138"/>
                  <a:pt x="109" y="138"/>
                </a:cubicBezTo>
                <a:cubicBezTo>
                  <a:pt x="101" y="137"/>
                  <a:pt x="94" y="140"/>
                  <a:pt x="88" y="142"/>
                </a:cubicBezTo>
                <a:cubicBezTo>
                  <a:pt x="84" y="143"/>
                  <a:pt x="80" y="145"/>
                  <a:pt x="75" y="145"/>
                </a:cubicBezTo>
                <a:cubicBezTo>
                  <a:pt x="75" y="145"/>
                  <a:pt x="74" y="145"/>
                  <a:pt x="74" y="145"/>
                </a:cubicBezTo>
                <a:cubicBezTo>
                  <a:pt x="63" y="146"/>
                  <a:pt x="47" y="144"/>
                  <a:pt x="38" y="137"/>
                </a:cubicBezTo>
                <a:cubicBezTo>
                  <a:pt x="32" y="132"/>
                  <a:pt x="25" y="131"/>
                  <a:pt x="19" y="131"/>
                </a:cubicBezTo>
                <a:cubicBezTo>
                  <a:pt x="31" y="114"/>
                  <a:pt x="36" y="114"/>
                  <a:pt x="51" y="114"/>
                </a:cubicBezTo>
                <a:cubicBezTo>
                  <a:pt x="71" y="114"/>
                  <a:pt x="75" y="106"/>
                  <a:pt x="78" y="94"/>
                </a:cubicBezTo>
                <a:cubicBezTo>
                  <a:pt x="78" y="93"/>
                  <a:pt x="79" y="91"/>
                  <a:pt x="79" y="90"/>
                </a:cubicBezTo>
                <a:cubicBezTo>
                  <a:pt x="84" y="77"/>
                  <a:pt x="94" y="75"/>
                  <a:pt x="104" y="73"/>
                </a:cubicBezTo>
                <a:cubicBezTo>
                  <a:pt x="108" y="72"/>
                  <a:pt x="112" y="72"/>
                  <a:pt x="116" y="70"/>
                </a:cubicBezTo>
                <a:cubicBezTo>
                  <a:pt x="128" y="65"/>
                  <a:pt x="132" y="57"/>
                  <a:pt x="136" y="51"/>
                </a:cubicBezTo>
                <a:cubicBezTo>
                  <a:pt x="138" y="45"/>
                  <a:pt x="140" y="41"/>
                  <a:pt x="146" y="38"/>
                </a:cubicBezTo>
                <a:cubicBezTo>
                  <a:pt x="158" y="31"/>
                  <a:pt x="166" y="40"/>
                  <a:pt x="167" y="41"/>
                </a:cubicBezTo>
                <a:cubicBezTo>
                  <a:pt x="169" y="43"/>
                  <a:pt x="173" y="43"/>
                  <a:pt x="175" y="42"/>
                </a:cubicBezTo>
                <a:cubicBezTo>
                  <a:pt x="179" y="39"/>
                  <a:pt x="183" y="37"/>
                  <a:pt x="186" y="36"/>
                </a:cubicBezTo>
                <a:cubicBezTo>
                  <a:pt x="186" y="36"/>
                  <a:pt x="186" y="37"/>
                  <a:pt x="186" y="38"/>
                </a:cubicBezTo>
                <a:cubicBezTo>
                  <a:pt x="170" y="44"/>
                  <a:pt x="165" y="59"/>
                  <a:pt x="165" y="67"/>
                </a:cubicBezTo>
                <a:cubicBezTo>
                  <a:pt x="164" y="79"/>
                  <a:pt x="169" y="90"/>
                  <a:pt x="179" y="97"/>
                </a:cubicBezTo>
                <a:cubicBezTo>
                  <a:pt x="187" y="102"/>
                  <a:pt x="196" y="105"/>
                  <a:pt x="205" y="106"/>
                </a:cubicBezTo>
                <a:cubicBezTo>
                  <a:pt x="201" y="111"/>
                  <a:pt x="198" y="117"/>
                  <a:pt x="196" y="125"/>
                </a:cubicBezTo>
                <a:cubicBezTo>
                  <a:pt x="194" y="133"/>
                  <a:pt x="195" y="142"/>
                  <a:pt x="199" y="149"/>
                </a:cubicBezTo>
                <a:cubicBezTo>
                  <a:pt x="198" y="150"/>
                  <a:pt x="198" y="150"/>
                  <a:pt x="197" y="151"/>
                </a:cubicBezTo>
                <a:close/>
                <a:moveTo>
                  <a:pt x="200" y="23"/>
                </a:moveTo>
                <a:cubicBezTo>
                  <a:pt x="201" y="22"/>
                  <a:pt x="201" y="21"/>
                  <a:pt x="202" y="20"/>
                </a:cubicBezTo>
                <a:cubicBezTo>
                  <a:pt x="206" y="15"/>
                  <a:pt x="213" y="12"/>
                  <a:pt x="222" y="12"/>
                </a:cubicBezTo>
                <a:cubicBezTo>
                  <a:pt x="223" y="12"/>
                  <a:pt x="239" y="13"/>
                  <a:pt x="242" y="33"/>
                </a:cubicBezTo>
                <a:cubicBezTo>
                  <a:pt x="243" y="36"/>
                  <a:pt x="246" y="38"/>
                  <a:pt x="249" y="38"/>
                </a:cubicBezTo>
                <a:cubicBezTo>
                  <a:pt x="249" y="38"/>
                  <a:pt x="260" y="36"/>
                  <a:pt x="268" y="43"/>
                </a:cubicBezTo>
                <a:cubicBezTo>
                  <a:pt x="269" y="43"/>
                  <a:pt x="270" y="44"/>
                  <a:pt x="270" y="45"/>
                </a:cubicBezTo>
                <a:cubicBezTo>
                  <a:pt x="274" y="49"/>
                  <a:pt x="276" y="55"/>
                  <a:pt x="277" y="64"/>
                </a:cubicBezTo>
                <a:cubicBezTo>
                  <a:pt x="277" y="67"/>
                  <a:pt x="274" y="81"/>
                  <a:pt x="264" y="88"/>
                </a:cubicBezTo>
                <a:cubicBezTo>
                  <a:pt x="260" y="91"/>
                  <a:pt x="254" y="92"/>
                  <a:pt x="248" y="91"/>
                </a:cubicBezTo>
                <a:cubicBezTo>
                  <a:pt x="248" y="91"/>
                  <a:pt x="248" y="91"/>
                  <a:pt x="248" y="91"/>
                </a:cubicBezTo>
                <a:cubicBezTo>
                  <a:pt x="249" y="90"/>
                  <a:pt x="249" y="89"/>
                  <a:pt x="250" y="88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53" y="81"/>
                  <a:pt x="253" y="72"/>
                  <a:pt x="252" y="65"/>
                </a:cubicBezTo>
                <a:cubicBezTo>
                  <a:pt x="249" y="52"/>
                  <a:pt x="239" y="43"/>
                  <a:pt x="229" y="43"/>
                </a:cubicBezTo>
                <a:cubicBezTo>
                  <a:pt x="225" y="43"/>
                  <a:pt x="222" y="44"/>
                  <a:pt x="219" y="45"/>
                </a:cubicBezTo>
                <a:cubicBezTo>
                  <a:pt x="218" y="45"/>
                  <a:pt x="216" y="46"/>
                  <a:pt x="215" y="47"/>
                </a:cubicBezTo>
                <a:cubicBezTo>
                  <a:pt x="215" y="47"/>
                  <a:pt x="215" y="47"/>
                  <a:pt x="214" y="47"/>
                </a:cubicBezTo>
                <a:cubicBezTo>
                  <a:pt x="213" y="49"/>
                  <a:pt x="211" y="50"/>
                  <a:pt x="210" y="51"/>
                </a:cubicBezTo>
                <a:cubicBezTo>
                  <a:pt x="203" y="60"/>
                  <a:pt x="205" y="72"/>
                  <a:pt x="205" y="73"/>
                </a:cubicBezTo>
                <a:cubicBezTo>
                  <a:pt x="206" y="76"/>
                  <a:pt x="208" y="78"/>
                  <a:pt x="211" y="78"/>
                </a:cubicBezTo>
                <a:cubicBezTo>
                  <a:pt x="211" y="78"/>
                  <a:pt x="212" y="78"/>
                  <a:pt x="212" y="78"/>
                </a:cubicBezTo>
                <a:cubicBezTo>
                  <a:pt x="213" y="78"/>
                  <a:pt x="215" y="77"/>
                  <a:pt x="215" y="76"/>
                </a:cubicBezTo>
                <a:cubicBezTo>
                  <a:pt x="217" y="75"/>
                  <a:pt x="217" y="73"/>
                  <a:pt x="217" y="71"/>
                </a:cubicBezTo>
                <a:cubicBezTo>
                  <a:pt x="217" y="71"/>
                  <a:pt x="215" y="63"/>
                  <a:pt x="219" y="59"/>
                </a:cubicBezTo>
                <a:cubicBezTo>
                  <a:pt x="221" y="57"/>
                  <a:pt x="224" y="55"/>
                  <a:pt x="229" y="55"/>
                </a:cubicBezTo>
                <a:cubicBezTo>
                  <a:pt x="235" y="55"/>
                  <a:pt x="238" y="62"/>
                  <a:pt x="240" y="68"/>
                </a:cubicBezTo>
                <a:cubicBezTo>
                  <a:pt x="242" y="76"/>
                  <a:pt x="240" y="85"/>
                  <a:pt x="233" y="90"/>
                </a:cubicBezTo>
                <a:cubicBezTo>
                  <a:pt x="232" y="90"/>
                  <a:pt x="232" y="90"/>
                  <a:pt x="231" y="91"/>
                </a:cubicBezTo>
                <a:cubicBezTo>
                  <a:pt x="231" y="91"/>
                  <a:pt x="230" y="91"/>
                  <a:pt x="230" y="91"/>
                </a:cubicBezTo>
                <a:cubicBezTo>
                  <a:pt x="227" y="92"/>
                  <a:pt x="224" y="93"/>
                  <a:pt x="221" y="94"/>
                </a:cubicBezTo>
                <a:cubicBezTo>
                  <a:pt x="217" y="94"/>
                  <a:pt x="213" y="94"/>
                  <a:pt x="209" y="94"/>
                </a:cubicBezTo>
                <a:cubicBezTo>
                  <a:pt x="201" y="93"/>
                  <a:pt x="193" y="91"/>
                  <a:pt x="186" y="87"/>
                </a:cubicBezTo>
                <a:cubicBezTo>
                  <a:pt x="179" y="82"/>
                  <a:pt x="176" y="76"/>
                  <a:pt x="177" y="68"/>
                </a:cubicBezTo>
                <a:cubicBezTo>
                  <a:pt x="177" y="66"/>
                  <a:pt x="178" y="52"/>
                  <a:pt x="194" y="48"/>
                </a:cubicBezTo>
                <a:cubicBezTo>
                  <a:pt x="196" y="48"/>
                  <a:pt x="197" y="47"/>
                  <a:pt x="198" y="46"/>
                </a:cubicBezTo>
                <a:cubicBezTo>
                  <a:pt x="199" y="44"/>
                  <a:pt x="199" y="43"/>
                  <a:pt x="199" y="41"/>
                </a:cubicBezTo>
                <a:cubicBezTo>
                  <a:pt x="199" y="41"/>
                  <a:pt x="198" y="38"/>
                  <a:pt x="198" y="35"/>
                </a:cubicBezTo>
                <a:cubicBezTo>
                  <a:pt x="198" y="33"/>
                  <a:pt x="198" y="31"/>
                  <a:pt x="199" y="29"/>
                </a:cubicBezTo>
                <a:cubicBezTo>
                  <a:pt x="199" y="27"/>
                  <a:pt x="199" y="25"/>
                  <a:pt x="200" y="23"/>
                </a:cubicBezTo>
                <a:close/>
              </a:path>
            </a:pathLst>
          </a:custGeom>
          <a:solidFill>
            <a:srgbClr val="EDB2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0131171" y="488951"/>
            <a:ext cx="1419225" cy="735012"/>
            <a:chOff x="8894763" y="528638"/>
            <a:chExt cx="1419225" cy="735012"/>
          </a:xfrm>
        </p:grpSpPr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74 w 378"/>
                <a:gd name="T1" fmla="*/ 102 h 195"/>
                <a:gd name="T2" fmla="*/ 365 w 378"/>
                <a:gd name="T3" fmla="*/ 103 h 195"/>
                <a:gd name="T4" fmla="*/ 344 w 378"/>
                <a:gd name="T5" fmla="*/ 87 h 195"/>
                <a:gd name="T6" fmla="*/ 342 w 378"/>
                <a:gd name="T7" fmla="*/ 85 h 195"/>
                <a:gd name="T8" fmla="*/ 303 w 378"/>
                <a:gd name="T9" fmla="*/ 71 h 195"/>
                <a:gd name="T10" fmla="*/ 294 w 378"/>
                <a:gd name="T11" fmla="*/ 71 h 195"/>
                <a:gd name="T12" fmla="*/ 291 w 378"/>
                <a:gd name="T13" fmla="*/ 71 h 195"/>
                <a:gd name="T14" fmla="*/ 290 w 378"/>
                <a:gd name="T15" fmla="*/ 67 h 195"/>
                <a:gd name="T16" fmla="*/ 281 w 378"/>
                <a:gd name="T17" fmla="*/ 47 h 195"/>
                <a:gd name="T18" fmla="*/ 242 w 378"/>
                <a:gd name="T19" fmla="*/ 38 h 195"/>
                <a:gd name="T20" fmla="*/ 222 w 378"/>
                <a:gd name="T21" fmla="*/ 26 h 195"/>
                <a:gd name="T22" fmla="*/ 209 w 378"/>
                <a:gd name="T23" fmla="*/ 24 h 195"/>
                <a:gd name="T24" fmla="*/ 181 w 378"/>
                <a:gd name="T25" fmla="*/ 0 h 195"/>
                <a:gd name="T26" fmla="*/ 153 w 378"/>
                <a:gd name="T27" fmla="*/ 12 h 195"/>
                <a:gd name="T28" fmla="*/ 148 w 378"/>
                <a:gd name="T29" fmla="*/ 31 h 195"/>
                <a:gd name="T30" fmla="*/ 147 w 378"/>
                <a:gd name="T31" fmla="*/ 31 h 195"/>
                <a:gd name="T32" fmla="*/ 130 w 378"/>
                <a:gd name="T33" fmla="*/ 45 h 195"/>
                <a:gd name="T34" fmla="*/ 115 w 378"/>
                <a:gd name="T35" fmla="*/ 56 h 195"/>
                <a:gd name="T36" fmla="*/ 106 w 378"/>
                <a:gd name="T37" fmla="*/ 57 h 195"/>
                <a:gd name="T38" fmla="*/ 71 w 378"/>
                <a:gd name="T39" fmla="*/ 74 h 195"/>
                <a:gd name="T40" fmla="*/ 69 w 378"/>
                <a:gd name="T41" fmla="*/ 78 h 195"/>
                <a:gd name="T42" fmla="*/ 52 w 378"/>
                <a:gd name="T43" fmla="*/ 86 h 195"/>
                <a:gd name="T44" fmla="*/ 1 w 378"/>
                <a:gd name="T45" fmla="*/ 111 h 195"/>
                <a:gd name="T46" fmla="*/ 1 w 378"/>
                <a:gd name="T47" fmla="*/ 117 h 195"/>
                <a:gd name="T48" fmla="*/ 7 w 378"/>
                <a:gd name="T49" fmla="*/ 119 h 195"/>
                <a:gd name="T50" fmla="*/ 28 w 378"/>
                <a:gd name="T51" fmla="*/ 124 h 195"/>
                <a:gd name="T52" fmla="*/ 73 w 378"/>
                <a:gd name="T53" fmla="*/ 141 h 195"/>
                <a:gd name="T54" fmla="*/ 75 w 378"/>
                <a:gd name="T55" fmla="*/ 140 h 195"/>
                <a:gd name="T56" fmla="*/ 84 w 378"/>
                <a:gd name="T57" fmla="*/ 154 h 195"/>
                <a:gd name="T58" fmla="*/ 98 w 378"/>
                <a:gd name="T59" fmla="*/ 163 h 195"/>
                <a:gd name="T60" fmla="*/ 110 w 378"/>
                <a:gd name="T61" fmla="*/ 188 h 195"/>
                <a:gd name="T62" fmla="*/ 131 w 378"/>
                <a:gd name="T63" fmla="*/ 195 h 195"/>
                <a:gd name="T64" fmla="*/ 136 w 378"/>
                <a:gd name="T65" fmla="*/ 195 h 195"/>
                <a:gd name="T66" fmla="*/ 166 w 378"/>
                <a:gd name="T67" fmla="*/ 172 h 195"/>
                <a:gd name="T68" fmla="*/ 167 w 378"/>
                <a:gd name="T69" fmla="*/ 152 h 195"/>
                <a:gd name="T70" fmla="*/ 184 w 378"/>
                <a:gd name="T71" fmla="*/ 157 h 195"/>
                <a:gd name="T72" fmla="*/ 238 w 378"/>
                <a:gd name="T73" fmla="*/ 177 h 195"/>
                <a:gd name="T74" fmla="*/ 248 w 378"/>
                <a:gd name="T75" fmla="*/ 176 h 195"/>
                <a:gd name="T76" fmla="*/ 287 w 378"/>
                <a:gd name="T77" fmla="*/ 155 h 195"/>
                <a:gd name="T78" fmla="*/ 330 w 378"/>
                <a:gd name="T79" fmla="*/ 135 h 195"/>
                <a:gd name="T80" fmla="*/ 376 w 378"/>
                <a:gd name="T81" fmla="*/ 111 h 195"/>
                <a:gd name="T82" fmla="*/ 374 w 378"/>
                <a:gd name="T83" fmla="*/ 10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44 w 378"/>
                <a:gd name="T1" fmla="*/ 87 h 195"/>
                <a:gd name="T2" fmla="*/ 294 w 378"/>
                <a:gd name="T3" fmla="*/ 71 h 195"/>
                <a:gd name="T4" fmla="*/ 281 w 378"/>
                <a:gd name="T5" fmla="*/ 47 h 195"/>
                <a:gd name="T6" fmla="*/ 209 w 378"/>
                <a:gd name="T7" fmla="*/ 24 h 195"/>
                <a:gd name="T8" fmla="*/ 148 w 378"/>
                <a:gd name="T9" fmla="*/ 31 h 195"/>
                <a:gd name="T10" fmla="*/ 115 w 378"/>
                <a:gd name="T11" fmla="*/ 56 h 195"/>
                <a:gd name="T12" fmla="*/ 69 w 378"/>
                <a:gd name="T13" fmla="*/ 78 h 195"/>
                <a:gd name="T14" fmla="*/ 1 w 378"/>
                <a:gd name="T15" fmla="*/ 117 h 195"/>
                <a:gd name="T16" fmla="*/ 73 w 378"/>
                <a:gd name="T17" fmla="*/ 141 h 195"/>
                <a:gd name="T18" fmla="*/ 98 w 378"/>
                <a:gd name="T19" fmla="*/ 163 h 195"/>
                <a:gd name="T20" fmla="*/ 136 w 378"/>
                <a:gd name="T21" fmla="*/ 195 h 195"/>
                <a:gd name="T22" fmla="*/ 184 w 378"/>
                <a:gd name="T23" fmla="*/ 157 h 195"/>
                <a:gd name="T24" fmla="*/ 287 w 378"/>
                <a:gd name="T25" fmla="*/ 155 h 195"/>
                <a:gd name="T26" fmla="*/ 374 w 378"/>
                <a:gd name="T27" fmla="*/ 102 h 195"/>
                <a:gd name="T28" fmla="*/ 190 w 378"/>
                <a:gd name="T29" fmla="*/ 149 h 195"/>
                <a:gd name="T30" fmla="*/ 187 w 378"/>
                <a:gd name="T31" fmla="*/ 117 h 195"/>
                <a:gd name="T32" fmla="*/ 268 w 378"/>
                <a:gd name="T33" fmla="*/ 145 h 195"/>
                <a:gd name="T34" fmla="*/ 244 w 378"/>
                <a:gd name="T35" fmla="*/ 92 h 195"/>
                <a:gd name="T36" fmla="*/ 246 w 378"/>
                <a:gd name="T37" fmla="*/ 117 h 195"/>
                <a:gd name="T38" fmla="*/ 265 w 378"/>
                <a:gd name="T39" fmla="*/ 97 h 195"/>
                <a:gd name="T40" fmla="*/ 225 w 378"/>
                <a:gd name="T41" fmla="*/ 118 h 195"/>
                <a:gd name="T42" fmla="*/ 184 w 378"/>
                <a:gd name="T43" fmla="*/ 106 h 195"/>
                <a:gd name="T44" fmla="*/ 194 w 378"/>
                <a:gd name="T45" fmla="*/ 94 h 195"/>
                <a:gd name="T46" fmla="*/ 243 w 378"/>
                <a:gd name="T47" fmla="*/ 60 h 195"/>
                <a:gd name="T48" fmla="*/ 242 w 378"/>
                <a:gd name="T49" fmla="*/ 49 h 195"/>
                <a:gd name="T50" fmla="*/ 293 w 378"/>
                <a:gd name="T51" fmla="*/ 81 h 195"/>
                <a:gd name="T52" fmla="*/ 336 w 378"/>
                <a:gd name="T53" fmla="*/ 93 h 195"/>
                <a:gd name="T54" fmla="*/ 280 w 378"/>
                <a:gd name="T55" fmla="*/ 147 h 195"/>
                <a:gd name="T56" fmla="*/ 117 w 378"/>
                <a:gd name="T57" fmla="*/ 180 h 195"/>
                <a:gd name="T58" fmla="*/ 102 w 378"/>
                <a:gd name="T59" fmla="*/ 153 h 195"/>
                <a:gd name="T60" fmla="*/ 84 w 378"/>
                <a:gd name="T61" fmla="*/ 134 h 195"/>
                <a:gd name="T62" fmla="*/ 96 w 378"/>
                <a:gd name="T63" fmla="*/ 100 h 195"/>
                <a:gd name="T64" fmla="*/ 136 w 378"/>
                <a:gd name="T65" fmla="*/ 116 h 195"/>
                <a:gd name="T66" fmla="*/ 112 w 378"/>
                <a:gd name="T67" fmla="*/ 123 h 195"/>
                <a:gd name="T68" fmla="*/ 102 w 378"/>
                <a:gd name="T69" fmla="*/ 123 h 195"/>
                <a:gd name="T70" fmla="*/ 116 w 378"/>
                <a:gd name="T71" fmla="*/ 139 h 195"/>
                <a:gd name="T72" fmla="*/ 145 w 378"/>
                <a:gd name="T73" fmla="*/ 105 h 195"/>
                <a:gd name="T74" fmla="*/ 73 w 378"/>
                <a:gd name="T75" fmla="*/ 120 h 195"/>
                <a:gd name="T76" fmla="*/ 17 w 378"/>
                <a:gd name="T77" fmla="*/ 108 h 195"/>
                <a:gd name="T78" fmla="*/ 80 w 378"/>
                <a:gd name="T79" fmla="*/ 79 h 195"/>
                <a:gd name="T80" fmla="*/ 128 w 378"/>
                <a:gd name="T81" fmla="*/ 62 h 195"/>
                <a:gd name="T82" fmla="*/ 161 w 378"/>
                <a:gd name="T83" fmla="*/ 97 h 195"/>
                <a:gd name="T84" fmla="*/ 177 w 378"/>
                <a:gd name="T85" fmla="*/ 118 h 195"/>
                <a:gd name="T86" fmla="*/ 162 w 378"/>
                <a:gd name="T87" fmla="*/ 142 h 195"/>
                <a:gd name="T88" fmla="*/ 155 w 378"/>
                <a:gd name="T89" fmla="*/ 148 h 195"/>
                <a:gd name="T90" fmla="*/ 156 w 378"/>
                <a:gd name="T91" fmla="*/ 153 h 195"/>
                <a:gd name="T92" fmla="*/ 200 w 378"/>
                <a:gd name="T93" fmla="*/ 30 h 195"/>
                <a:gd name="T94" fmla="*/ 203 w 378"/>
                <a:gd name="T95" fmla="*/ 34 h 195"/>
                <a:gd name="T96" fmla="*/ 224 w 378"/>
                <a:gd name="T97" fmla="*/ 39 h 195"/>
                <a:gd name="T98" fmla="*/ 204 w 378"/>
                <a:gd name="T99" fmla="*/ 85 h 195"/>
                <a:gd name="T100" fmla="*/ 200 w 378"/>
                <a:gd name="T101" fmla="*/ 46 h 195"/>
                <a:gd name="T102" fmla="*/ 170 w 378"/>
                <a:gd name="T103" fmla="*/ 47 h 195"/>
                <a:gd name="T104" fmla="*/ 171 w 378"/>
                <a:gd name="T105" fmla="*/ 72 h 195"/>
                <a:gd name="T106" fmla="*/ 177 w 378"/>
                <a:gd name="T107" fmla="*/ 54 h 195"/>
                <a:gd name="T108" fmla="*/ 198 w 378"/>
                <a:gd name="T109" fmla="*/ 63 h 195"/>
                <a:gd name="T110" fmla="*/ 178 w 378"/>
                <a:gd name="T111" fmla="*/ 88 h 195"/>
                <a:gd name="T112" fmla="*/ 147 w 378"/>
                <a:gd name="T113" fmla="*/ 81 h 195"/>
                <a:gd name="T114" fmla="*/ 158 w 378"/>
                <a:gd name="T115" fmla="*/ 42 h 195"/>
                <a:gd name="T116" fmla="*/ 158 w 378"/>
                <a:gd name="T117" fmla="*/ 34 h 195"/>
                <a:gd name="T118" fmla="*/ 181 w 378"/>
                <a:gd name="T119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  <a:moveTo>
                    <a:pt x="280" y="147"/>
                  </a:moveTo>
                  <a:cubicBezTo>
                    <a:pt x="270" y="157"/>
                    <a:pt x="260" y="165"/>
                    <a:pt x="247" y="166"/>
                  </a:cubicBezTo>
                  <a:cubicBezTo>
                    <a:pt x="224" y="168"/>
                    <a:pt x="210" y="164"/>
                    <a:pt x="190" y="149"/>
                  </a:cubicBezTo>
                  <a:cubicBezTo>
                    <a:pt x="186" y="146"/>
                    <a:pt x="181" y="144"/>
                    <a:pt x="177" y="143"/>
                  </a:cubicBezTo>
                  <a:cubicBezTo>
                    <a:pt x="181" y="140"/>
                    <a:pt x="184" y="136"/>
                    <a:pt x="186" y="130"/>
                  </a:cubicBezTo>
                  <a:cubicBezTo>
                    <a:pt x="187" y="126"/>
                    <a:pt x="187" y="122"/>
                    <a:pt x="187" y="117"/>
                  </a:cubicBezTo>
                  <a:cubicBezTo>
                    <a:pt x="204" y="112"/>
                    <a:pt x="210" y="115"/>
                    <a:pt x="216" y="124"/>
                  </a:cubicBezTo>
                  <a:cubicBezTo>
                    <a:pt x="227" y="139"/>
                    <a:pt x="240" y="147"/>
                    <a:pt x="254" y="147"/>
                  </a:cubicBezTo>
                  <a:cubicBezTo>
                    <a:pt x="258" y="147"/>
                    <a:pt x="263" y="146"/>
                    <a:pt x="268" y="145"/>
                  </a:cubicBezTo>
                  <a:cubicBezTo>
                    <a:pt x="281" y="140"/>
                    <a:pt x="288" y="130"/>
                    <a:pt x="288" y="117"/>
                  </a:cubicBezTo>
                  <a:cubicBezTo>
                    <a:pt x="288" y="104"/>
                    <a:pt x="278" y="90"/>
                    <a:pt x="268" y="87"/>
                  </a:cubicBezTo>
                  <a:cubicBezTo>
                    <a:pt x="259" y="85"/>
                    <a:pt x="249" y="87"/>
                    <a:pt x="244" y="92"/>
                  </a:cubicBezTo>
                  <a:cubicBezTo>
                    <a:pt x="239" y="97"/>
                    <a:pt x="237" y="104"/>
                    <a:pt x="239" y="112"/>
                  </a:cubicBezTo>
                  <a:cubicBezTo>
                    <a:pt x="239" y="113"/>
                    <a:pt x="240" y="113"/>
                    <a:pt x="240" y="114"/>
                  </a:cubicBezTo>
                  <a:cubicBezTo>
                    <a:pt x="240" y="116"/>
                    <a:pt x="243" y="118"/>
                    <a:pt x="246" y="117"/>
                  </a:cubicBezTo>
                  <a:cubicBezTo>
                    <a:pt x="249" y="116"/>
                    <a:pt x="250" y="113"/>
                    <a:pt x="249" y="111"/>
                  </a:cubicBezTo>
                  <a:cubicBezTo>
                    <a:pt x="248" y="107"/>
                    <a:pt x="248" y="103"/>
                    <a:pt x="251" y="99"/>
                  </a:cubicBezTo>
                  <a:cubicBezTo>
                    <a:pt x="254" y="96"/>
                    <a:pt x="260" y="95"/>
                    <a:pt x="265" y="97"/>
                  </a:cubicBezTo>
                  <a:cubicBezTo>
                    <a:pt x="271" y="99"/>
                    <a:pt x="278" y="108"/>
                    <a:pt x="278" y="118"/>
                  </a:cubicBezTo>
                  <a:cubicBezTo>
                    <a:pt x="278" y="124"/>
                    <a:pt x="276" y="131"/>
                    <a:pt x="264" y="135"/>
                  </a:cubicBezTo>
                  <a:cubicBezTo>
                    <a:pt x="249" y="140"/>
                    <a:pt x="236" y="134"/>
                    <a:pt x="225" y="118"/>
                  </a:cubicBezTo>
                  <a:cubicBezTo>
                    <a:pt x="223" y="116"/>
                    <a:pt x="222" y="114"/>
                    <a:pt x="221" y="113"/>
                  </a:cubicBezTo>
                  <a:cubicBezTo>
                    <a:pt x="212" y="104"/>
                    <a:pt x="201" y="102"/>
                    <a:pt x="184" y="107"/>
                  </a:cubicBezTo>
                  <a:cubicBezTo>
                    <a:pt x="184" y="107"/>
                    <a:pt x="184" y="106"/>
                    <a:pt x="184" y="106"/>
                  </a:cubicBezTo>
                  <a:cubicBezTo>
                    <a:pt x="183" y="103"/>
                    <a:pt x="181" y="101"/>
                    <a:pt x="180" y="98"/>
                  </a:cubicBezTo>
                  <a:cubicBezTo>
                    <a:pt x="183" y="98"/>
                    <a:pt x="186" y="97"/>
                    <a:pt x="189" y="96"/>
                  </a:cubicBezTo>
                  <a:cubicBezTo>
                    <a:pt x="191" y="95"/>
                    <a:pt x="193" y="95"/>
                    <a:pt x="194" y="94"/>
                  </a:cubicBezTo>
                  <a:cubicBezTo>
                    <a:pt x="195" y="94"/>
                    <a:pt x="195" y="94"/>
                    <a:pt x="195" y="93"/>
                  </a:cubicBezTo>
                  <a:cubicBezTo>
                    <a:pt x="207" y="97"/>
                    <a:pt x="217" y="96"/>
                    <a:pt x="226" y="91"/>
                  </a:cubicBezTo>
                  <a:cubicBezTo>
                    <a:pt x="240" y="81"/>
                    <a:pt x="243" y="61"/>
                    <a:pt x="243" y="60"/>
                  </a:cubicBezTo>
                  <a:cubicBezTo>
                    <a:pt x="243" y="60"/>
                    <a:pt x="243" y="60"/>
                    <a:pt x="243" y="59"/>
                  </a:cubicBezTo>
                  <a:cubicBezTo>
                    <a:pt x="243" y="56"/>
                    <a:pt x="242" y="52"/>
                    <a:pt x="241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64" y="41"/>
                    <a:pt x="274" y="53"/>
                  </a:cubicBezTo>
                  <a:cubicBezTo>
                    <a:pt x="278" y="59"/>
                    <a:pt x="279" y="64"/>
                    <a:pt x="280" y="68"/>
                  </a:cubicBezTo>
                  <a:cubicBezTo>
                    <a:pt x="281" y="74"/>
                    <a:pt x="282" y="81"/>
                    <a:pt x="293" y="81"/>
                  </a:cubicBezTo>
                  <a:cubicBezTo>
                    <a:pt x="297" y="81"/>
                    <a:pt x="300" y="81"/>
                    <a:pt x="303" y="81"/>
                  </a:cubicBezTo>
                  <a:cubicBezTo>
                    <a:pt x="314" y="80"/>
                    <a:pt x="325" y="80"/>
                    <a:pt x="334" y="91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45" y="105"/>
                    <a:pt x="353" y="114"/>
                    <a:pt x="361" y="115"/>
                  </a:cubicBezTo>
                  <a:cubicBezTo>
                    <a:pt x="356" y="120"/>
                    <a:pt x="346" y="126"/>
                    <a:pt x="331" y="125"/>
                  </a:cubicBezTo>
                  <a:cubicBezTo>
                    <a:pt x="309" y="123"/>
                    <a:pt x="294" y="136"/>
                    <a:pt x="280" y="147"/>
                  </a:cubicBezTo>
                  <a:close/>
                  <a:moveTo>
                    <a:pt x="157" y="169"/>
                  </a:moveTo>
                  <a:cubicBezTo>
                    <a:pt x="154" y="177"/>
                    <a:pt x="145" y="183"/>
                    <a:pt x="135" y="185"/>
                  </a:cubicBezTo>
                  <a:cubicBezTo>
                    <a:pt x="127" y="186"/>
                    <a:pt x="121" y="184"/>
                    <a:pt x="117" y="180"/>
                  </a:cubicBezTo>
                  <a:cubicBezTo>
                    <a:pt x="108" y="173"/>
                    <a:pt x="108" y="159"/>
                    <a:pt x="108" y="159"/>
                  </a:cubicBezTo>
                  <a:cubicBezTo>
                    <a:pt x="108" y="157"/>
                    <a:pt x="108" y="156"/>
                    <a:pt x="106" y="155"/>
                  </a:cubicBezTo>
                  <a:cubicBezTo>
                    <a:pt x="105" y="154"/>
                    <a:pt x="104" y="153"/>
                    <a:pt x="102" y="153"/>
                  </a:cubicBezTo>
                  <a:cubicBezTo>
                    <a:pt x="100" y="154"/>
                    <a:pt x="96" y="152"/>
                    <a:pt x="91" y="147"/>
                  </a:cubicBezTo>
                  <a:cubicBezTo>
                    <a:pt x="89" y="145"/>
                    <a:pt x="87" y="142"/>
                    <a:pt x="86" y="139"/>
                  </a:cubicBezTo>
                  <a:cubicBezTo>
                    <a:pt x="85" y="138"/>
                    <a:pt x="84" y="136"/>
                    <a:pt x="84" y="134"/>
                  </a:cubicBezTo>
                  <a:cubicBezTo>
                    <a:pt x="83" y="133"/>
                    <a:pt x="83" y="131"/>
                    <a:pt x="82" y="129"/>
                  </a:cubicBezTo>
                  <a:cubicBezTo>
                    <a:pt x="82" y="127"/>
                    <a:pt x="82" y="125"/>
                    <a:pt x="83" y="122"/>
                  </a:cubicBezTo>
                  <a:cubicBezTo>
                    <a:pt x="85" y="112"/>
                    <a:pt x="89" y="105"/>
                    <a:pt x="96" y="100"/>
                  </a:cubicBezTo>
                  <a:cubicBezTo>
                    <a:pt x="103" y="96"/>
                    <a:pt x="113" y="95"/>
                    <a:pt x="124" y="98"/>
                  </a:cubicBezTo>
                  <a:cubicBezTo>
                    <a:pt x="131" y="100"/>
                    <a:pt x="134" y="104"/>
                    <a:pt x="135" y="109"/>
                  </a:cubicBezTo>
                  <a:cubicBezTo>
                    <a:pt x="136" y="112"/>
                    <a:pt x="136" y="114"/>
                    <a:pt x="136" y="116"/>
                  </a:cubicBezTo>
                  <a:cubicBezTo>
                    <a:pt x="135" y="122"/>
                    <a:pt x="132" y="129"/>
                    <a:pt x="125" y="129"/>
                  </a:cubicBezTo>
                  <a:cubicBezTo>
                    <a:pt x="120" y="130"/>
                    <a:pt x="116" y="129"/>
                    <a:pt x="114" y="127"/>
                  </a:cubicBezTo>
                  <a:cubicBezTo>
                    <a:pt x="112" y="125"/>
                    <a:pt x="112" y="123"/>
                    <a:pt x="112" y="123"/>
                  </a:cubicBezTo>
                  <a:cubicBezTo>
                    <a:pt x="112" y="122"/>
                    <a:pt x="112" y="121"/>
                    <a:pt x="112" y="121"/>
                  </a:cubicBezTo>
                  <a:cubicBezTo>
                    <a:pt x="111" y="119"/>
                    <a:pt x="109" y="118"/>
                    <a:pt x="107" y="118"/>
                  </a:cubicBezTo>
                  <a:cubicBezTo>
                    <a:pt x="105" y="118"/>
                    <a:pt x="102" y="120"/>
                    <a:pt x="102" y="123"/>
                  </a:cubicBezTo>
                  <a:cubicBezTo>
                    <a:pt x="102" y="123"/>
                    <a:pt x="102" y="126"/>
                    <a:pt x="104" y="130"/>
                  </a:cubicBezTo>
                  <a:cubicBezTo>
                    <a:pt x="105" y="131"/>
                    <a:pt x="105" y="133"/>
                    <a:pt x="107" y="134"/>
                  </a:cubicBezTo>
                  <a:cubicBezTo>
                    <a:pt x="109" y="136"/>
                    <a:pt x="112" y="138"/>
                    <a:pt x="116" y="139"/>
                  </a:cubicBezTo>
                  <a:cubicBezTo>
                    <a:pt x="119" y="139"/>
                    <a:pt x="122" y="140"/>
                    <a:pt x="125" y="139"/>
                  </a:cubicBezTo>
                  <a:cubicBezTo>
                    <a:pt x="136" y="139"/>
                    <a:pt x="145" y="130"/>
                    <a:pt x="146" y="117"/>
                  </a:cubicBezTo>
                  <a:cubicBezTo>
                    <a:pt x="146" y="113"/>
                    <a:pt x="146" y="109"/>
                    <a:pt x="145" y="105"/>
                  </a:cubicBezTo>
                  <a:cubicBezTo>
                    <a:pt x="142" y="97"/>
                    <a:pt x="136" y="91"/>
                    <a:pt x="127" y="88"/>
                  </a:cubicBezTo>
                  <a:cubicBezTo>
                    <a:pt x="113" y="84"/>
                    <a:pt x="100" y="86"/>
                    <a:pt x="90" y="92"/>
                  </a:cubicBezTo>
                  <a:cubicBezTo>
                    <a:pt x="81" y="98"/>
                    <a:pt x="75" y="107"/>
                    <a:pt x="73" y="120"/>
                  </a:cubicBezTo>
                  <a:cubicBezTo>
                    <a:pt x="72" y="124"/>
                    <a:pt x="72" y="127"/>
                    <a:pt x="72" y="130"/>
                  </a:cubicBezTo>
                  <a:cubicBezTo>
                    <a:pt x="64" y="131"/>
                    <a:pt x="44" y="126"/>
                    <a:pt x="35" y="117"/>
                  </a:cubicBezTo>
                  <a:cubicBezTo>
                    <a:pt x="29" y="111"/>
                    <a:pt x="23" y="109"/>
                    <a:pt x="17" y="108"/>
                  </a:cubicBezTo>
                  <a:cubicBezTo>
                    <a:pt x="31" y="93"/>
                    <a:pt x="36" y="94"/>
                    <a:pt x="51" y="96"/>
                  </a:cubicBezTo>
                  <a:cubicBezTo>
                    <a:pt x="69" y="99"/>
                    <a:pt x="73" y="92"/>
                    <a:pt x="78" y="83"/>
                  </a:cubicBezTo>
                  <a:cubicBezTo>
                    <a:pt x="79" y="81"/>
                    <a:pt x="79" y="80"/>
                    <a:pt x="80" y="79"/>
                  </a:cubicBezTo>
                  <a:cubicBezTo>
                    <a:pt x="86" y="68"/>
                    <a:pt x="96" y="67"/>
                    <a:pt x="106" y="67"/>
                  </a:cubicBezTo>
                  <a:cubicBezTo>
                    <a:pt x="110" y="67"/>
                    <a:pt x="114" y="67"/>
                    <a:pt x="117" y="66"/>
                  </a:cubicBezTo>
                  <a:cubicBezTo>
                    <a:pt x="121" y="65"/>
                    <a:pt x="125" y="63"/>
                    <a:pt x="128" y="62"/>
                  </a:cubicBezTo>
                  <a:cubicBezTo>
                    <a:pt x="128" y="62"/>
                    <a:pt x="127" y="62"/>
                    <a:pt x="127" y="62"/>
                  </a:cubicBezTo>
                  <a:cubicBezTo>
                    <a:pt x="126" y="73"/>
                    <a:pt x="131" y="83"/>
                    <a:pt x="141" y="90"/>
                  </a:cubicBezTo>
                  <a:cubicBezTo>
                    <a:pt x="147" y="93"/>
                    <a:pt x="153" y="96"/>
                    <a:pt x="161" y="97"/>
                  </a:cubicBezTo>
                  <a:cubicBezTo>
                    <a:pt x="163" y="98"/>
                    <a:pt x="166" y="98"/>
                    <a:pt x="168" y="98"/>
                  </a:cubicBezTo>
                  <a:cubicBezTo>
                    <a:pt x="169" y="100"/>
                    <a:pt x="170" y="101"/>
                    <a:pt x="171" y="103"/>
                  </a:cubicBezTo>
                  <a:cubicBezTo>
                    <a:pt x="174" y="108"/>
                    <a:pt x="176" y="113"/>
                    <a:pt x="177" y="118"/>
                  </a:cubicBezTo>
                  <a:cubicBezTo>
                    <a:pt x="177" y="121"/>
                    <a:pt x="177" y="124"/>
                    <a:pt x="176" y="127"/>
                  </a:cubicBezTo>
                  <a:cubicBezTo>
                    <a:pt x="174" y="134"/>
                    <a:pt x="168" y="139"/>
                    <a:pt x="163" y="142"/>
                  </a:cubicBezTo>
                  <a:cubicBezTo>
                    <a:pt x="163" y="142"/>
                    <a:pt x="163" y="142"/>
                    <a:pt x="162" y="142"/>
                  </a:cubicBezTo>
                  <a:cubicBezTo>
                    <a:pt x="160" y="144"/>
                    <a:pt x="158" y="144"/>
                    <a:pt x="158" y="144"/>
                  </a:cubicBezTo>
                  <a:cubicBezTo>
                    <a:pt x="156" y="145"/>
                    <a:pt x="155" y="146"/>
                    <a:pt x="155" y="148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54" y="150"/>
                    <a:pt x="155" y="151"/>
                    <a:pt x="156" y="152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9" y="157"/>
                    <a:pt x="159" y="163"/>
                    <a:pt x="157" y="169"/>
                  </a:cubicBezTo>
                  <a:close/>
                  <a:moveTo>
                    <a:pt x="181" y="10"/>
                  </a:moveTo>
                  <a:cubicBezTo>
                    <a:pt x="182" y="10"/>
                    <a:pt x="197" y="11"/>
                    <a:pt x="200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1"/>
                    <a:pt x="201" y="32"/>
                    <a:pt x="202" y="33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4" y="34"/>
                    <a:pt x="205" y="34"/>
                    <a:pt x="206" y="34"/>
                  </a:cubicBezTo>
                  <a:cubicBezTo>
                    <a:pt x="206" y="34"/>
                    <a:pt x="213" y="33"/>
                    <a:pt x="219" y="36"/>
                  </a:cubicBezTo>
                  <a:cubicBezTo>
                    <a:pt x="221" y="37"/>
                    <a:pt x="223" y="38"/>
                    <a:pt x="224" y="39"/>
                  </a:cubicBezTo>
                  <a:cubicBezTo>
                    <a:pt x="229" y="43"/>
                    <a:pt x="232" y="50"/>
                    <a:pt x="233" y="59"/>
                  </a:cubicBezTo>
                  <a:cubicBezTo>
                    <a:pt x="232" y="62"/>
                    <a:pt x="230" y="76"/>
                    <a:pt x="220" y="82"/>
                  </a:cubicBezTo>
                  <a:cubicBezTo>
                    <a:pt x="216" y="85"/>
                    <a:pt x="210" y="86"/>
                    <a:pt x="204" y="85"/>
                  </a:cubicBezTo>
                  <a:cubicBezTo>
                    <a:pt x="208" y="79"/>
                    <a:pt x="209" y="71"/>
                    <a:pt x="208" y="63"/>
                  </a:cubicBezTo>
                  <a:cubicBezTo>
                    <a:pt x="208" y="62"/>
                    <a:pt x="208" y="61"/>
                    <a:pt x="208" y="61"/>
                  </a:cubicBezTo>
                  <a:cubicBezTo>
                    <a:pt x="206" y="55"/>
                    <a:pt x="204" y="50"/>
                    <a:pt x="200" y="46"/>
                  </a:cubicBezTo>
                  <a:cubicBezTo>
                    <a:pt x="200" y="46"/>
                    <a:pt x="199" y="45"/>
                    <a:pt x="198" y="45"/>
                  </a:cubicBezTo>
                  <a:cubicBezTo>
                    <a:pt x="195" y="42"/>
                    <a:pt x="191" y="41"/>
                    <a:pt x="187" y="41"/>
                  </a:cubicBezTo>
                  <a:cubicBezTo>
                    <a:pt x="180" y="41"/>
                    <a:pt x="174" y="43"/>
                    <a:pt x="170" y="47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3" y="56"/>
                    <a:pt x="165" y="67"/>
                    <a:pt x="165" y="68"/>
                  </a:cubicBezTo>
                  <a:cubicBezTo>
                    <a:pt x="166" y="71"/>
                    <a:pt x="168" y="73"/>
                    <a:pt x="171" y="72"/>
                  </a:cubicBezTo>
                  <a:cubicBezTo>
                    <a:pt x="172" y="72"/>
                    <a:pt x="173" y="71"/>
                    <a:pt x="174" y="70"/>
                  </a:cubicBezTo>
                  <a:cubicBezTo>
                    <a:pt x="175" y="69"/>
                    <a:pt x="175" y="68"/>
                    <a:pt x="175" y="66"/>
                  </a:cubicBezTo>
                  <a:cubicBezTo>
                    <a:pt x="175" y="64"/>
                    <a:pt x="174" y="58"/>
                    <a:pt x="177" y="54"/>
                  </a:cubicBezTo>
                  <a:cubicBezTo>
                    <a:pt x="179" y="52"/>
                    <a:pt x="183" y="51"/>
                    <a:pt x="187" y="51"/>
                  </a:cubicBezTo>
                  <a:cubicBezTo>
                    <a:pt x="190" y="51"/>
                    <a:pt x="192" y="52"/>
                    <a:pt x="194" y="54"/>
                  </a:cubicBezTo>
                  <a:cubicBezTo>
                    <a:pt x="196" y="57"/>
                    <a:pt x="197" y="60"/>
                    <a:pt x="198" y="63"/>
                  </a:cubicBezTo>
                  <a:cubicBezTo>
                    <a:pt x="200" y="70"/>
                    <a:pt x="198" y="80"/>
                    <a:pt x="191" y="84"/>
                  </a:cubicBezTo>
                  <a:cubicBezTo>
                    <a:pt x="191" y="84"/>
                    <a:pt x="190" y="85"/>
                    <a:pt x="190" y="85"/>
                  </a:cubicBezTo>
                  <a:cubicBezTo>
                    <a:pt x="186" y="87"/>
                    <a:pt x="182" y="88"/>
                    <a:pt x="178" y="88"/>
                  </a:cubicBezTo>
                  <a:cubicBezTo>
                    <a:pt x="176" y="88"/>
                    <a:pt x="175" y="88"/>
                    <a:pt x="173" y="88"/>
                  </a:cubicBezTo>
                  <a:cubicBezTo>
                    <a:pt x="171" y="88"/>
                    <a:pt x="170" y="88"/>
                    <a:pt x="168" y="88"/>
                  </a:cubicBezTo>
                  <a:cubicBezTo>
                    <a:pt x="160" y="88"/>
                    <a:pt x="152" y="85"/>
                    <a:pt x="147" y="81"/>
                  </a:cubicBezTo>
                  <a:cubicBezTo>
                    <a:pt x="140" y="77"/>
                    <a:pt x="137" y="71"/>
                    <a:pt x="138" y="63"/>
                  </a:cubicBezTo>
                  <a:cubicBezTo>
                    <a:pt x="138" y="62"/>
                    <a:pt x="138" y="47"/>
                    <a:pt x="154" y="44"/>
                  </a:cubicBezTo>
                  <a:cubicBezTo>
                    <a:pt x="156" y="44"/>
                    <a:pt x="157" y="43"/>
                    <a:pt x="158" y="42"/>
                  </a:cubicBezTo>
                  <a:cubicBezTo>
                    <a:pt x="158" y="41"/>
                    <a:pt x="159" y="40"/>
                    <a:pt x="159" y="39"/>
                  </a:cubicBezTo>
                  <a:cubicBezTo>
                    <a:pt x="159" y="39"/>
                    <a:pt x="159" y="39"/>
                    <a:pt x="158" y="38"/>
                  </a:cubicBezTo>
                  <a:cubicBezTo>
                    <a:pt x="158" y="38"/>
                    <a:pt x="158" y="37"/>
                    <a:pt x="158" y="34"/>
                  </a:cubicBezTo>
                  <a:cubicBezTo>
                    <a:pt x="158" y="33"/>
                    <a:pt x="158" y="31"/>
                    <a:pt x="158" y="29"/>
                  </a:cubicBezTo>
                  <a:cubicBezTo>
                    <a:pt x="158" y="26"/>
                    <a:pt x="159" y="21"/>
                    <a:pt x="162" y="18"/>
                  </a:cubicBezTo>
                  <a:cubicBezTo>
                    <a:pt x="165" y="13"/>
                    <a:pt x="172" y="11"/>
                    <a:pt x="181" y="10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0" name="TextBox 1"/>
          <p:cNvSpPr txBox="1"/>
          <p:nvPr/>
        </p:nvSpPr>
        <p:spPr>
          <a:xfrm>
            <a:off x="1054410" y="1713999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rgbClr val="1FA3B5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 新年快乐</a:t>
            </a:r>
            <a:endParaRPr lang="zh-CN" altLang="en-US" sz="6600" b="1" dirty="0">
              <a:solidFill>
                <a:srgbClr val="1FA3B5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圆角矩形 2"/>
          <p:cNvSpPr/>
          <p:nvPr/>
        </p:nvSpPr>
        <p:spPr>
          <a:xfrm>
            <a:off x="4809721" y="4907492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12" name="圆角矩形 2"/>
          <p:cNvSpPr/>
          <p:nvPr/>
        </p:nvSpPr>
        <p:spPr>
          <a:xfrm>
            <a:off x="4388517" y="4907492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3" name="student-graduation-cap-shape_52041"/>
          <p:cNvSpPr>
            <a:spLocks noChangeAspect="1"/>
          </p:cNvSpPr>
          <p:nvPr/>
        </p:nvSpPr>
        <p:spPr bwMode="auto">
          <a:xfrm>
            <a:off x="4493372" y="499399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4" name="圆角矩形 2"/>
          <p:cNvSpPr/>
          <p:nvPr/>
        </p:nvSpPr>
        <p:spPr>
          <a:xfrm>
            <a:off x="6416668" y="4925244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5" name="student-graduation-cap-shape_52041"/>
          <p:cNvSpPr>
            <a:spLocks noChangeAspect="1"/>
          </p:cNvSpPr>
          <p:nvPr/>
        </p:nvSpPr>
        <p:spPr bwMode="auto">
          <a:xfrm>
            <a:off x="6510276" y="501878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16" name="圆角矩形 2"/>
          <p:cNvSpPr/>
          <p:nvPr/>
        </p:nvSpPr>
        <p:spPr>
          <a:xfrm>
            <a:off x="6843010" y="4930628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369085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075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30901" y="2710261"/>
            <a:ext cx="1062037" cy="1058863"/>
            <a:chOff x="3838576" y="886232"/>
            <a:chExt cx="1062037" cy="1058863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998913" y="960845"/>
              <a:ext cx="833438" cy="565150"/>
            </a:xfrm>
            <a:custGeom>
              <a:avLst/>
              <a:gdLst>
                <a:gd name="T0" fmla="*/ 2 w 243"/>
                <a:gd name="T1" fmla="*/ 0 h 165"/>
                <a:gd name="T2" fmla="*/ 0 w 243"/>
                <a:gd name="T3" fmla="*/ 0 h 165"/>
                <a:gd name="T4" fmla="*/ 51 w 243"/>
                <a:gd name="T5" fmla="*/ 114 h 165"/>
                <a:gd name="T6" fmla="*/ 176 w 243"/>
                <a:gd name="T7" fmla="*/ 165 h 165"/>
                <a:gd name="T8" fmla="*/ 176 w 243"/>
                <a:gd name="T9" fmla="*/ 165 h 165"/>
                <a:gd name="T10" fmla="*/ 243 w 243"/>
                <a:gd name="T11" fmla="*/ 165 h 165"/>
                <a:gd name="T12" fmla="*/ 238 w 243"/>
                <a:gd name="T13" fmla="*/ 133 h 165"/>
                <a:gd name="T14" fmla="*/ 176 w 243"/>
                <a:gd name="T15" fmla="*/ 133 h 165"/>
                <a:gd name="T16" fmla="*/ 74 w 243"/>
                <a:gd name="T17" fmla="*/ 91 h 165"/>
                <a:gd name="T18" fmla="*/ 33 w 243"/>
                <a:gd name="T19" fmla="*/ 8 h 165"/>
                <a:gd name="T20" fmla="*/ 2 w 243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3" h="165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44"/>
                    <a:pt x="22" y="84"/>
                    <a:pt x="51" y="114"/>
                  </a:cubicBezTo>
                  <a:cubicBezTo>
                    <a:pt x="83" y="145"/>
                    <a:pt x="127" y="165"/>
                    <a:pt x="176" y="165"/>
                  </a:cubicBezTo>
                  <a:cubicBezTo>
                    <a:pt x="176" y="165"/>
                    <a:pt x="176" y="165"/>
                    <a:pt x="176" y="165"/>
                  </a:cubicBezTo>
                  <a:cubicBezTo>
                    <a:pt x="243" y="165"/>
                    <a:pt x="243" y="165"/>
                    <a:pt x="243" y="165"/>
                  </a:cubicBezTo>
                  <a:cubicBezTo>
                    <a:pt x="243" y="154"/>
                    <a:pt x="241" y="144"/>
                    <a:pt x="238" y="133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36" y="133"/>
                    <a:pt x="100" y="117"/>
                    <a:pt x="74" y="91"/>
                  </a:cubicBezTo>
                  <a:cubicBezTo>
                    <a:pt x="52" y="69"/>
                    <a:pt x="37" y="40"/>
                    <a:pt x="33" y="8"/>
                  </a:cubicBezTo>
                  <a:cubicBezTo>
                    <a:pt x="23" y="3"/>
                    <a:pt x="13" y="0"/>
                    <a:pt x="2" y="0"/>
                  </a:cubicBezTo>
                </a:path>
              </a:pathLst>
            </a:custGeom>
            <a:solidFill>
              <a:srgbClr val="009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24"/>
            <p:cNvSpPr>
              <a:spLocks noChangeArrowheads="1"/>
            </p:cNvSpPr>
            <p:nvPr/>
          </p:nvSpPr>
          <p:spPr bwMode="auto">
            <a:xfrm>
              <a:off x="3954463" y="998945"/>
              <a:ext cx="946150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3963988" y="1008470"/>
              <a:ext cx="392113" cy="395288"/>
            </a:xfrm>
            <a:custGeom>
              <a:avLst/>
              <a:gdLst>
                <a:gd name="T0" fmla="*/ 0 w 114"/>
                <a:gd name="T1" fmla="*/ 109 h 115"/>
                <a:gd name="T2" fmla="*/ 31 w 114"/>
                <a:gd name="T3" fmla="*/ 115 h 115"/>
                <a:gd name="T4" fmla="*/ 114 w 114"/>
                <a:gd name="T5" fmla="*/ 31 h 115"/>
                <a:gd name="T6" fmla="*/ 108 w 114"/>
                <a:gd name="T7" fmla="*/ 0 h 115"/>
                <a:gd name="T8" fmla="*/ 0 w 114"/>
                <a:gd name="T9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5">
                  <a:moveTo>
                    <a:pt x="0" y="109"/>
                  </a:moveTo>
                  <a:cubicBezTo>
                    <a:pt x="9" y="112"/>
                    <a:pt x="20" y="115"/>
                    <a:pt x="31" y="115"/>
                  </a:cubicBezTo>
                  <a:cubicBezTo>
                    <a:pt x="77" y="115"/>
                    <a:pt x="114" y="77"/>
                    <a:pt x="114" y="31"/>
                  </a:cubicBezTo>
                  <a:cubicBezTo>
                    <a:pt x="114" y="20"/>
                    <a:pt x="112" y="10"/>
                    <a:pt x="108" y="0"/>
                  </a:cubicBezTo>
                  <a:cubicBezTo>
                    <a:pt x="54" y="11"/>
                    <a:pt x="11" y="54"/>
                    <a:pt x="0" y="10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7"/>
            <p:cNvSpPr>
              <a:spLocks noChangeArrowheads="1"/>
            </p:cNvSpPr>
            <p:nvPr/>
          </p:nvSpPr>
          <p:spPr bwMode="auto">
            <a:xfrm>
              <a:off x="4094163" y="1138645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3838576" y="886232"/>
              <a:ext cx="465138" cy="461963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b="1" dirty="0" smtClean="0">
                  <a:latin typeface="+mj-ea"/>
                  <a:ea typeface="+mj-ea"/>
                </a:rPr>
                <a:t>A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4221163" y="1248182"/>
              <a:ext cx="333375" cy="333375"/>
            </a:xfrm>
            <a:custGeom>
              <a:avLst/>
              <a:gdLst>
                <a:gd name="T0" fmla="*/ 91 w 97"/>
                <a:gd name="T1" fmla="*/ 49 h 97"/>
                <a:gd name="T2" fmla="*/ 85 w 97"/>
                <a:gd name="T3" fmla="*/ 49 h 97"/>
                <a:gd name="T4" fmla="*/ 74 w 97"/>
                <a:gd name="T5" fmla="*/ 75 h 97"/>
                <a:gd name="T6" fmla="*/ 48 w 97"/>
                <a:gd name="T7" fmla="*/ 85 h 97"/>
                <a:gd name="T8" fmla="*/ 22 w 97"/>
                <a:gd name="T9" fmla="*/ 75 h 97"/>
                <a:gd name="T10" fmla="*/ 12 w 97"/>
                <a:gd name="T11" fmla="*/ 49 h 97"/>
                <a:gd name="T12" fmla="*/ 22 w 97"/>
                <a:gd name="T13" fmla="*/ 23 h 97"/>
                <a:gd name="T14" fmla="*/ 48 w 97"/>
                <a:gd name="T15" fmla="*/ 12 h 97"/>
                <a:gd name="T16" fmla="*/ 74 w 97"/>
                <a:gd name="T17" fmla="*/ 23 h 97"/>
                <a:gd name="T18" fmla="*/ 85 w 97"/>
                <a:gd name="T19" fmla="*/ 49 h 97"/>
                <a:gd name="T20" fmla="*/ 91 w 97"/>
                <a:gd name="T21" fmla="*/ 49 h 97"/>
                <a:gd name="T22" fmla="*/ 97 w 97"/>
                <a:gd name="T23" fmla="*/ 49 h 97"/>
                <a:gd name="T24" fmla="*/ 48 w 97"/>
                <a:gd name="T25" fmla="*/ 0 h 97"/>
                <a:gd name="T26" fmla="*/ 0 w 97"/>
                <a:gd name="T27" fmla="*/ 49 h 97"/>
                <a:gd name="T28" fmla="*/ 48 w 97"/>
                <a:gd name="T29" fmla="*/ 97 h 97"/>
                <a:gd name="T30" fmla="*/ 97 w 97"/>
                <a:gd name="T31" fmla="*/ 49 h 97"/>
                <a:gd name="T32" fmla="*/ 91 w 97"/>
                <a:gd name="T3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7">
                  <a:moveTo>
                    <a:pt x="91" y="49"/>
                  </a:moveTo>
                  <a:cubicBezTo>
                    <a:pt x="85" y="49"/>
                    <a:pt x="85" y="49"/>
                    <a:pt x="85" y="49"/>
                  </a:cubicBezTo>
                  <a:cubicBezTo>
                    <a:pt x="85" y="59"/>
                    <a:pt x="81" y="68"/>
                    <a:pt x="74" y="75"/>
                  </a:cubicBezTo>
                  <a:cubicBezTo>
                    <a:pt x="68" y="81"/>
                    <a:pt x="59" y="85"/>
                    <a:pt x="48" y="85"/>
                  </a:cubicBezTo>
                  <a:cubicBezTo>
                    <a:pt x="38" y="85"/>
                    <a:pt x="29" y="81"/>
                    <a:pt x="22" y="75"/>
                  </a:cubicBezTo>
                  <a:cubicBezTo>
                    <a:pt x="16" y="68"/>
                    <a:pt x="12" y="59"/>
                    <a:pt x="12" y="49"/>
                  </a:cubicBezTo>
                  <a:cubicBezTo>
                    <a:pt x="12" y="38"/>
                    <a:pt x="16" y="29"/>
                    <a:pt x="22" y="23"/>
                  </a:cubicBezTo>
                  <a:cubicBezTo>
                    <a:pt x="29" y="16"/>
                    <a:pt x="38" y="12"/>
                    <a:pt x="48" y="12"/>
                  </a:cubicBezTo>
                  <a:cubicBezTo>
                    <a:pt x="59" y="12"/>
                    <a:pt x="68" y="16"/>
                    <a:pt x="74" y="23"/>
                  </a:cubicBezTo>
                  <a:cubicBezTo>
                    <a:pt x="81" y="29"/>
                    <a:pt x="85" y="38"/>
                    <a:pt x="8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8" y="97"/>
                  </a:cubicBezTo>
                  <a:cubicBezTo>
                    <a:pt x="75" y="97"/>
                    <a:pt x="97" y="76"/>
                    <a:pt x="97" y="49"/>
                  </a:cubicBezTo>
                  <a:lnTo>
                    <a:pt x="91" y="4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auto">
            <a:xfrm>
              <a:off x="4468813" y="1495832"/>
              <a:ext cx="168275" cy="168275"/>
            </a:xfrm>
            <a:custGeom>
              <a:avLst/>
              <a:gdLst>
                <a:gd name="T0" fmla="*/ 2 w 49"/>
                <a:gd name="T1" fmla="*/ 11 h 49"/>
                <a:gd name="T2" fmla="*/ 38 w 49"/>
                <a:gd name="T3" fmla="*/ 47 h 49"/>
                <a:gd name="T4" fmla="*/ 47 w 49"/>
                <a:gd name="T5" fmla="*/ 47 h 49"/>
                <a:gd name="T6" fmla="*/ 47 w 49"/>
                <a:gd name="T7" fmla="*/ 38 h 49"/>
                <a:gd name="T8" fmla="*/ 11 w 49"/>
                <a:gd name="T9" fmla="*/ 3 h 49"/>
                <a:gd name="T10" fmla="*/ 2 w 49"/>
                <a:gd name="T11" fmla="*/ 3 h 49"/>
                <a:gd name="T12" fmla="*/ 2 w 49"/>
                <a:gd name="T1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9">
                  <a:moveTo>
                    <a:pt x="2" y="11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40" y="49"/>
                    <a:pt x="44" y="49"/>
                    <a:pt x="47" y="47"/>
                  </a:cubicBezTo>
                  <a:cubicBezTo>
                    <a:pt x="49" y="44"/>
                    <a:pt x="49" y="41"/>
                    <a:pt x="47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4468813" y="1495832"/>
              <a:ext cx="95250" cy="100013"/>
            </a:xfrm>
            <a:custGeom>
              <a:avLst/>
              <a:gdLst>
                <a:gd name="T0" fmla="*/ 5 w 28"/>
                <a:gd name="T1" fmla="*/ 22 h 29"/>
                <a:gd name="T2" fmla="*/ 7 w 28"/>
                <a:gd name="T3" fmla="*/ 24 h 29"/>
                <a:gd name="T4" fmla="*/ 24 w 28"/>
                <a:gd name="T5" fmla="*/ 24 h 29"/>
                <a:gd name="T6" fmla="*/ 24 w 28"/>
                <a:gd name="T7" fmla="*/ 7 h 29"/>
                <a:gd name="T8" fmla="*/ 22 w 28"/>
                <a:gd name="T9" fmla="*/ 5 h 29"/>
                <a:gd name="T10" fmla="*/ 5 w 28"/>
                <a:gd name="T11" fmla="*/ 5 h 29"/>
                <a:gd name="T12" fmla="*/ 5 w 28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9">
                  <a:moveTo>
                    <a:pt x="5" y="22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11" y="29"/>
                    <a:pt x="19" y="29"/>
                    <a:pt x="24" y="24"/>
                  </a:cubicBezTo>
                  <a:cubicBezTo>
                    <a:pt x="28" y="19"/>
                    <a:pt x="28" y="12"/>
                    <a:pt x="24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26862" y="2710261"/>
            <a:ext cx="1058863" cy="1062037"/>
            <a:chOff x="8221663" y="1100138"/>
            <a:chExt cx="1058863" cy="1062037"/>
          </a:xfrm>
        </p:grpSpPr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8221663" y="1216025"/>
              <a:ext cx="942975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8763000" y="1223963"/>
              <a:ext cx="395288" cy="393700"/>
            </a:xfrm>
            <a:custGeom>
              <a:avLst/>
              <a:gdLst>
                <a:gd name="T0" fmla="*/ 115 w 115"/>
                <a:gd name="T1" fmla="*/ 109 h 115"/>
                <a:gd name="T2" fmla="*/ 83 w 115"/>
                <a:gd name="T3" fmla="*/ 115 h 115"/>
                <a:gd name="T4" fmla="*/ 0 w 115"/>
                <a:gd name="T5" fmla="*/ 32 h 115"/>
                <a:gd name="T6" fmla="*/ 6 w 115"/>
                <a:gd name="T7" fmla="*/ 0 h 115"/>
                <a:gd name="T8" fmla="*/ 115 w 115"/>
                <a:gd name="T9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115" y="109"/>
                  </a:moveTo>
                  <a:cubicBezTo>
                    <a:pt x="105" y="113"/>
                    <a:pt x="94" y="115"/>
                    <a:pt x="83" y="115"/>
                  </a:cubicBezTo>
                  <a:cubicBezTo>
                    <a:pt x="37" y="115"/>
                    <a:pt x="0" y="78"/>
                    <a:pt x="0" y="32"/>
                  </a:cubicBezTo>
                  <a:cubicBezTo>
                    <a:pt x="0" y="21"/>
                    <a:pt x="2" y="10"/>
                    <a:pt x="6" y="0"/>
                  </a:cubicBezTo>
                  <a:cubicBezTo>
                    <a:pt x="61" y="11"/>
                    <a:pt x="104" y="54"/>
                    <a:pt x="115" y="10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36"/>
            <p:cNvSpPr>
              <a:spLocks noChangeArrowheads="1"/>
            </p:cNvSpPr>
            <p:nvPr/>
          </p:nvSpPr>
          <p:spPr bwMode="auto">
            <a:xfrm>
              <a:off x="8359775" y="1354138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>
              <a:off x="8520113" y="1457325"/>
              <a:ext cx="369888" cy="455613"/>
            </a:xfrm>
            <a:custGeom>
              <a:avLst/>
              <a:gdLst>
                <a:gd name="T0" fmla="*/ 69 w 108"/>
                <a:gd name="T1" fmla="*/ 12 h 133"/>
                <a:gd name="T2" fmla="*/ 69 w 108"/>
                <a:gd name="T3" fmla="*/ 38 h 133"/>
                <a:gd name="T4" fmla="*/ 96 w 108"/>
                <a:gd name="T5" fmla="*/ 38 h 133"/>
                <a:gd name="T6" fmla="*/ 96 w 108"/>
                <a:gd name="T7" fmla="*/ 121 h 133"/>
                <a:gd name="T8" fmla="*/ 12 w 108"/>
                <a:gd name="T9" fmla="*/ 121 h 133"/>
                <a:gd name="T10" fmla="*/ 12 w 108"/>
                <a:gd name="T11" fmla="*/ 12 h 133"/>
                <a:gd name="T12" fmla="*/ 69 w 108"/>
                <a:gd name="T13" fmla="*/ 12 h 133"/>
                <a:gd name="T14" fmla="*/ 69 w 108"/>
                <a:gd name="T15" fmla="*/ 0 h 133"/>
                <a:gd name="T16" fmla="*/ 12 w 108"/>
                <a:gd name="T17" fmla="*/ 0 h 133"/>
                <a:gd name="T18" fmla="*/ 0 w 108"/>
                <a:gd name="T19" fmla="*/ 12 h 133"/>
                <a:gd name="T20" fmla="*/ 0 w 108"/>
                <a:gd name="T21" fmla="*/ 121 h 133"/>
                <a:gd name="T22" fmla="*/ 12 w 108"/>
                <a:gd name="T23" fmla="*/ 133 h 133"/>
                <a:gd name="T24" fmla="*/ 96 w 108"/>
                <a:gd name="T25" fmla="*/ 133 h 133"/>
                <a:gd name="T26" fmla="*/ 108 w 108"/>
                <a:gd name="T27" fmla="*/ 121 h 133"/>
                <a:gd name="T28" fmla="*/ 108 w 108"/>
                <a:gd name="T29" fmla="*/ 38 h 133"/>
                <a:gd name="T30" fmla="*/ 105 w 108"/>
                <a:gd name="T31" fmla="*/ 30 h 133"/>
                <a:gd name="T32" fmla="*/ 96 w 108"/>
                <a:gd name="T33" fmla="*/ 26 h 133"/>
                <a:gd name="T34" fmla="*/ 81 w 108"/>
                <a:gd name="T35" fmla="*/ 26 h 133"/>
                <a:gd name="T36" fmla="*/ 81 w 108"/>
                <a:gd name="T37" fmla="*/ 12 h 133"/>
                <a:gd name="T38" fmla="*/ 69 w 108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8" h="133">
                  <a:moveTo>
                    <a:pt x="69" y="12"/>
                  </a:moveTo>
                  <a:cubicBezTo>
                    <a:pt x="69" y="38"/>
                    <a:pt x="69" y="38"/>
                    <a:pt x="69" y="38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69" y="12"/>
                    <a:pt x="69" y="12"/>
                    <a:pt x="69" y="12"/>
                  </a:cubicBezTo>
                  <a:moveTo>
                    <a:pt x="6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8"/>
                    <a:pt x="6" y="133"/>
                    <a:pt x="12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3" y="133"/>
                    <a:pt x="108" y="128"/>
                    <a:pt x="108" y="12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5"/>
                    <a:pt x="107" y="32"/>
                    <a:pt x="105" y="30"/>
                  </a:cubicBezTo>
                  <a:cubicBezTo>
                    <a:pt x="103" y="28"/>
                    <a:pt x="100" y="26"/>
                    <a:pt x="96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8739188" y="1457325"/>
              <a:ext cx="150813" cy="142875"/>
            </a:xfrm>
            <a:custGeom>
              <a:avLst/>
              <a:gdLst>
                <a:gd name="T0" fmla="*/ 41 w 44"/>
                <a:gd name="T1" fmla="*/ 31 h 42"/>
                <a:gd name="T2" fmla="*/ 11 w 44"/>
                <a:gd name="T3" fmla="*/ 2 h 42"/>
                <a:gd name="T4" fmla="*/ 3 w 44"/>
                <a:gd name="T5" fmla="*/ 2 h 42"/>
                <a:gd name="T6" fmla="*/ 3 w 44"/>
                <a:gd name="T7" fmla="*/ 11 h 42"/>
                <a:gd name="T8" fmla="*/ 33 w 44"/>
                <a:gd name="T9" fmla="*/ 39 h 42"/>
                <a:gd name="T10" fmla="*/ 42 w 44"/>
                <a:gd name="T11" fmla="*/ 39 h 42"/>
                <a:gd name="T12" fmla="*/ 41 w 44"/>
                <a:gd name="T13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2">
                  <a:moveTo>
                    <a:pt x="41" y="31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1" y="9"/>
                    <a:pt x="3" y="11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6" y="42"/>
                    <a:pt x="39" y="42"/>
                    <a:pt x="42" y="39"/>
                  </a:cubicBezTo>
                  <a:cubicBezTo>
                    <a:pt x="44" y="37"/>
                    <a:pt x="44" y="33"/>
                    <a:pt x="41" y="31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8609013" y="1697038"/>
              <a:ext cx="195263" cy="41275"/>
            </a:xfrm>
            <a:custGeom>
              <a:avLst/>
              <a:gdLst>
                <a:gd name="T0" fmla="*/ 51 w 57"/>
                <a:gd name="T1" fmla="*/ 0 h 12"/>
                <a:gd name="T2" fmla="*/ 6 w 57"/>
                <a:gd name="T3" fmla="*/ 0 h 12"/>
                <a:gd name="T4" fmla="*/ 0 w 57"/>
                <a:gd name="T5" fmla="*/ 6 h 12"/>
                <a:gd name="T6" fmla="*/ 6 w 57"/>
                <a:gd name="T7" fmla="*/ 12 h 12"/>
                <a:gd name="T8" fmla="*/ 51 w 57"/>
                <a:gd name="T9" fmla="*/ 12 h 12"/>
                <a:gd name="T10" fmla="*/ 57 w 57"/>
                <a:gd name="T11" fmla="*/ 6 h 12"/>
                <a:gd name="T12" fmla="*/ 51 w 5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2">
                  <a:moveTo>
                    <a:pt x="5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4" y="12"/>
                    <a:pt x="57" y="9"/>
                    <a:pt x="57" y="6"/>
                  </a:cubicBezTo>
                  <a:cubicBezTo>
                    <a:pt x="57" y="2"/>
                    <a:pt x="54" y="0"/>
                    <a:pt x="51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8609013" y="1765300"/>
              <a:ext cx="195263" cy="41275"/>
            </a:xfrm>
            <a:custGeom>
              <a:avLst/>
              <a:gdLst>
                <a:gd name="T0" fmla="*/ 51 w 57"/>
                <a:gd name="T1" fmla="*/ 0 h 12"/>
                <a:gd name="T2" fmla="*/ 6 w 57"/>
                <a:gd name="T3" fmla="*/ 0 h 12"/>
                <a:gd name="T4" fmla="*/ 0 w 57"/>
                <a:gd name="T5" fmla="*/ 6 h 12"/>
                <a:gd name="T6" fmla="*/ 6 w 57"/>
                <a:gd name="T7" fmla="*/ 12 h 12"/>
                <a:gd name="T8" fmla="*/ 51 w 57"/>
                <a:gd name="T9" fmla="*/ 12 h 12"/>
                <a:gd name="T10" fmla="*/ 57 w 57"/>
                <a:gd name="T11" fmla="*/ 6 h 12"/>
                <a:gd name="T12" fmla="*/ 51 w 5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2">
                  <a:moveTo>
                    <a:pt x="5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4" y="12"/>
                    <a:pt x="57" y="9"/>
                    <a:pt x="57" y="6"/>
                  </a:cubicBezTo>
                  <a:cubicBezTo>
                    <a:pt x="57" y="2"/>
                    <a:pt x="54" y="0"/>
                    <a:pt x="51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auto">
            <a:xfrm>
              <a:off x="8609013" y="1628775"/>
              <a:ext cx="195263" cy="39688"/>
            </a:xfrm>
            <a:custGeom>
              <a:avLst/>
              <a:gdLst>
                <a:gd name="T0" fmla="*/ 51 w 57"/>
                <a:gd name="T1" fmla="*/ 0 h 12"/>
                <a:gd name="T2" fmla="*/ 6 w 57"/>
                <a:gd name="T3" fmla="*/ 0 h 12"/>
                <a:gd name="T4" fmla="*/ 0 w 57"/>
                <a:gd name="T5" fmla="*/ 6 h 12"/>
                <a:gd name="T6" fmla="*/ 6 w 57"/>
                <a:gd name="T7" fmla="*/ 12 h 12"/>
                <a:gd name="T8" fmla="*/ 51 w 57"/>
                <a:gd name="T9" fmla="*/ 12 h 12"/>
                <a:gd name="T10" fmla="*/ 57 w 57"/>
                <a:gd name="T11" fmla="*/ 6 h 12"/>
                <a:gd name="T12" fmla="*/ 51 w 5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2">
                  <a:moveTo>
                    <a:pt x="5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4" y="12"/>
                    <a:pt x="57" y="9"/>
                    <a:pt x="57" y="6"/>
                  </a:cubicBezTo>
                  <a:cubicBezTo>
                    <a:pt x="57" y="2"/>
                    <a:pt x="54" y="0"/>
                    <a:pt x="51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42"/>
            <p:cNvSpPr>
              <a:spLocks noChangeArrowheads="1"/>
            </p:cNvSpPr>
            <p:nvPr/>
          </p:nvSpPr>
          <p:spPr bwMode="auto">
            <a:xfrm>
              <a:off x="8818563" y="1100138"/>
              <a:ext cx="461963" cy="463550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43"/>
            <p:cNvSpPr>
              <a:spLocks noChangeArrowheads="1"/>
            </p:cNvSpPr>
            <p:nvPr/>
          </p:nvSpPr>
          <p:spPr bwMode="auto">
            <a:xfrm>
              <a:off x="8977313" y="1195388"/>
              <a:ext cx="18434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b="1" dirty="0" smtClean="0">
                  <a:latin typeface="+mj-ea"/>
                  <a:ea typeface="+mj-ea"/>
                </a:rPr>
                <a:t>B</a:t>
              </a:r>
              <a:endParaRPr lang="zh-CN" altLang="zh-CN" b="1" dirty="0" smtClean="0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93411" y="2710261"/>
            <a:ext cx="1062038" cy="1062038"/>
            <a:chOff x="7371787" y="3444875"/>
            <a:chExt cx="1062038" cy="1062038"/>
          </a:xfrm>
        </p:grpSpPr>
        <p:sp>
          <p:nvSpPr>
            <p:cNvPr id="37" name="Oval 44"/>
            <p:cNvSpPr>
              <a:spLocks noChangeArrowheads="1"/>
            </p:cNvSpPr>
            <p:nvPr/>
          </p:nvSpPr>
          <p:spPr bwMode="auto">
            <a:xfrm>
              <a:off x="7371787" y="3560763"/>
              <a:ext cx="946150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7916300" y="3571875"/>
              <a:ext cx="390525" cy="390525"/>
            </a:xfrm>
            <a:custGeom>
              <a:avLst/>
              <a:gdLst>
                <a:gd name="T0" fmla="*/ 114 w 114"/>
                <a:gd name="T1" fmla="*/ 108 h 114"/>
                <a:gd name="T2" fmla="*/ 83 w 114"/>
                <a:gd name="T3" fmla="*/ 114 h 114"/>
                <a:gd name="T4" fmla="*/ 0 w 114"/>
                <a:gd name="T5" fmla="*/ 31 h 114"/>
                <a:gd name="T6" fmla="*/ 6 w 114"/>
                <a:gd name="T7" fmla="*/ 0 h 114"/>
                <a:gd name="T8" fmla="*/ 114 w 114"/>
                <a:gd name="T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4">
                  <a:moveTo>
                    <a:pt x="114" y="108"/>
                  </a:moveTo>
                  <a:cubicBezTo>
                    <a:pt x="105" y="112"/>
                    <a:pt x="94" y="114"/>
                    <a:pt x="83" y="114"/>
                  </a:cubicBezTo>
                  <a:cubicBezTo>
                    <a:pt x="37" y="114"/>
                    <a:pt x="0" y="77"/>
                    <a:pt x="0" y="31"/>
                  </a:cubicBezTo>
                  <a:cubicBezTo>
                    <a:pt x="0" y="20"/>
                    <a:pt x="2" y="9"/>
                    <a:pt x="6" y="0"/>
                  </a:cubicBezTo>
                  <a:cubicBezTo>
                    <a:pt x="61" y="10"/>
                    <a:pt x="104" y="53"/>
                    <a:pt x="114" y="108"/>
                  </a:cubicBezTo>
                  <a:close/>
                </a:path>
              </a:pathLst>
            </a:custGeom>
            <a:solidFill>
              <a:srgbClr val="5F5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7"/>
            <p:cNvSpPr>
              <a:spLocks noChangeArrowheads="1"/>
            </p:cNvSpPr>
            <p:nvPr/>
          </p:nvSpPr>
          <p:spPr bwMode="auto">
            <a:xfrm>
              <a:off x="7511487" y="3698875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7824225" y="3838575"/>
              <a:ext cx="201613" cy="292100"/>
            </a:xfrm>
            <a:custGeom>
              <a:avLst/>
              <a:gdLst>
                <a:gd name="T0" fmla="*/ 2 w 59"/>
                <a:gd name="T1" fmla="*/ 6 h 85"/>
                <a:gd name="T2" fmla="*/ 0 w 59"/>
                <a:gd name="T3" fmla="*/ 57 h 85"/>
                <a:gd name="T4" fmla="*/ 4 w 59"/>
                <a:gd name="T5" fmla="*/ 62 h 85"/>
                <a:gd name="T6" fmla="*/ 50 w 59"/>
                <a:gd name="T7" fmla="*/ 84 h 85"/>
                <a:gd name="T8" fmla="*/ 58 w 59"/>
                <a:gd name="T9" fmla="*/ 81 h 85"/>
                <a:gd name="T10" fmla="*/ 55 w 59"/>
                <a:gd name="T11" fmla="*/ 73 h 85"/>
                <a:gd name="T12" fmla="*/ 12 w 59"/>
                <a:gd name="T13" fmla="*/ 53 h 85"/>
                <a:gd name="T14" fmla="*/ 14 w 59"/>
                <a:gd name="T15" fmla="*/ 6 h 85"/>
                <a:gd name="T16" fmla="*/ 8 w 59"/>
                <a:gd name="T17" fmla="*/ 0 h 85"/>
                <a:gd name="T18" fmla="*/ 2 w 59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85">
                  <a:moveTo>
                    <a:pt x="2" y="6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1" y="61"/>
                    <a:pt x="4" y="62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3" y="85"/>
                    <a:pt x="57" y="84"/>
                    <a:pt x="58" y="81"/>
                  </a:cubicBezTo>
                  <a:cubicBezTo>
                    <a:pt x="59" y="78"/>
                    <a:pt x="58" y="74"/>
                    <a:pt x="55" y="7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8" y="0"/>
                  </a:cubicBezTo>
                  <a:cubicBezTo>
                    <a:pt x="5" y="0"/>
                    <a:pt x="2" y="2"/>
                    <a:pt x="2" y="6"/>
                  </a:cubicBezTo>
                  <a:close/>
                </a:path>
              </a:pathLst>
            </a:custGeom>
            <a:solidFill>
              <a:srgbClr val="848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7670237" y="4010025"/>
              <a:ext cx="198438" cy="133350"/>
            </a:xfrm>
            <a:custGeom>
              <a:avLst/>
              <a:gdLst>
                <a:gd name="T0" fmla="*/ 48 w 58"/>
                <a:gd name="T1" fmla="*/ 2 h 39"/>
                <a:gd name="T2" fmla="*/ 4 w 58"/>
                <a:gd name="T3" fmla="*/ 27 h 39"/>
                <a:gd name="T4" fmla="*/ 2 w 58"/>
                <a:gd name="T5" fmla="*/ 36 h 39"/>
                <a:gd name="T6" fmla="*/ 10 w 58"/>
                <a:gd name="T7" fmla="*/ 38 h 39"/>
                <a:gd name="T8" fmla="*/ 54 w 58"/>
                <a:gd name="T9" fmla="*/ 12 h 39"/>
                <a:gd name="T10" fmla="*/ 56 w 58"/>
                <a:gd name="T11" fmla="*/ 4 h 39"/>
                <a:gd name="T12" fmla="*/ 48 w 5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9">
                  <a:moveTo>
                    <a:pt x="48" y="2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1" y="29"/>
                    <a:pt x="0" y="33"/>
                    <a:pt x="2" y="36"/>
                  </a:cubicBezTo>
                  <a:cubicBezTo>
                    <a:pt x="4" y="39"/>
                    <a:pt x="7" y="39"/>
                    <a:pt x="10" y="38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7" y="10"/>
                    <a:pt x="58" y="7"/>
                    <a:pt x="56" y="4"/>
                  </a:cubicBezTo>
                  <a:cubicBezTo>
                    <a:pt x="55" y="1"/>
                    <a:pt x="51" y="0"/>
                    <a:pt x="48" y="2"/>
                  </a:cubicBezTo>
                </a:path>
              </a:pathLst>
            </a:custGeom>
            <a:solidFill>
              <a:srgbClr val="848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7649600" y="3838575"/>
              <a:ext cx="390525" cy="390525"/>
            </a:xfrm>
            <a:custGeom>
              <a:avLst/>
              <a:gdLst>
                <a:gd name="T0" fmla="*/ 6 w 114"/>
                <a:gd name="T1" fmla="*/ 52 h 114"/>
                <a:gd name="T2" fmla="*/ 0 w 114"/>
                <a:gd name="T3" fmla="*/ 51 h 114"/>
                <a:gd name="T4" fmla="*/ 0 w 114"/>
                <a:gd name="T5" fmla="*/ 57 h 114"/>
                <a:gd name="T6" fmla="*/ 52 w 114"/>
                <a:gd name="T7" fmla="*/ 114 h 114"/>
                <a:gd name="T8" fmla="*/ 57 w 114"/>
                <a:gd name="T9" fmla="*/ 114 h 114"/>
                <a:gd name="T10" fmla="*/ 114 w 114"/>
                <a:gd name="T11" fmla="*/ 63 h 114"/>
                <a:gd name="T12" fmla="*/ 114 w 114"/>
                <a:gd name="T13" fmla="*/ 57 h 114"/>
                <a:gd name="T14" fmla="*/ 63 w 114"/>
                <a:gd name="T15" fmla="*/ 0 h 114"/>
                <a:gd name="T16" fmla="*/ 57 w 114"/>
                <a:gd name="T17" fmla="*/ 0 h 114"/>
                <a:gd name="T18" fmla="*/ 0 w 114"/>
                <a:gd name="T19" fmla="*/ 51 h 114"/>
                <a:gd name="T20" fmla="*/ 6 w 114"/>
                <a:gd name="T21" fmla="*/ 52 h 114"/>
                <a:gd name="T22" fmla="*/ 12 w 114"/>
                <a:gd name="T23" fmla="*/ 53 h 114"/>
                <a:gd name="T24" fmla="*/ 57 w 114"/>
                <a:gd name="T25" fmla="*/ 12 h 114"/>
                <a:gd name="T26" fmla="*/ 62 w 114"/>
                <a:gd name="T27" fmla="*/ 12 h 114"/>
                <a:gd name="T28" fmla="*/ 102 w 114"/>
                <a:gd name="T29" fmla="*/ 57 h 114"/>
                <a:gd name="T30" fmla="*/ 102 w 114"/>
                <a:gd name="T31" fmla="*/ 61 h 114"/>
                <a:gd name="T32" fmla="*/ 57 w 114"/>
                <a:gd name="T33" fmla="*/ 102 h 114"/>
                <a:gd name="T34" fmla="*/ 53 w 114"/>
                <a:gd name="T35" fmla="*/ 102 h 114"/>
                <a:gd name="T36" fmla="*/ 12 w 114"/>
                <a:gd name="T37" fmla="*/ 57 h 114"/>
                <a:gd name="T38" fmla="*/ 12 w 114"/>
                <a:gd name="T39" fmla="*/ 53 h 114"/>
                <a:gd name="T40" fmla="*/ 6 w 114"/>
                <a:gd name="T41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4" h="114">
                  <a:moveTo>
                    <a:pt x="6" y="52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0" y="55"/>
                    <a:pt x="0" y="57"/>
                  </a:cubicBezTo>
                  <a:cubicBezTo>
                    <a:pt x="0" y="86"/>
                    <a:pt x="22" y="111"/>
                    <a:pt x="52" y="114"/>
                  </a:cubicBezTo>
                  <a:cubicBezTo>
                    <a:pt x="53" y="114"/>
                    <a:pt x="55" y="114"/>
                    <a:pt x="57" y="114"/>
                  </a:cubicBezTo>
                  <a:cubicBezTo>
                    <a:pt x="86" y="114"/>
                    <a:pt x="111" y="92"/>
                    <a:pt x="114" y="63"/>
                  </a:cubicBezTo>
                  <a:cubicBezTo>
                    <a:pt x="114" y="61"/>
                    <a:pt x="114" y="59"/>
                    <a:pt x="114" y="57"/>
                  </a:cubicBezTo>
                  <a:cubicBezTo>
                    <a:pt x="114" y="28"/>
                    <a:pt x="92" y="3"/>
                    <a:pt x="63" y="0"/>
                  </a:cubicBezTo>
                  <a:cubicBezTo>
                    <a:pt x="61" y="0"/>
                    <a:pt x="59" y="0"/>
                    <a:pt x="57" y="0"/>
                  </a:cubicBezTo>
                  <a:cubicBezTo>
                    <a:pt x="28" y="0"/>
                    <a:pt x="3" y="22"/>
                    <a:pt x="0" y="51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5" y="29"/>
                    <a:pt x="34" y="12"/>
                    <a:pt x="57" y="12"/>
                  </a:cubicBezTo>
                  <a:cubicBezTo>
                    <a:pt x="59" y="12"/>
                    <a:pt x="60" y="12"/>
                    <a:pt x="62" y="12"/>
                  </a:cubicBezTo>
                  <a:cubicBezTo>
                    <a:pt x="85" y="14"/>
                    <a:pt x="102" y="34"/>
                    <a:pt x="102" y="57"/>
                  </a:cubicBezTo>
                  <a:cubicBezTo>
                    <a:pt x="102" y="58"/>
                    <a:pt x="102" y="60"/>
                    <a:pt x="102" y="61"/>
                  </a:cubicBezTo>
                  <a:cubicBezTo>
                    <a:pt x="100" y="85"/>
                    <a:pt x="80" y="102"/>
                    <a:pt x="57" y="102"/>
                  </a:cubicBezTo>
                  <a:cubicBezTo>
                    <a:pt x="56" y="102"/>
                    <a:pt x="54" y="102"/>
                    <a:pt x="53" y="102"/>
                  </a:cubicBezTo>
                  <a:cubicBezTo>
                    <a:pt x="30" y="99"/>
                    <a:pt x="12" y="80"/>
                    <a:pt x="12" y="57"/>
                  </a:cubicBezTo>
                  <a:cubicBezTo>
                    <a:pt x="12" y="56"/>
                    <a:pt x="12" y="54"/>
                    <a:pt x="12" y="53"/>
                  </a:cubicBezTo>
                  <a:lnTo>
                    <a:pt x="6" y="52"/>
                  </a:lnTo>
                  <a:close/>
                </a:path>
              </a:pathLst>
            </a:custGeom>
            <a:solidFill>
              <a:srgbClr val="848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51"/>
            <p:cNvSpPr>
              <a:spLocks noChangeArrowheads="1"/>
            </p:cNvSpPr>
            <p:nvPr/>
          </p:nvSpPr>
          <p:spPr bwMode="auto">
            <a:xfrm>
              <a:off x="7967100" y="3444875"/>
              <a:ext cx="466725" cy="466725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8113150" y="3554413"/>
              <a:ext cx="2132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b="1" smtClean="0">
                  <a:latin typeface="+mj-ea"/>
                  <a:ea typeface="+mj-ea"/>
                </a:rPr>
                <a:t>D</a:t>
              </a:r>
              <a:endParaRPr lang="zh-CN" altLang="zh-CN" b="1" smtClean="0">
                <a:latin typeface="+mj-ea"/>
                <a:ea typeface="+mj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11724" y="2710261"/>
            <a:ext cx="1062038" cy="1062037"/>
            <a:chOff x="4394200" y="2471738"/>
            <a:chExt cx="1062038" cy="1062037"/>
          </a:xfrm>
        </p:grpSpPr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4511675" y="2587625"/>
              <a:ext cx="944563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4521200" y="2598738"/>
              <a:ext cx="390525" cy="390525"/>
            </a:xfrm>
            <a:custGeom>
              <a:avLst/>
              <a:gdLst>
                <a:gd name="T0" fmla="*/ 0 w 114"/>
                <a:gd name="T1" fmla="*/ 108 h 114"/>
                <a:gd name="T2" fmla="*/ 31 w 114"/>
                <a:gd name="T3" fmla="*/ 114 h 114"/>
                <a:gd name="T4" fmla="*/ 114 w 114"/>
                <a:gd name="T5" fmla="*/ 31 h 114"/>
                <a:gd name="T6" fmla="*/ 108 w 114"/>
                <a:gd name="T7" fmla="*/ 0 h 114"/>
                <a:gd name="T8" fmla="*/ 0 w 114"/>
                <a:gd name="T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4">
                  <a:moveTo>
                    <a:pt x="0" y="108"/>
                  </a:moveTo>
                  <a:cubicBezTo>
                    <a:pt x="9" y="112"/>
                    <a:pt x="20" y="114"/>
                    <a:pt x="31" y="114"/>
                  </a:cubicBezTo>
                  <a:cubicBezTo>
                    <a:pt x="77" y="114"/>
                    <a:pt x="114" y="77"/>
                    <a:pt x="114" y="31"/>
                  </a:cubicBezTo>
                  <a:cubicBezTo>
                    <a:pt x="114" y="20"/>
                    <a:pt x="112" y="9"/>
                    <a:pt x="108" y="0"/>
                  </a:cubicBezTo>
                  <a:cubicBezTo>
                    <a:pt x="53" y="11"/>
                    <a:pt x="10" y="54"/>
                    <a:pt x="0" y="10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4648200" y="2728913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4394200" y="2471738"/>
              <a:ext cx="466725" cy="466725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66"/>
            <p:cNvSpPr>
              <a:spLocks noChangeArrowheads="1"/>
            </p:cNvSpPr>
            <p:nvPr/>
          </p:nvSpPr>
          <p:spPr bwMode="auto">
            <a:xfrm>
              <a:off x="4537075" y="2581275"/>
              <a:ext cx="179536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b="1" smtClean="0">
                  <a:latin typeface="+mj-ea"/>
                  <a:ea typeface="+mj-ea"/>
                </a:rPr>
                <a:t>C</a:t>
              </a:r>
              <a:endParaRPr lang="zh-CN" altLang="zh-CN" b="1" smtClean="0">
                <a:latin typeface="+mj-ea"/>
                <a:ea typeface="+mj-ea"/>
              </a:endParaRPr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4760913" y="3181350"/>
              <a:ext cx="434975" cy="41275"/>
            </a:xfrm>
            <a:custGeom>
              <a:avLst/>
              <a:gdLst>
                <a:gd name="T0" fmla="*/ 6 w 127"/>
                <a:gd name="T1" fmla="*/ 12 h 12"/>
                <a:gd name="T2" fmla="*/ 121 w 127"/>
                <a:gd name="T3" fmla="*/ 12 h 12"/>
                <a:gd name="T4" fmla="*/ 127 w 127"/>
                <a:gd name="T5" fmla="*/ 6 h 12"/>
                <a:gd name="T6" fmla="*/ 121 w 127"/>
                <a:gd name="T7" fmla="*/ 0 h 12"/>
                <a:gd name="T8" fmla="*/ 6 w 127"/>
                <a:gd name="T9" fmla="*/ 0 h 12"/>
                <a:gd name="T10" fmla="*/ 0 w 127"/>
                <a:gd name="T11" fmla="*/ 6 h 12"/>
                <a:gd name="T12" fmla="*/ 6 w 12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">
                  <a:moveTo>
                    <a:pt x="6" y="12"/>
                  </a:moveTo>
                  <a:cubicBezTo>
                    <a:pt x="121" y="12"/>
                    <a:pt x="121" y="12"/>
                    <a:pt x="121" y="12"/>
                  </a:cubicBezTo>
                  <a:cubicBezTo>
                    <a:pt x="124" y="12"/>
                    <a:pt x="127" y="9"/>
                    <a:pt x="127" y="6"/>
                  </a:cubicBezTo>
                  <a:cubicBezTo>
                    <a:pt x="127" y="2"/>
                    <a:pt x="124" y="0"/>
                    <a:pt x="1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4822825" y="3006725"/>
              <a:ext cx="41275" cy="147638"/>
            </a:xfrm>
            <a:custGeom>
              <a:avLst/>
              <a:gdLst>
                <a:gd name="T0" fmla="*/ 12 w 12"/>
                <a:gd name="T1" fmla="*/ 37 h 43"/>
                <a:gd name="T2" fmla="*/ 12 w 12"/>
                <a:gd name="T3" fmla="*/ 6 h 43"/>
                <a:gd name="T4" fmla="*/ 6 w 12"/>
                <a:gd name="T5" fmla="*/ 0 h 43"/>
                <a:gd name="T6" fmla="*/ 0 w 12"/>
                <a:gd name="T7" fmla="*/ 6 h 43"/>
                <a:gd name="T8" fmla="*/ 0 w 12"/>
                <a:gd name="T9" fmla="*/ 37 h 43"/>
                <a:gd name="T10" fmla="*/ 6 w 12"/>
                <a:gd name="T11" fmla="*/ 43 h 43"/>
                <a:gd name="T12" fmla="*/ 12 w 12"/>
                <a:gd name="T13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3">
                  <a:moveTo>
                    <a:pt x="12" y="37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3" y="43"/>
                    <a:pt x="6" y="43"/>
                  </a:cubicBezTo>
                  <a:cubicBezTo>
                    <a:pt x="9" y="43"/>
                    <a:pt x="12" y="41"/>
                    <a:pt x="12" y="37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4905375" y="2947988"/>
              <a:ext cx="41275" cy="206375"/>
            </a:xfrm>
            <a:custGeom>
              <a:avLst/>
              <a:gdLst>
                <a:gd name="T0" fmla="*/ 12 w 12"/>
                <a:gd name="T1" fmla="*/ 54 h 60"/>
                <a:gd name="T2" fmla="*/ 12 w 12"/>
                <a:gd name="T3" fmla="*/ 6 h 60"/>
                <a:gd name="T4" fmla="*/ 6 w 12"/>
                <a:gd name="T5" fmla="*/ 0 h 60"/>
                <a:gd name="T6" fmla="*/ 0 w 12"/>
                <a:gd name="T7" fmla="*/ 6 h 60"/>
                <a:gd name="T8" fmla="*/ 0 w 12"/>
                <a:gd name="T9" fmla="*/ 54 h 60"/>
                <a:gd name="T10" fmla="*/ 6 w 12"/>
                <a:gd name="T11" fmla="*/ 60 h 60"/>
                <a:gd name="T12" fmla="*/ 12 w 12"/>
                <a:gd name="T13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0">
                  <a:moveTo>
                    <a:pt x="12" y="54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0"/>
                    <a:pt x="6" y="60"/>
                  </a:cubicBezTo>
                  <a:cubicBezTo>
                    <a:pt x="9" y="60"/>
                    <a:pt x="12" y="58"/>
                    <a:pt x="12" y="54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4987925" y="2889250"/>
              <a:ext cx="41275" cy="265113"/>
            </a:xfrm>
            <a:custGeom>
              <a:avLst/>
              <a:gdLst>
                <a:gd name="T0" fmla="*/ 12 w 12"/>
                <a:gd name="T1" fmla="*/ 71 h 77"/>
                <a:gd name="T2" fmla="*/ 12 w 12"/>
                <a:gd name="T3" fmla="*/ 6 h 77"/>
                <a:gd name="T4" fmla="*/ 6 w 12"/>
                <a:gd name="T5" fmla="*/ 0 h 77"/>
                <a:gd name="T6" fmla="*/ 0 w 12"/>
                <a:gd name="T7" fmla="*/ 6 h 77"/>
                <a:gd name="T8" fmla="*/ 0 w 12"/>
                <a:gd name="T9" fmla="*/ 71 h 77"/>
                <a:gd name="T10" fmla="*/ 6 w 12"/>
                <a:gd name="T11" fmla="*/ 77 h 77"/>
                <a:gd name="T12" fmla="*/ 12 w 12"/>
                <a:gd name="T13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7">
                  <a:moveTo>
                    <a:pt x="12" y="71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5"/>
                    <a:pt x="3" y="77"/>
                    <a:pt x="6" y="77"/>
                  </a:cubicBezTo>
                  <a:cubicBezTo>
                    <a:pt x="9" y="77"/>
                    <a:pt x="12" y="75"/>
                    <a:pt x="12" y="71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68" name="Freeform 71"/>
            <p:cNvSpPr>
              <a:spLocks/>
            </p:cNvSpPr>
            <p:nvPr/>
          </p:nvSpPr>
          <p:spPr bwMode="auto">
            <a:xfrm>
              <a:off x="5068888" y="2852738"/>
              <a:ext cx="41275" cy="301625"/>
            </a:xfrm>
            <a:custGeom>
              <a:avLst/>
              <a:gdLst>
                <a:gd name="T0" fmla="*/ 12 w 12"/>
                <a:gd name="T1" fmla="*/ 82 h 88"/>
                <a:gd name="T2" fmla="*/ 12 w 12"/>
                <a:gd name="T3" fmla="*/ 6 h 88"/>
                <a:gd name="T4" fmla="*/ 6 w 12"/>
                <a:gd name="T5" fmla="*/ 0 h 88"/>
                <a:gd name="T6" fmla="*/ 0 w 12"/>
                <a:gd name="T7" fmla="*/ 6 h 88"/>
                <a:gd name="T8" fmla="*/ 0 w 12"/>
                <a:gd name="T9" fmla="*/ 82 h 88"/>
                <a:gd name="T10" fmla="*/ 6 w 12"/>
                <a:gd name="T11" fmla="*/ 88 h 88"/>
                <a:gd name="T12" fmla="*/ 12 w 12"/>
                <a:gd name="T13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8">
                  <a:moveTo>
                    <a:pt x="12" y="82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3" y="88"/>
                    <a:pt x="6" y="88"/>
                  </a:cubicBezTo>
                  <a:cubicBezTo>
                    <a:pt x="9" y="88"/>
                    <a:pt x="12" y="86"/>
                    <a:pt x="12" y="8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023504" y="2710261"/>
            <a:ext cx="1062038" cy="1062038"/>
            <a:chOff x="4000500" y="4692650"/>
            <a:chExt cx="1062038" cy="1062038"/>
          </a:xfrm>
        </p:grpSpPr>
        <p:sp>
          <p:nvSpPr>
            <p:cNvPr id="7169" name="Oval 72"/>
            <p:cNvSpPr>
              <a:spLocks noChangeArrowheads="1"/>
            </p:cNvSpPr>
            <p:nvPr/>
          </p:nvSpPr>
          <p:spPr bwMode="auto">
            <a:xfrm>
              <a:off x="4116388" y="4808538"/>
              <a:ext cx="946150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0" name="Freeform 73"/>
            <p:cNvSpPr>
              <a:spLocks/>
            </p:cNvSpPr>
            <p:nvPr/>
          </p:nvSpPr>
          <p:spPr bwMode="auto">
            <a:xfrm>
              <a:off x="4124325" y="4819650"/>
              <a:ext cx="393700" cy="390525"/>
            </a:xfrm>
            <a:custGeom>
              <a:avLst/>
              <a:gdLst>
                <a:gd name="T0" fmla="*/ 0 w 115"/>
                <a:gd name="T1" fmla="*/ 108 h 114"/>
                <a:gd name="T2" fmla="*/ 32 w 115"/>
                <a:gd name="T3" fmla="*/ 114 h 114"/>
                <a:gd name="T4" fmla="*/ 115 w 115"/>
                <a:gd name="T5" fmla="*/ 31 h 114"/>
                <a:gd name="T6" fmla="*/ 109 w 115"/>
                <a:gd name="T7" fmla="*/ 0 h 114"/>
                <a:gd name="T8" fmla="*/ 0 w 115"/>
                <a:gd name="T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108"/>
                  </a:moveTo>
                  <a:cubicBezTo>
                    <a:pt x="10" y="112"/>
                    <a:pt x="21" y="114"/>
                    <a:pt x="32" y="114"/>
                  </a:cubicBezTo>
                  <a:cubicBezTo>
                    <a:pt x="78" y="114"/>
                    <a:pt x="115" y="77"/>
                    <a:pt x="115" y="31"/>
                  </a:cubicBezTo>
                  <a:cubicBezTo>
                    <a:pt x="115" y="20"/>
                    <a:pt x="113" y="9"/>
                    <a:pt x="109" y="0"/>
                  </a:cubicBezTo>
                  <a:cubicBezTo>
                    <a:pt x="54" y="11"/>
                    <a:pt x="11" y="54"/>
                    <a:pt x="0" y="10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2" name="Oval 75"/>
            <p:cNvSpPr>
              <a:spLocks noChangeArrowheads="1"/>
            </p:cNvSpPr>
            <p:nvPr/>
          </p:nvSpPr>
          <p:spPr bwMode="auto">
            <a:xfrm>
              <a:off x="4254500" y="4949825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4" name="Oval 76"/>
            <p:cNvSpPr>
              <a:spLocks noChangeArrowheads="1"/>
            </p:cNvSpPr>
            <p:nvPr/>
          </p:nvSpPr>
          <p:spPr bwMode="auto">
            <a:xfrm>
              <a:off x="4000500" y="4692650"/>
              <a:ext cx="461963" cy="466725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76" name="Rectangle 77"/>
            <p:cNvSpPr>
              <a:spLocks noChangeArrowheads="1"/>
            </p:cNvSpPr>
            <p:nvPr/>
          </p:nvSpPr>
          <p:spPr bwMode="auto">
            <a:xfrm>
              <a:off x="4167188" y="4802188"/>
              <a:ext cx="153888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100" b="1" smtClean="0">
                  <a:latin typeface="+mj-ea"/>
                  <a:ea typeface="+mj-ea"/>
                </a:rPr>
                <a:t>E</a:t>
              </a:r>
              <a:endParaRPr lang="zh-CN" altLang="zh-CN" b="1" smtClean="0">
                <a:latin typeface="+mj-ea"/>
                <a:ea typeface="+mj-ea"/>
              </a:endParaRPr>
            </a:p>
          </p:txBody>
        </p:sp>
        <p:sp>
          <p:nvSpPr>
            <p:cNvPr id="7178" name="Freeform 78"/>
            <p:cNvSpPr>
              <a:spLocks noEditPoints="1"/>
            </p:cNvSpPr>
            <p:nvPr/>
          </p:nvSpPr>
          <p:spPr bwMode="auto">
            <a:xfrm>
              <a:off x="4373563" y="5106988"/>
              <a:ext cx="428625" cy="363538"/>
            </a:xfrm>
            <a:custGeom>
              <a:avLst/>
              <a:gdLst>
                <a:gd name="T0" fmla="*/ 76 w 125"/>
                <a:gd name="T1" fmla="*/ 12 h 106"/>
                <a:gd name="T2" fmla="*/ 113 w 125"/>
                <a:gd name="T3" fmla="*/ 48 h 106"/>
                <a:gd name="T4" fmla="*/ 76 w 125"/>
                <a:gd name="T5" fmla="*/ 85 h 106"/>
                <a:gd name="T6" fmla="*/ 49 w 125"/>
                <a:gd name="T7" fmla="*/ 85 h 106"/>
                <a:gd name="T8" fmla="*/ 42 w 125"/>
                <a:gd name="T9" fmla="*/ 84 h 106"/>
                <a:gd name="T10" fmla="*/ 13 w 125"/>
                <a:gd name="T11" fmla="*/ 94 h 106"/>
                <a:gd name="T12" fmla="*/ 25 w 125"/>
                <a:gd name="T13" fmla="*/ 75 h 106"/>
                <a:gd name="T14" fmla="*/ 13 w 125"/>
                <a:gd name="T15" fmla="*/ 48 h 106"/>
                <a:gd name="T16" fmla="*/ 49 w 125"/>
                <a:gd name="T17" fmla="*/ 12 h 106"/>
                <a:gd name="T18" fmla="*/ 76 w 125"/>
                <a:gd name="T19" fmla="*/ 12 h 106"/>
                <a:gd name="T20" fmla="*/ 76 w 125"/>
                <a:gd name="T21" fmla="*/ 0 h 106"/>
                <a:gd name="T22" fmla="*/ 49 w 125"/>
                <a:gd name="T23" fmla="*/ 0 h 106"/>
                <a:gd name="T24" fmla="*/ 1 w 125"/>
                <a:gd name="T25" fmla="*/ 48 h 106"/>
                <a:gd name="T26" fmla="*/ 10 w 125"/>
                <a:gd name="T27" fmla="*/ 76 h 106"/>
                <a:gd name="T28" fmla="*/ 3 w 125"/>
                <a:gd name="T29" fmla="*/ 87 h 106"/>
                <a:gd name="T30" fmla="*/ 3 w 125"/>
                <a:gd name="T31" fmla="*/ 101 h 106"/>
                <a:gd name="T32" fmla="*/ 13 w 125"/>
                <a:gd name="T33" fmla="*/ 106 h 106"/>
                <a:gd name="T34" fmla="*/ 17 w 125"/>
                <a:gd name="T35" fmla="*/ 105 h 106"/>
                <a:gd name="T36" fmla="*/ 43 w 125"/>
                <a:gd name="T37" fmla="*/ 96 h 106"/>
                <a:gd name="T38" fmla="*/ 49 w 125"/>
                <a:gd name="T39" fmla="*/ 97 h 106"/>
                <a:gd name="T40" fmla="*/ 76 w 125"/>
                <a:gd name="T41" fmla="*/ 97 h 106"/>
                <a:gd name="T42" fmla="*/ 125 w 125"/>
                <a:gd name="T43" fmla="*/ 48 h 106"/>
                <a:gd name="T44" fmla="*/ 76 w 125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106">
                  <a:moveTo>
                    <a:pt x="76" y="12"/>
                  </a:moveTo>
                  <a:cubicBezTo>
                    <a:pt x="96" y="12"/>
                    <a:pt x="113" y="28"/>
                    <a:pt x="113" y="48"/>
                  </a:cubicBezTo>
                  <a:cubicBezTo>
                    <a:pt x="113" y="68"/>
                    <a:pt x="96" y="85"/>
                    <a:pt x="76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7" y="85"/>
                    <a:pt x="45" y="84"/>
                    <a:pt x="42" y="8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17" y="69"/>
                    <a:pt x="13" y="59"/>
                    <a:pt x="13" y="48"/>
                  </a:cubicBezTo>
                  <a:cubicBezTo>
                    <a:pt x="13" y="28"/>
                    <a:pt x="29" y="12"/>
                    <a:pt x="49" y="12"/>
                  </a:cubicBezTo>
                  <a:cubicBezTo>
                    <a:pt x="76" y="12"/>
                    <a:pt x="76" y="12"/>
                    <a:pt x="76" y="12"/>
                  </a:cubicBezTo>
                  <a:moveTo>
                    <a:pt x="76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1" y="22"/>
                    <a:pt x="1" y="48"/>
                  </a:cubicBezTo>
                  <a:cubicBezTo>
                    <a:pt x="1" y="58"/>
                    <a:pt x="4" y="68"/>
                    <a:pt x="10" y="7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92"/>
                    <a:pt x="0" y="97"/>
                    <a:pt x="3" y="101"/>
                  </a:cubicBezTo>
                  <a:cubicBezTo>
                    <a:pt x="6" y="104"/>
                    <a:pt x="9" y="106"/>
                    <a:pt x="13" y="106"/>
                  </a:cubicBezTo>
                  <a:cubicBezTo>
                    <a:pt x="14" y="106"/>
                    <a:pt x="15" y="106"/>
                    <a:pt x="17" y="105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5" y="97"/>
                    <a:pt x="47" y="97"/>
                    <a:pt x="49" y="9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103" y="97"/>
                    <a:pt x="125" y="75"/>
                    <a:pt x="125" y="48"/>
                  </a:cubicBezTo>
                  <a:cubicBezTo>
                    <a:pt x="125" y="22"/>
                    <a:pt x="103" y="0"/>
                    <a:pt x="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0" name="Freeform 79"/>
            <p:cNvSpPr>
              <a:spLocks/>
            </p:cNvSpPr>
            <p:nvPr/>
          </p:nvSpPr>
          <p:spPr bwMode="auto">
            <a:xfrm>
              <a:off x="4486275" y="5254625"/>
              <a:ext cx="203200" cy="41275"/>
            </a:xfrm>
            <a:custGeom>
              <a:avLst/>
              <a:gdLst>
                <a:gd name="T0" fmla="*/ 6 w 59"/>
                <a:gd name="T1" fmla="*/ 12 h 12"/>
                <a:gd name="T2" fmla="*/ 53 w 59"/>
                <a:gd name="T3" fmla="*/ 12 h 12"/>
                <a:gd name="T4" fmla="*/ 59 w 59"/>
                <a:gd name="T5" fmla="*/ 6 h 12"/>
                <a:gd name="T6" fmla="*/ 53 w 59"/>
                <a:gd name="T7" fmla="*/ 0 h 12"/>
                <a:gd name="T8" fmla="*/ 6 w 59"/>
                <a:gd name="T9" fmla="*/ 0 h 12"/>
                <a:gd name="T10" fmla="*/ 0 w 59"/>
                <a:gd name="T11" fmla="*/ 6 h 12"/>
                <a:gd name="T12" fmla="*/ 6 w 5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">
                  <a:moveTo>
                    <a:pt x="6" y="12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56" y="12"/>
                    <a:pt x="59" y="9"/>
                    <a:pt x="59" y="6"/>
                  </a:cubicBezTo>
                  <a:cubicBezTo>
                    <a:pt x="59" y="3"/>
                    <a:pt x="56" y="0"/>
                    <a:pt x="5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2" name="Freeform 80"/>
            <p:cNvSpPr>
              <a:spLocks/>
            </p:cNvSpPr>
            <p:nvPr/>
          </p:nvSpPr>
          <p:spPr bwMode="auto">
            <a:xfrm>
              <a:off x="4521200" y="5199063"/>
              <a:ext cx="133350" cy="41275"/>
            </a:xfrm>
            <a:custGeom>
              <a:avLst/>
              <a:gdLst>
                <a:gd name="T0" fmla="*/ 6 w 39"/>
                <a:gd name="T1" fmla="*/ 12 h 12"/>
                <a:gd name="T2" fmla="*/ 33 w 39"/>
                <a:gd name="T3" fmla="*/ 12 h 12"/>
                <a:gd name="T4" fmla="*/ 39 w 39"/>
                <a:gd name="T5" fmla="*/ 6 h 12"/>
                <a:gd name="T6" fmla="*/ 33 w 39"/>
                <a:gd name="T7" fmla="*/ 0 h 12"/>
                <a:gd name="T8" fmla="*/ 6 w 39"/>
                <a:gd name="T9" fmla="*/ 0 h 12"/>
                <a:gd name="T10" fmla="*/ 0 w 39"/>
                <a:gd name="T11" fmla="*/ 6 h 12"/>
                <a:gd name="T12" fmla="*/ 6 w 3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6" y="12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6" y="12"/>
                    <a:pt x="39" y="9"/>
                    <a:pt x="39" y="6"/>
                  </a:cubicBezTo>
                  <a:cubicBezTo>
                    <a:pt x="39" y="3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84" name="Freeform 81"/>
            <p:cNvSpPr>
              <a:spLocks/>
            </p:cNvSpPr>
            <p:nvPr/>
          </p:nvSpPr>
          <p:spPr bwMode="auto">
            <a:xfrm>
              <a:off x="4521200" y="5310188"/>
              <a:ext cx="133350" cy="39688"/>
            </a:xfrm>
            <a:custGeom>
              <a:avLst/>
              <a:gdLst>
                <a:gd name="T0" fmla="*/ 6 w 39"/>
                <a:gd name="T1" fmla="*/ 12 h 12"/>
                <a:gd name="T2" fmla="*/ 33 w 39"/>
                <a:gd name="T3" fmla="*/ 12 h 12"/>
                <a:gd name="T4" fmla="*/ 39 w 39"/>
                <a:gd name="T5" fmla="*/ 6 h 12"/>
                <a:gd name="T6" fmla="*/ 33 w 39"/>
                <a:gd name="T7" fmla="*/ 0 h 12"/>
                <a:gd name="T8" fmla="*/ 6 w 39"/>
                <a:gd name="T9" fmla="*/ 0 h 12"/>
                <a:gd name="T10" fmla="*/ 0 w 39"/>
                <a:gd name="T11" fmla="*/ 6 h 12"/>
                <a:gd name="T12" fmla="*/ 6 w 39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6" y="12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6" y="12"/>
                    <a:pt x="39" y="10"/>
                    <a:pt x="39" y="6"/>
                  </a:cubicBezTo>
                  <a:cubicBezTo>
                    <a:pt x="39" y="3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7019154" y="427656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86" name="Text Box 10"/>
          <p:cNvSpPr txBox="1">
            <a:spLocks noChangeArrowheads="1"/>
          </p:cNvSpPr>
          <p:nvPr/>
        </p:nvSpPr>
        <p:spPr bwMode="auto">
          <a:xfrm>
            <a:off x="9154870" y="4276442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87" name="Text Box 10"/>
          <p:cNvSpPr txBox="1">
            <a:spLocks noChangeArrowheads="1"/>
          </p:cNvSpPr>
          <p:nvPr/>
        </p:nvSpPr>
        <p:spPr bwMode="auto">
          <a:xfrm>
            <a:off x="800387" y="427644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88" name="Text Box 10"/>
          <p:cNvSpPr txBox="1">
            <a:spLocks noChangeArrowheads="1"/>
          </p:cNvSpPr>
          <p:nvPr/>
        </p:nvSpPr>
        <p:spPr bwMode="auto">
          <a:xfrm>
            <a:off x="2902236" y="4276075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89" name="Text Box 10"/>
          <p:cNvSpPr txBox="1">
            <a:spLocks noChangeArrowheads="1"/>
          </p:cNvSpPr>
          <p:nvPr/>
        </p:nvSpPr>
        <p:spPr bwMode="auto">
          <a:xfrm>
            <a:off x="4998343" y="4276075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99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4255345" y="381776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3" name="矩形 2"/>
          <p:cNvSpPr/>
          <p:nvPr/>
        </p:nvSpPr>
        <p:spPr>
          <a:xfrm>
            <a:off x="4199609" y="465985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4" name="矩形 3"/>
          <p:cNvSpPr/>
          <p:nvPr/>
        </p:nvSpPr>
        <p:spPr>
          <a:xfrm>
            <a:off x="6371309" y="463844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" name="矩形 4"/>
          <p:cNvSpPr/>
          <p:nvPr/>
        </p:nvSpPr>
        <p:spPr>
          <a:xfrm>
            <a:off x="4199609" y="507795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6" name="矩形 5"/>
          <p:cNvSpPr/>
          <p:nvPr/>
        </p:nvSpPr>
        <p:spPr>
          <a:xfrm>
            <a:off x="6371309" y="505654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7" name="矩形 6"/>
          <p:cNvSpPr/>
          <p:nvPr/>
        </p:nvSpPr>
        <p:spPr>
          <a:xfrm>
            <a:off x="4199609" y="548131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68337" y="1940916"/>
            <a:ext cx="1451999" cy="1447660"/>
            <a:chOff x="3838576" y="886232"/>
            <a:chExt cx="1062037" cy="1058863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998913" y="960845"/>
              <a:ext cx="833438" cy="565150"/>
            </a:xfrm>
            <a:custGeom>
              <a:avLst/>
              <a:gdLst>
                <a:gd name="T0" fmla="*/ 2 w 243"/>
                <a:gd name="T1" fmla="*/ 0 h 165"/>
                <a:gd name="T2" fmla="*/ 0 w 243"/>
                <a:gd name="T3" fmla="*/ 0 h 165"/>
                <a:gd name="T4" fmla="*/ 51 w 243"/>
                <a:gd name="T5" fmla="*/ 114 h 165"/>
                <a:gd name="T6" fmla="*/ 176 w 243"/>
                <a:gd name="T7" fmla="*/ 165 h 165"/>
                <a:gd name="T8" fmla="*/ 176 w 243"/>
                <a:gd name="T9" fmla="*/ 165 h 165"/>
                <a:gd name="T10" fmla="*/ 243 w 243"/>
                <a:gd name="T11" fmla="*/ 165 h 165"/>
                <a:gd name="T12" fmla="*/ 238 w 243"/>
                <a:gd name="T13" fmla="*/ 133 h 165"/>
                <a:gd name="T14" fmla="*/ 176 w 243"/>
                <a:gd name="T15" fmla="*/ 133 h 165"/>
                <a:gd name="T16" fmla="*/ 74 w 243"/>
                <a:gd name="T17" fmla="*/ 91 h 165"/>
                <a:gd name="T18" fmla="*/ 33 w 243"/>
                <a:gd name="T19" fmla="*/ 8 h 165"/>
                <a:gd name="T20" fmla="*/ 2 w 243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3" h="165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44"/>
                    <a:pt x="22" y="84"/>
                    <a:pt x="51" y="114"/>
                  </a:cubicBezTo>
                  <a:cubicBezTo>
                    <a:pt x="83" y="145"/>
                    <a:pt x="127" y="165"/>
                    <a:pt x="176" y="165"/>
                  </a:cubicBezTo>
                  <a:cubicBezTo>
                    <a:pt x="176" y="165"/>
                    <a:pt x="176" y="165"/>
                    <a:pt x="176" y="165"/>
                  </a:cubicBezTo>
                  <a:cubicBezTo>
                    <a:pt x="243" y="165"/>
                    <a:pt x="243" y="165"/>
                    <a:pt x="243" y="165"/>
                  </a:cubicBezTo>
                  <a:cubicBezTo>
                    <a:pt x="243" y="154"/>
                    <a:pt x="241" y="144"/>
                    <a:pt x="238" y="133"/>
                  </a:cubicBezTo>
                  <a:cubicBezTo>
                    <a:pt x="176" y="133"/>
                    <a:pt x="176" y="133"/>
                    <a:pt x="176" y="133"/>
                  </a:cubicBezTo>
                  <a:cubicBezTo>
                    <a:pt x="136" y="133"/>
                    <a:pt x="100" y="117"/>
                    <a:pt x="74" y="91"/>
                  </a:cubicBezTo>
                  <a:cubicBezTo>
                    <a:pt x="52" y="69"/>
                    <a:pt x="37" y="40"/>
                    <a:pt x="33" y="8"/>
                  </a:cubicBezTo>
                  <a:cubicBezTo>
                    <a:pt x="23" y="3"/>
                    <a:pt x="13" y="0"/>
                    <a:pt x="2" y="0"/>
                  </a:cubicBezTo>
                </a:path>
              </a:pathLst>
            </a:custGeom>
            <a:solidFill>
              <a:srgbClr val="0096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24"/>
            <p:cNvSpPr>
              <a:spLocks noChangeArrowheads="1"/>
            </p:cNvSpPr>
            <p:nvPr/>
          </p:nvSpPr>
          <p:spPr bwMode="auto">
            <a:xfrm>
              <a:off x="3954463" y="998945"/>
              <a:ext cx="946150" cy="9461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3963988" y="1008470"/>
              <a:ext cx="392113" cy="395288"/>
            </a:xfrm>
            <a:custGeom>
              <a:avLst/>
              <a:gdLst>
                <a:gd name="T0" fmla="*/ 0 w 114"/>
                <a:gd name="T1" fmla="*/ 109 h 115"/>
                <a:gd name="T2" fmla="*/ 31 w 114"/>
                <a:gd name="T3" fmla="*/ 115 h 115"/>
                <a:gd name="T4" fmla="*/ 114 w 114"/>
                <a:gd name="T5" fmla="*/ 31 h 115"/>
                <a:gd name="T6" fmla="*/ 108 w 114"/>
                <a:gd name="T7" fmla="*/ 0 h 115"/>
                <a:gd name="T8" fmla="*/ 0 w 114"/>
                <a:gd name="T9" fmla="*/ 10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5">
                  <a:moveTo>
                    <a:pt x="0" y="109"/>
                  </a:moveTo>
                  <a:cubicBezTo>
                    <a:pt x="9" y="112"/>
                    <a:pt x="20" y="115"/>
                    <a:pt x="31" y="115"/>
                  </a:cubicBezTo>
                  <a:cubicBezTo>
                    <a:pt x="77" y="115"/>
                    <a:pt x="114" y="77"/>
                    <a:pt x="114" y="31"/>
                  </a:cubicBezTo>
                  <a:cubicBezTo>
                    <a:pt x="114" y="20"/>
                    <a:pt x="112" y="10"/>
                    <a:pt x="108" y="0"/>
                  </a:cubicBezTo>
                  <a:cubicBezTo>
                    <a:pt x="54" y="11"/>
                    <a:pt x="11" y="54"/>
                    <a:pt x="0" y="10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27"/>
            <p:cNvSpPr>
              <a:spLocks noChangeArrowheads="1"/>
            </p:cNvSpPr>
            <p:nvPr/>
          </p:nvSpPr>
          <p:spPr bwMode="auto">
            <a:xfrm>
              <a:off x="4094163" y="1138645"/>
              <a:ext cx="668338" cy="668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28"/>
            <p:cNvSpPr>
              <a:spLocks noChangeArrowheads="1"/>
            </p:cNvSpPr>
            <p:nvPr/>
          </p:nvSpPr>
          <p:spPr bwMode="auto">
            <a:xfrm>
              <a:off x="3838576" y="886232"/>
              <a:ext cx="465138" cy="461963"/>
            </a:xfrm>
            <a:prstGeom prst="ellipse">
              <a:avLst/>
            </a:pr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b="1" dirty="0" smtClean="0">
                  <a:latin typeface="+mj-ea"/>
                  <a:ea typeface="+mj-ea"/>
                </a:rPr>
                <a:t>A</a:t>
              </a:r>
              <a:endParaRPr lang="zh-CN" altLang="en-US" b="1" dirty="0">
                <a:latin typeface="+mj-ea"/>
                <a:ea typeface="+mj-ea"/>
              </a:endParaRPr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4221163" y="1248182"/>
              <a:ext cx="333375" cy="333375"/>
            </a:xfrm>
            <a:custGeom>
              <a:avLst/>
              <a:gdLst>
                <a:gd name="T0" fmla="*/ 91 w 97"/>
                <a:gd name="T1" fmla="*/ 49 h 97"/>
                <a:gd name="T2" fmla="*/ 85 w 97"/>
                <a:gd name="T3" fmla="*/ 49 h 97"/>
                <a:gd name="T4" fmla="*/ 74 w 97"/>
                <a:gd name="T5" fmla="*/ 75 h 97"/>
                <a:gd name="T6" fmla="*/ 48 w 97"/>
                <a:gd name="T7" fmla="*/ 85 h 97"/>
                <a:gd name="T8" fmla="*/ 22 w 97"/>
                <a:gd name="T9" fmla="*/ 75 h 97"/>
                <a:gd name="T10" fmla="*/ 12 w 97"/>
                <a:gd name="T11" fmla="*/ 49 h 97"/>
                <a:gd name="T12" fmla="*/ 22 w 97"/>
                <a:gd name="T13" fmla="*/ 23 h 97"/>
                <a:gd name="T14" fmla="*/ 48 w 97"/>
                <a:gd name="T15" fmla="*/ 12 h 97"/>
                <a:gd name="T16" fmla="*/ 74 w 97"/>
                <a:gd name="T17" fmla="*/ 23 h 97"/>
                <a:gd name="T18" fmla="*/ 85 w 97"/>
                <a:gd name="T19" fmla="*/ 49 h 97"/>
                <a:gd name="T20" fmla="*/ 91 w 97"/>
                <a:gd name="T21" fmla="*/ 49 h 97"/>
                <a:gd name="T22" fmla="*/ 97 w 97"/>
                <a:gd name="T23" fmla="*/ 49 h 97"/>
                <a:gd name="T24" fmla="*/ 48 w 97"/>
                <a:gd name="T25" fmla="*/ 0 h 97"/>
                <a:gd name="T26" fmla="*/ 0 w 97"/>
                <a:gd name="T27" fmla="*/ 49 h 97"/>
                <a:gd name="T28" fmla="*/ 48 w 97"/>
                <a:gd name="T29" fmla="*/ 97 h 97"/>
                <a:gd name="T30" fmla="*/ 97 w 97"/>
                <a:gd name="T31" fmla="*/ 49 h 97"/>
                <a:gd name="T32" fmla="*/ 91 w 97"/>
                <a:gd name="T3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7">
                  <a:moveTo>
                    <a:pt x="91" y="49"/>
                  </a:moveTo>
                  <a:cubicBezTo>
                    <a:pt x="85" y="49"/>
                    <a:pt x="85" y="49"/>
                    <a:pt x="85" y="49"/>
                  </a:cubicBezTo>
                  <a:cubicBezTo>
                    <a:pt x="85" y="59"/>
                    <a:pt x="81" y="68"/>
                    <a:pt x="74" y="75"/>
                  </a:cubicBezTo>
                  <a:cubicBezTo>
                    <a:pt x="68" y="81"/>
                    <a:pt x="59" y="85"/>
                    <a:pt x="48" y="85"/>
                  </a:cubicBezTo>
                  <a:cubicBezTo>
                    <a:pt x="38" y="85"/>
                    <a:pt x="29" y="81"/>
                    <a:pt x="22" y="75"/>
                  </a:cubicBezTo>
                  <a:cubicBezTo>
                    <a:pt x="16" y="68"/>
                    <a:pt x="12" y="59"/>
                    <a:pt x="12" y="49"/>
                  </a:cubicBezTo>
                  <a:cubicBezTo>
                    <a:pt x="12" y="38"/>
                    <a:pt x="16" y="29"/>
                    <a:pt x="22" y="23"/>
                  </a:cubicBezTo>
                  <a:cubicBezTo>
                    <a:pt x="29" y="16"/>
                    <a:pt x="38" y="12"/>
                    <a:pt x="48" y="12"/>
                  </a:cubicBezTo>
                  <a:cubicBezTo>
                    <a:pt x="59" y="12"/>
                    <a:pt x="68" y="16"/>
                    <a:pt x="74" y="23"/>
                  </a:cubicBezTo>
                  <a:cubicBezTo>
                    <a:pt x="81" y="29"/>
                    <a:pt x="85" y="38"/>
                    <a:pt x="8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8" y="97"/>
                  </a:cubicBezTo>
                  <a:cubicBezTo>
                    <a:pt x="75" y="97"/>
                    <a:pt x="97" y="76"/>
                    <a:pt x="97" y="49"/>
                  </a:cubicBezTo>
                  <a:lnTo>
                    <a:pt x="91" y="4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4468813" y="1495832"/>
              <a:ext cx="168275" cy="168275"/>
            </a:xfrm>
            <a:custGeom>
              <a:avLst/>
              <a:gdLst>
                <a:gd name="T0" fmla="*/ 2 w 49"/>
                <a:gd name="T1" fmla="*/ 11 h 49"/>
                <a:gd name="T2" fmla="*/ 38 w 49"/>
                <a:gd name="T3" fmla="*/ 47 h 49"/>
                <a:gd name="T4" fmla="*/ 47 w 49"/>
                <a:gd name="T5" fmla="*/ 47 h 49"/>
                <a:gd name="T6" fmla="*/ 47 w 49"/>
                <a:gd name="T7" fmla="*/ 38 h 49"/>
                <a:gd name="T8" fmla="*/ 11 w 49"/>
                <a:gd name="T9" fmla="*/ 3 h 49"/>
                <a:gd name="T10" fmla="*/ 2 w 49"/>
                <a:gd name="T11" fmla="*/ 3 h 49"/>
                <a:gd name="T12" fmla="*/ 2 w 49"/>
                <a:gd name="T1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9">
                  <a:moveTo>
                    <a:pt x="2" y="11"/>
                  </a:moveTo>
                  <a:cubicBezTo>
                    <a:pt x="38" y="47"/>
                    <a:pt x="38" y="47"/>
                    <a:pt x="38" y="47"/>
                  </a:cubicBezTo>
                  <a:cubicBezTo>
                    <a:pt x="40" y="49"/>
                    <a:pt x="44" y="49"/>
                    <a:pt x="47" y="47"/>
                  </a:cubicBezTo>
                  <a:cubicBezTo>
                    <a:pt x="49" y="44"/>
                    <a:pt x="49" y="41"/>
                    <a:pt x="47" y="3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4468813" y="1495832"/>
              <a:ext cx="95250" cy="100013"/>
            </a:xfrm>
            <a:custGeom>
              <a:avLst/>
              <a:gdLst>
                <a:gd name="T0" fmla="*/ 5 w 28"/>
                <a:gd name="T1" fmla="*/ 22 h 29"/>
                <a:gd name="T2" fmla="*/ 7 w 28"/>
                <a:gd name="T3" fmla="*/ 24 h 29"/>
                <a:gd name="T4" fmla="*/ 24 w 28"/>
                <a:gd name="T5" fmla="*/ 24 h 29"/>
                <a:gd name="T6" fmla="*/ 24 w 28"/>
                <a:gd name="T7" fmla="*/ 7 h 29"/>
                <a:gd name="T8" fmla="*/ 22 w 28"/>
                <a:gd name="T9" fmla="*/ 5 h 29"/>
                <a:gd name="T10" fmla="*/ 5 w 28"/>
                <a:gd name="T11" fmla="*/ 5 h 29"/>
                <a:gd name="T12" fmla="*/ 5 w 28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9">
                  <a:moveTo>
                    <a:pt x="5" y="22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11" y="29"/>
                    <a:pt x="19" y="29"/>
                    <a:pt x="24" y="24"/>
                  </a:cubicBezTo>
                  <a:cubicBezTo>
                    <a:pt x="28" y="19"/>
                    <a:pt x="28" y="12"/>
                    <a:pt x="24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0"/>
                    <a:pt x="5" y="5"/>
                  </a:cubicBezTo>
                  <a:cubicBezTo>
                    <a:pt x="0" y="9"/>
                    <a:pt x="0" y="17"/>
                    <a:pt x="5" y="2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04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88786" y="2555557"/>
            <a:ext cx="1271557" cy="1813145"/>
            <a:chOff x="1620868" y="1588652"/>
            <a:chExt cx="1722408" cy="2456025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16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30" name="Rectangle 30"/>
              <p:cNvSpPr>
                <a:spLocks noChangeArrowheads="1"/>
              </p:cNvSpPr>
              <p:nvPr/>
            </p:nvSpPr>
            <p:spPr bwMode="auto">
              <a:xfrm>
                <a:off x="2460799" y="1433876"/>
                <a:ext cx="532889" cy="6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01</a:t>
                </a:r>
                <a:endParaRPr lang="zh-CN" altLang="zh-CN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53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24" name="组合 223"/>
          <p:cNvGrpSpPr/>
          <p:nvPr/>
        </p:nvGrpSpPr>
        <p:grpSpPr>
          <a:xfrm>
            <a:off x="3620786" y="2555557"/>
            <a:ext cx="1271557" cy="1813145"/>
            <a:chOff x="1620868" y="1588652"/>
            <a:chExt cx="1722408" cy="2456025"/>
          </a:xfrm>
        </p:grpSpPr>
        <p:sp>
          <p:nvSpPr>
            <p:cNvPr id="225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239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40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41" name="Rectangle 30"/>
              <p:cNvSpPr>
                <a:spLocks noChangeArrowheads="1"/>
              </p:cNvSpPr>
              <p:nvPr/>
            </p:nvSpPr>
            <p:spPr bwMode="auto">
              <a:xfrm>
                <a:off x="2460799" y="1433876"/>
                <a:ext cx="515593" cy="618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02</a:t>
                </a:r>
                <a:endParaRPr lang="zh-CN" altLang="zh-CN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228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33" name="组合 232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234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5" name="组合 234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236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7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8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42" name="组合 241"/>
          <p:cNvGrpSpPr/>
          <p:nvPr/>
        </p:nvGrpSpPr>
        <p:grpSpPr>
          <a:xfrm>
            <a:off x="5652786" y="2555557"/>
            <a:ext cx="1271557" cy="1813145"/>
            <a:chOff x="1620868" y="1588652"/>
            <a:chExt cx="1722408" cy="2456025"/>
          </a:xfrm>
        </p:grpSpPr>
        <p:sp>
          <p:nvSpPr>
            <p:cNvPr id="243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45" name="组合 244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257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58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59" name="Rectangle 30"/>
              <p:cNvSpPr>
                <a:spLocks noChangeArrowheads="1"/>
              </p:cNvSpPr>
              <p:nvPr/>
            </p:nvSpPr>
            <p:spPr bwMode="auto">
              <a:xfrm>
                <a:off x="2460799" y="1433876"/>
                <a:ext cx="515593" cy="618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03</a:t>
                </a:r>
                <a:endParaRPr lang="zh-CN" altLang="zh-CN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246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51" name="组合 250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252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53" name="组合 252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254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5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60" name="组合 259"/>
          <p:cNvGrpSpPr/>
          <p:nvPr/>
        </p:nvGrpSpPr>
        <p:grpSpPr>
          <a:xfrm>
            <a:off x="7684786" y="2555557"/>
            <a:ext cx="1271557" cy="1813145"/>
            <a:chOff x="1620868" y="1588652"/>
            <a:chExt cx="1722408" cy="2456025"/>
          </a:xfrm>
        </p:grpSpPr>
        <p:sp>
          <p:nvSpPr>
            <p:cNvPr id="261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63" name="组合 262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275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76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77" name="Rectangle 30"/>
              <p:cNvSpPr>
                <a:spLocks noChangeArrowheads="1"/>
              </p:cNvSpPr>
              <p:nvPr/>
            </p:nvSpPr>
            <p:spPr bwMode="auto">
              <a:xfrm>
                <a:off x="2460799" y="1433876"/>
                <a:ext cx="515593" cy="618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04</a:t>
                </a:r>
                <a:endParaRPr lang="zh-CN" altLang="zh-CN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264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69" name="组合 268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270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71" name="组合 270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272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278" name="组合 277"/>
          <p:cNvGrpSpPr/>
          <p:nvPr/>
        </p:nvGrpSpPr>
        <p:grpSpPr>
          <a:xfrm>
            <a:off x="9716786" y="2555557"/>
            <a:ext cx="1271557" cy="1813145"/>
            <a:chOff x="1620868" y="1588652"/>
            <a:chExt cx="1722408" cy="2456025"/>
          </a:xfrm>
        </p:grpSpPr>
        <p:sp>
          <p:nvSpPr>
            <p:cNvPr id="279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1" name="组合 280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293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94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295" name="Rectangle 30"/>
              <p:cNvSpPr>
                <a:spLocks noChangeArrowheads="1"/>
              </p:cNvSpPr>
              <p:nvPr/>
            </p:nvSpPr>
            <p:spPr bwMode="auto">
              <a:xfrm>
                <a:off x="2460799" y="1433876"/>
                <a:ext cx="515593" cy="6187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2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05</a:t>
                </a:r>
                <a:endParaRPr lang="zh-CN" altLang="zh-CN" sz="2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282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7" name="组合 286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288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89" name="组合 288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290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1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2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96" name="Text Box 10"/>
          <p:cNvSpPr txBox="1">
            <a:spLocks noChangeArrowheads="1"/>
          </p:cNvSpPr>
          <p:nvPr/>
        </p:nvSpPr>
        <p:spPr bwMode="auto">
          <a:xfrm>
            <a:off x="7264663" y="460721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297" name="Text Box 10"/>
          <p:cNvSpPr txBox="1">
            <a:spLocks noChangeArrowheads="1"/>
          </p:cNvSpPr>
          <p:nvPr/>
        </p:nvSpPr>
        <p:spPr bwMode="auto">
          <a:xfrm>
            <a:off x="9400379" y="4607092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298" name="Text Box 10"/>
          <p:cNvSpPr txBox="1">
            <a:spLocks noChangeArrowheads="1"/>
          </p:cNvSpPr>
          <p:nvPr/>
        </p:nvSpPr>
        <p:spPr bwMode="auto">
          <a:xfrm>
            <a:off x="1045896" y="460709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299" name="Text Box 10"/>
          <p:cNvSpPr txBox="1">
            <a:spLocks noChangeArrowheads="1"/>
          </p:cNvSpPr>
          <p:nvPr/>
        </p:nvSpPr>
        <p:spPr bwMode="auto">
          <a:xfrm>
            <a:off x="3147745" y="4606725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00" name="Text Box 10"/>
          <p:cNvSpPr txBox="1">
            <a:spLocks noChangeArrowheads="1"/>
          </p:cNvSpPr>
          <p:nvPr/>
        </p:nvSpPr>
        <p:spPr bwMode="auto">
          <a:xfrm>
            <a:off x="5243852" y="4606725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70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51443" y="1399171"/>
            <a:ext cx="1893857" cy="2700498"/>
            <a:chOff x="1620868" y="1588652"/>
            <a:chExt cx="1722408" cy="2456025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2454520" y="1958828"/>
              <a:ext cx="97884" cy="570129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1758248" y="3144834"/>
              <a:ext cx="1445929" cy="793372"/>
            </a:xfrm>
            <a:custGeom>
              <a:avLst/>
              <a:gdLst>
                <a:gd name="T0" fmla="*/ 421 w 842"/>
                <a:gd name="T1" fmla="*/ 462 h 462"/>
                <a:gd name="T2" fmla="*/ 0 w 842"/>
                <a:gd name="T3" fmla="*/ 40 h 462"/>
                <a:gd name="T4" fmla="*/ 40 w 842"/>
                <a:gd name="T5" fmla="*/ 0 h 462"/>
                <a:gd name="T6" fmla="*/ 421 w 842"/>
                <a:gd name="T7" fmla="*/ 381 h 462"/>
                <a:gd name="T8" fmla="*/ 802 w 842"/>
                <a:gd name="T9" fmla="*/ 0 h 462"/>
                <a:gd name="T10" fmla="*/ 842 w 842"/>
                <a:gd name="T11" fmla="*/ 40 h 462"/>
                <a:gd name="T12" fmla="*/ 421 w 842"/>
                <a:gd name="T13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2" h="462">
                  <a:moveTo>
                    <a:pt x="421" y="462"/>
                  </a:moveTo>
                  <a:lnTo>
                    <a:pt x="0" y="40"/>
                  </a:lnTo>
                  <a:lnTo>
                    <a:pt x="40" y="0"/>
                  </a:lnTo>
                  <a:lnTo>
                    <a:pt x="421" y="381"/>
                  </a:lnTo>
                  <a:lnTo>
                    <a:pt x="802" y="0"/>
                  </a:lnTo>
                  <a:lnTo>
                    <a:pt x="842" y="40"/>
                  </a:lnTo>
                  <a:lnTo>
                    <a:pt x="421" y="462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162063" y="1588652"/>
              <a:ext cx="697758" cy="699070"/>
              <a:chOff x="2209484" y="1242217"/>
              <a:chExt cx="1035520" cy="1037468"/>
            </a:xfrm>
          </p:grpSpPr>
          <p:sp>
            <p:nvSpPr>
              <p:cNvPr id="17" name="Oval 16"/>
              <p:cNvSpPr>
                <a:spLocks noChangeArrowheads="1"/>
              </p:cNvSpPr>
              <p:nvPr/>
            </p:nvSpPr>
            <p:spPr bwMode="auto">
              <a:xfrm>
                <a:off x="2209484" y="1242217"/>
                <a:ext cx="1035520" cy="1037468"/>
              </a:xfrm>
              <a:prstGeom prst="ellipse">
                <a:avLst/>
              </a:prstGeom>
              <a:solidFill>
                <a:srgbClr val="00AA9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18" name="Oval 21"/>
              <p:cNvSpPr>
                <a:spLocks noChangeArrowheads="1"/>
              </p:cNvSpPr>
              <p:nvPr/>
            </p:nvSpPr>
            <p:spPr bwMode="auto">
              <a:xfrm>
                <a:off x="2347682" y="1380417"/>
                <a:ext cx="755229" cy="761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b="1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/>
            </p:nvSpPr>
            <p:spPr bwMode="auto">
              <a:xfrm>
                <a:off x="2460799" y="1433875"/>
                <a:ext cx="623117" cy="7477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zh-CN" sz="36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</a:rPr>
                  <a:t>01</a:t>
                </a:r>
                <a:endParaRPr lang="zh-CN" altLang="zh-CN" sz="3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</p:grpSp>
        <p:sp>
          <p:nvSpPr>
            <p:cNvPr id="6" name="Freeform 31"/>
            <p:cNvSpPr>
              <a:spLocks/>
            </p:cNvSpPr>
            <p:nvPr/>
          </p:nvSpPr>
          <p:spPr bwMode="auto">
            <a:xfrm>
              <a:off x="1701580" y="2397828"/>
              <a:ext cx="1559268" cy="860346"/>
            </a:xfrm>
            <a:custGeom>
              <a:avLst/>
              <a:gdLst>
                <a:gd name="T0" fmla="*/ 364 w 384"/>
                <a:gd name="T1" fmla="*/ 211 h 211"/>
                <a:gd name="T2" fmla="*/ 344 w 384"/>
                <a:gd name="T3" fmla="*/ 191 h 211"/>
                <a:gd name="T4" fmla="*/ 192 w 384"/>
                <a:gd name="T5" fmla="*/ 40 h 211"/>
                <a:gd name="T6" fmla="*/ 40 w 384"/>
                <a:gd name="T7" fmla="*/ 191 h 211"/>
                <a:gd name="T8" fmla="*/ 20 w 384"/>
                <a:gd name="T9" fmla="*/ 211 h 211"/>
                <a:gd name="T10" fmla="*/ 0 w 384"/>
                <a:gd name="T11" fmla="*/ 191 h 211"/>
                <a:gd name="T12" fmla="*/ 192 w 384"/>
                <a:gd name="T13" fmla="*/ 0 h 211"/>
                <a:gd name="T14" fmla="*/ 384 w 384"/>
                <a:gd name="T15" fmla="*/ 191 h 211"/>
                <a:gd name="T16" fmla="*/ 364 w 384"/>
                <a:gd name="T1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11">
                  <a:moveTo>
                    <a:pt x="364" y="211"/>
                  </a:moveTo>
                  <a:cubicBezTo>
                    <a:pt x="353" y="211"/>
                    <a:pt x="344" y="202"/>
                    <a:pt x="344" y="191"/>
                  </a:cubicBezTo>
                  <a:cubicBezTo>
                    <a:pt x="344" y="108"/>
                    <a:pt x="276" y="40"/>
                    <a:pt x="192" y="40"/>
                  </a:cubicBezTo>
                  <a:cubicBezTo>
                    <a:pt x="108" y="40"/>
                    <a:pt x="40" y="108"/>
                    <a:pt x="40" y="191"/>
                  </a:cubicBezTo>
                  <a:cubicBezTo>
                    <a:pt x="40" y="202"/>
                    <a:pt x="31" y="211"/>
                    <a:pt x="20" y="211"/>
                  </a:cubicBezTo>
                  <a:cubicBezTo>
                    <a:pt x="9" y="211"/>
                    <a:pt x="0" y="202"/>
                    <a:pt x="0" y="191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1"/>
                  </a:cubicBezTo>
                  <a:cubicBezTo>
                    <a:pt x="384" y="202"/>
                    <a:pt x="375" y="211"/>
                    <a:pt x="364" y="211"/>
                  </a:cubicBez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36"/>
            <p:cNvSpPr>
              <a:spLocks noChangeArrowheads="1"/>
            </p:cNvSpPr>
            <p:nvPr/>
          </p:nvSpPr>
          <p:spPr bwMode="auto">
            <a:xfrm>
              <a:off x="1620868" y="3014322"/>
              <a:ext cx="327997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37"/>
            <p:cNvSpPr>
              <a:spLocks noChangeArrowheads="1"/>
            </p:cNvSpPr>
            <p:nvPr/>
          </p:nvSpPr>
          <p:spPr bwMode="auto">
            <a:xfrm>
              <a:off x="1684407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38"/>
            <p:cNvSpPr>
              <a:spLocks noChangeArrowheads="1"/>
            </p:cNvSpPr>
            <p:nvPr/>
          </p:nvSpPr>
          <p:spPr bwMode="auto">
            <a:xfrm>
              <a:off x="3013563" y="3014322"/>
              <a:ext cx="329713" cy="329713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39"/>
            <p:cNvSpPr>
              <a:spLocks noChangeArrowheads="1"/>
            </p:cNvSpPr>
            <p:nvPr/>
          </p:nvSpPr>
          <p:spPr bwMode="auto">
            <a:xfrm>
              <a:off x="3082253" y="3079578"/>
              <a:ext cx="195767" cy="1940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120471" y="3320555"/>
              <a:ext cx="722802" cy="724122"/>
              <a:chOff x="2195858" y="3476761"/>
              <a:chExt cx="1064718" cy="1066664"/>
            </a:xfrm>
          </p:grpSpPr>
          <p:sp>
            <p:nvSpPr>
              <p:cNvPr id="12" name="Freeform 52"/>
              <p:cNvSpPr>
                <a:spLocks/>
              </p:cNvSpPr>
              <p:nvPr/>
            </p:nvSpPr>
            <p:spPr bwMode="auto">
              <a:xfrm>
                <a:off x="2195858" y="3476761"/>
                <a:ext cx="1064718" cy="1066664"/>
              </a:xfrm>
              <a:custGeom>
                <a:avLst/>
                <a:gdLst>
                  <a:gd name="T0" fmla="*/ 65 w 231"/>
                  <a:gd name="T1" fmla="*/ 203 h 231"/>
                  <a:gd name="T2" fmla="*/ 28 w 231"/>
                  <a:gd name="T3" fmla="*/ 65 h 231"/>
                  <a:gd name="T4" fmla="*/ 166 w 231"/>
                  <a:gd name="T5" fmla="*/ 28 h 231"/>
                  <a:gd name="T6" fmla="*/ 203 w 231"/>
                  <a:gd name="T7" fmla="*/ 166 h 231"/>
                  <a:gd name="T8" fmla="*/ 65 w 231"/>
                  <a:gd name="T9" fmla="*/ 20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1">
                    <a:moveTo>
                      <a:pt x="65" y="203"/>
                    </a:moveTo>
                    <a:cubicBezTo>
                      <a:pt x="16" y="175"/>
                      <a:pt x="0" y="114"/>
                      <a:pt x="28" y="65"/>
                    </a:cubicBezTo>
                    <a:cubicBezTo>
                      <a:pt x="56" y="17"/>
                      <a:pt x="117" y="0"/>
                      <a:pt x="166" y="28"/>
                    </a:cubicBezTo>
                    <a:cubicBezTo>
                      <a:pt x="214" y="56"/>
                      <a:pt x="231" y="118"/>
                      <a:pt x="203" y="166"/>
                    </a:cubicBezTo>
                    <a:cubicBezTo>
                      <a:pt x="175" y="215"/>
                      <a:pt x="113" y="231"/>
                      <a:pt x="65" y="203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367147" y="3646104"/>
                <a:ext cx="722140" cy="729926"/>
                <a:chOff x="2367147" y="3646104"/>
                <a:chExt cx="722140" cy="729926"/>
              </a:xfrm>
            </p:grpSpPr>
            <p:sp>
              <p:nvSpPr>
                <p:cNvPr id="14" name="Freeform 53"/>
                <p:cNvSpPr>
                  <a:spLocks/>
                </p:cNvSpPr>
                <p:nvPr/>
              </p:nvSpPr>
              <p:spPr bwMode="auto">
                <a:xfrm>
                  <a:off x="2367147" y="3646104"/>
                  <a:ext cx="722140" cy="729926"/>
                </a:xfrm>
                <a:custGeom>
                  <a:avLst/>
                  <a:gdLst>
                    <a:gd name="T0" fmla="*/ 44 w 157"/>
                    <a:gd name="T1" fmla="*/ 138 h 158"/>
                    <a:gd name="T2" fmla="*/ 19 w 157"/>
                    <a:gd name="T3" fmla="*/ 44 h 158"/>
                    <a:gd name="T4" fmla="*/ 113 w 157"/>
                    <a:gd name="T5" fmla="*/ 19 h 158"/>
                    <a:gd name="T6" fmla="*/ 138 w 157"/>
                    <a:gd name="T7" fmla="*/ 113 h 158"/>
                    <a:gd name="T8" fmla="*/ 44 w 157"/>
                    <a:gd name="T9" fmla="*/ 13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7" h="158">
                      <a:moveTo>
                        <a:pt x="44" y="138"/>
                      </a:moveTo>
                      <a:cubicBezTo>
                        <a:pt x="11" y="119"/>
                        <a:pt x="0" y="77"/>
                        <a:pt x="19" y="44"/>
                      </a:cubicBezTo>
                      <a:cubicBezTo>
                        <a:pt x="38" y="11"/>
                        <a:pt x="80" y="0"/>
                        <a:pt x="113" y="19"/>
                      </a:cubicBezTo>
                      <a:cubicBezTo>
                        <a:pt x="146" y="38"/>
                        <a:pt x="157" y="80"/>
                        <a:pt x="138" y="113"/>
                      </a:cubicBezTo>
                      <a:cubicBezTo>
                        <a:pt x="119" y="146"/>
                        <a:pt x="77" y="158"/>
                        <a:pt x="44" y="1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Freeform 54"/>
                <p:cNvSpPr>
                  <a:spLocks noEditPoints="1"/>
                </p:cNvSpPr>
                <p:nvPr/>
              </p:nvSpPr>
              <p:spPr bwMode="auto">
                <a:xfrm>
                  <a:off x="2614349" y="3947806"/>
                  <a:ext cx="313382" cy="313382"/>
                </a:xfrm>
                <a:custGeom>
                  <a:avLst/>
                  <a:gdLst>
                    <a:gd name="T0" fmla="*/ 68 w 68"/>
                    <a:gd name="T1" fmla="*/ 41 h 68"/>
                    <a:gd name="T2" fmla="*/ 68 w 68"/>
                    <a:gd name="T3" fmla="*/ 27 h 68"/>
                    <a:gd name="T4" fmla="*/ 61 w 68"/>
                    <a:gd name="T5" fmla="*/ 27 h 68"/>
                    <a:gd name="T6" fmla="*/ 58 w 68"/>
                    <a:gd name="T7" fmla="*/ 20 h 68"/>
                    <a:gd name="T8" fmla="*/ 63 w 68"/>
                    <a:gd name="T9" fmla="*/ 15 h 68"/>
                    <a:gd name="T10" fmla="*/ 53 w 68"/>
                    <a:gd name="T11" fmla="*/ 5 h 68"/>
                    <a:gd name="T12" fmla="*/ 48 w 68"/>
                    <a:gd name="T13" fmla="*/ 10 h 68"/>
                    <a:gd name="T14" fmla="*/ 42 w 68"/>
                    <a:gd name="T15" fmla="*/ 7 h 68"/>
                    <a:gd name="T16" fmla="*/ 42 w 68"/>
                    <a:gd name="T17" fmla="*/ 0 h 68"/>
                    <a:gd name="T18" fmla="*/ 27 w 68"/>
                    <a:gd name="T19" fmla="*/ 0 h 68"/>
                    <a:gd name="T20" fmla="*/ 27 w 68"/>
                    <a:gd name="T21" fmla="*/ 7 h 68"/>
                    <a:gd name="T22" fmla="*/ 20 w 68"/>
                    <a:gd name="T23" fmla="*/ 10 h 68"/>
                    <a:gd name="T24" fmla="*/ 15 w 68"/>
                    <a:gd name="T25" fmla="*/ 5 h 68"/>
                    <a:gd name="T26" fmla="*/ 5 w 68"/>
                    <a:gd name="T27" fmla="*/ 15 h 68"/>
                    <a:gd name="T28" fmla="*/ 10 w 68"/>
                    <a:gd name="T29" fmla="*/ 20 h 68"/>
                    <a:gd name="T30" fmla="*/ 7 w 68"/>
                    <a:gd name="T31" fmla="*/ 27 h 68"/>
                    <a:gd name="T32" fmla="*/ 0 w 68"/>
                    <a:gd name="T33" fmla="*/ 27 h 68"/>
                    <a:gd name="T34" fmla="*/ 0 w 68"/>
                    <a:gd name="T35" fmla="*/ 41 h 68"/>
                    <a:gd name="T36" fmla="*/ 7 w 68"/>
                    <a:gd name="T37" fmla="*/ 41 h 68"/>
                    <a:gd name="T38" fmla="*/ 10 w 68"/>
                    <a:gd name="T39" fmla="*/ 48 h 68"/>
                    <a:gd name="T40" fmla="*/ 5 w 68"/>
                    <a:gd name="T41" fmla="*/ 53 h 68"/>
                    <a:gd name="T42" fmla="*/ 15 w 68"/>
                    <a:gd name="T43" fmla="*/ 63 h 68"/>
                    <a:gd name="T44" fmla="*/ 20 w 68"/>
                    <a:gd name="T45" fmla="*/ 58 h 68"/>
                    <a:gd name="T46" fmla="*/ 27 w 68"/>
                    <a:gd name="T47" fmla="*/ 61 h 68"/>
                    <a:gd name="T48" fmla="*/ 27 w 68"/>
                    <a:gd name="T49" fmla="*/ 68 h 68"/>
                    <a:gd name="T50" fmla="*/ 42 w 68"/>
                    <a:gd name="T51" fmla="*/ 68 h 68"/>
                    <a:gd name="T52" fmla="*/ 42 w 68"/>
                    <a:gd name="T53" fmla="*/ 61 h 68"/>
                    <a:gd name="T54" fmla="*/ 48 w 68"/>
                    <a:gd name="T55" fmla="*/ 58 h 68"/>
                    <a:gd name="T56" fmla="*/ 53 w 68"/>
                    <a:gd name="T57" fmla="*/ 63 h 68"/>
                    <a:gd name="T58" fmla="*/ 63 w 68"/>
                    <a:gd name="T59" fmla="*/ 53 h 68"/>
                    <a:gd name="T60" fmla="*/ 58 w 68"/>
                    <a:gd name="T61" fmla="*/ 48 h 68"/>
                    <a:gd name="T62" fmla="*/ 61 w 68"/>
                    <a:gd name="T63" fmla="*/ 41 h 68"/>
                    <a:gd name="T64" fmla="*/ 68 w 68"/>
                    <a:gd name="T65" fmla="*/ 41 h 68"/>
                    <a:gd name="T66" fmla="*/ 34 w 68"/>
                    <a:gd name="T67" fmla="*/ 47 h 68"/>
                    <a:gd name="T68" fmla="*/ 21 w 68"/>
                    <a:gd name="T69" fmla="*/ 34 h 68"/>
                    <a:gd name="T70" fmla="*/ 34 w 68"/>
                    <a:gd name="T71" fmla="*/ 21 h 68"/>
                    <a:gd name="T72" fmla="*/ 47 w 68"/>
                    <a:gd name="T73" fmla="*/ 34 h 68"/>
                    <a:gd name="T74" fmla="*/ 34 w 68"/>
                    <a:gd name="T75" fmla="*/ 4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68">
                      <a:moveTo>
                        <a:pt x="68" y="41"/>
                      </a:moveTo>
                      <a:cubicBezTo>
                        <a:pt x="68" y="27"/>
                        <a:pt x="68" y="27"/>
                        <a:pt x="68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60" y="24"/>
                        <a:pt x="60" y="22"/>
                        <a:pt x="58" y="20"/>
                      </a:cubicBezTo>
                      <a:cubicBezTo>
                        <a:pt x="63" y="15"/>
                        <a:pt x="63" y="15"/>
                        <a:pt x="63" y="15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6" y="8"/>
                        <a:pt x="44" y="8"/>
                        <a:pt x="42" y="7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4" y="8"/>
                        <a:pt x="22" y="8"/>
                        <a:pt x="20" y="10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9" y="22"/>
                        <a:pt x="8" y="24"/>
                        <a:pt x="7" y="2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41"/>
                        <a:pt x="7" y="41"/>
                        <a:pt x="7" y="41"/>
                      </a:cubicBezTo>
                      <a:cubicBezTo>
                        <a:pt x="8" y="44"/>
                        <a:pt x="9" y="46"/>
                        <a:pt x="10" y="48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20" y="58"/>
                        <a:pt x="20" y="58"/>
                        <a:pt x="20" y="58"/>
                      </a:cubicBezTo>
                      <a:cubicBezTo>
                        <a:pt x="22" y="59"/>
                        <a:pt x="24" y="60"/>
                        <a:pt x="27" y="61"/>
                      </a:cubicBezTo>
                      <a:cubicBezTo>
                        <a:pt x="27" y="68"/>
                        <a:pt x="27" y="68"/>
                        <a:pt x="27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1"/>
                        <a:pt x="42" y="61"/>
                        <a:pt x="42" y="61"/>
                      </a:cubicBezTo>
                      <a:cubicBezTo>
                        <a:pt x="44" y="60"/>
                        <a:pt x="46" y="59"/>
                        <a:pt x="48" y="58"/>
                      </a:cubicBezTo>
                      <a:cubicBezTo>
                        <a:pt x="53" y="63"/>
                        <a:pt x="53" y="63"/>
                        <a:pt x="53" y="63"/>
                      </a:cubicBezTo>
                      <a:cubicBezTo>
                        <a:pt x="63" y="53"/>
                        <a:pt x="63" y="53"/>
                        <a:pt x="63" y="53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0" y="46"/>
                        <a:pt x="60" y="44"/>
                        <a:pt x="61" y="41"/>
                      </a:cubicBezTo>
                      <a:lnTo>
                        <a:pt x="68" y="41"/>
                      </a:lnTo>
                      <a:close/>
                      <a:moveTo>
                        <a:pt x="34" y="47"/>
                      </a:moveTo>
                      <a:cubicBezTo>
                        <a:pt x="27" y="47"/>
                        <a:pt x="21" y="41"/>
                        <a:pt x="21" y="34"/>
                      </a:cubicBezTo>
                      <a:cubicBezTo>
                        <a:pt x="21" y="27"/>
                        <a:pt x="27" y="21"/>
                        <a:pt x="34" y="21"/>
                      </a:cubicBezTo>
                      <a:cubicBezTo>
                        <a:pt x="41" y="21"/>
                        <a:pt x="47" y="27"/>
                        <a:pt x="47" y="34"/>
                      </a:cubicBezTo>
                      <a:cubicBezTo>
                        <a:pt x="47" y="41"/>
                        <a:pt x="41" y="47"/>
                        <a:pt x="34" y="47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6" name="Freeform 55"/>
                <p:cNvSpPr>
                  <a:spLocks noEditPoints="1"/>
                </p:cNvSpPr>
                <p:nvPr/>
              </p:nvSpPr>
              <p:spPr bwMode="auto">
                <a:xfrm>
                  <a:off x="2536490" y="3762892"/>
                  <a:ext cx="202433" cy="202433"/>
                </a:xfrm>
                <a:custGeom>
                  <a:avLst/>
                  <a:gdLst>
                    <a:gd name="T0" fmla="*/ 27 w 44"/>
                    <a:gd name="T1" fmla="*/ 44 h 44"/>
                    <a:gd name="T2" fmla="*/ 27 w 44"/>
                    <a:gd name="T3" fmla="*/ 40 h 44"/>
                    <a:gd name="T4" fmla="*/ 31 w 44"/>
                    <a:gd name="T5" fmla="*/ 38 h 44"/>
                    <a:gd name="T6" fmla="*/ 34 w 44"/>
                    <a:gd name="T7" fmla="*/ 41 h 44"/>
                    <a:gd name="T8" fmla="*/ 41 w 44"/>
                    <a:gd name="T9" fmla="*/ 34 h 44"/>
                    <a:gd name="T10" fmla="*/ 38 w 44"/>
                    <a:gd name="T11" fmla="*/ 31 h 44"/>
                    <a:gd name="T12" fmla="*/ 40 w 44"/>
                    <a:gd name="T13" fmla="*/ 27 h 44"/>
                    <a:gd name="T14" fmla="*/ 44 w 44"/>
                    <a:gd name="T15" fmla="*/ 27 h 44"/>
                    <a:gd name="T16" fmla="*/ 44 w 44"/>
                    <a:gd name="T17" fmla="*/ 17 h 44"/>
                    <a:gd name="T18" fmla="*/ 40 w 44"/>
                    <a:gd name="T19" fmla="*/ 17 h 44"/>
                    <a:gd name="T20" fmla="*/ 38 w 44"/>
                    <a:gd name="T21" fmla="*/ 13 h 44"/>
                    <a:gd name="T22" fmla="*/ 41 w 44"/>
                    <a:gd name="T23" fmla="*/ 10 h 44"/>
                    <a:gd name="T24" fmla="*/ 34 w 44"/>
                    <a:gd name="T25" fmla="*/ 3 h 44"/>
                    <a:gd name="T26" fmla="*/ 31 w 44"/>
                    <a:gd name="T27" fmla="*/ 6 h 44"/>
                    <a:gd name="T28" fmla="*/ 27 w 44"/>
                    <a:gd name="T29" fmla="*/ 4 h 44"/>
                    <a:gd name="T30" fmla="*/ 27 w 44"/>
                    <a:gd name="T31" fmla="*/ 0 h 44"/>
                    <a:gd name="T32" fmla="*/ 17 w 44"/>
                    <a:gd name="T33" fmla="*/ 0 h 44"/>
                    <a:gd name="T34" fmla="*/ 17 w 44"/>
                    <a:gd name="T35" fmla="*/ 4 h 44"/>
                    <a:gd name="T36" fmla="*/ 13 w 44"/>
                    <a:gd name="T37" fmla="*/ 6 h 44"/>
                    <a:gd name="T38" fmla="*/ 10 w 44"/>
                    <a:gd name="T39" fmla="*/ 3 h 44"/>
                    <a:gd name="T40" fmla="*/ 3 w 44"/>
                    <a:gd name="T41" fmla="*/ 10 h 44"/>
                    <a:gd name="T42" fmla="*/ 6 w 44"/>
                    <a:gd name="T43" fmla="*/ 13 h 44"/>
                    <a:gd name="T44" fmla="*/ 4 w 44"/>
                    <a:gd name="T45" fmla="*/ 17 h 44"/>
                    <a:gd name="T46" fmla="*/ 0 w 44"/>
                    <a:gd name="T47" fmla="*/ 17 h 44"/>
                    <a:gd name="T48" fmla="*/ 0 w 44"/>
                    <a:gd name="T49" fmla="*/ 27 h 44"/>
                    <a:gd name="T50" fmla="*/ 4 w 44"/>
                    <a:gd name="T51" fmla="*/ 27 h 44"/>
                    <a:gd name="T52" fmla="*/ 6 w 44"/>
                    <a:gd name="T53" fmla="*/ 31 h 44"/>
                    <a:gd name="T54" fmla="*/ 3 w 44"/>
                    <a:gd name="T55" fmla="*/ 34 h 44"/>
                    <a:gd name="T56" fmla="*/ 10 w 44"/>
                    <a:gd name="T57" fmla="*/ 41 h 44"/>
                    <a:gd name="T58" fmla="*/ 13 w 44"/>
                    <a:gd name="T59" fmla="*/ 38 h 44"/>
                    <a:gd name="T60" fmla="*/ 17 w 44"/>
                    <a:gd name="T61" fmla="*/ 40 h 44"/>
                    <a:gd name="T62" fmla="*/ 17 w 44"/>
                    <a:gd name="T63" fmla="*/ 44 h 44"/>
                    <a:gd name="T64" fmla="*/ 27 w 44"/>
                    <a:gd name="T65" fmla="*/ 44 h 44"/>
                    <a:gd name="T66" fmla="*/ 13 w 44"/>
                    <a:gd name="T67" fmla="*/ 22 h 44"/>
                    <a:gd name="T68" fmla="*/ 22 w 44"/>
                    <a:gd name="T69" fmla="*/ 13 h 44"/>
                    <a:gd name="T70" fmla="*/ 31 w 44"/>
                    <a:gd name="T71" fmla="*/ 22 h 44"/>
                    <a:gd name="T72" fmla="*/ 22 w 44"/>
                    <a:gd name="T73" fmla="*/ 31 h 44"/>
                    <a:gd name="T74" fmla="*/ 13 w 44"/>
                    <a:gd name="T7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4" h="44">
                      <a:moveTo>
                        <a:pt x="27" y="44"/>
                      </a:move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39"/>
                        <a:pt x="30" y="39"/>
                        <a:pt x="31" y="38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41" y="34"/>
                        <a:pt x="41" y="34"/>
                        <a:pt x="41" y="34"/>
                      </a:cubicBezTo>
                      <a:cubicBezTo>
                        <a:pt x="38" y="31"/>
                        <a:pt x="38" y="31"/>
                        <a:pt x="38" y="31"/>
                      </a:cubicBezTo>
                      <a:cubicBezTo>
                        <a:pt x="39" y="30"/>
                        <a:pt x="39" y="28"/>
                        <a:pt x="40" y="27"/>
                      </a:cubicBezTo>
                      <a:cubicBezTo>
                        <a:pt x="44" y="27"/>
                        <a:pt x="44" y="27"/>
                        <a:pt x="44" y="2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9" y="16"/>
                        <a:pt x="39" y="14"/>
                        <a:pt x="38" y="13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0" y="5"/>
                        <a:pt x="28" y="5"/>
                        <a:pt x="27" y="4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6" y="5"/>
                        <a:pt x="14" y="5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4"/>
                        <a:pt x="5" y="16"/>
                        <a:pt x="4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30"/>
                        <a:pt x="6" y="31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3" y="38"/>
                        <a:pt x="13" y="38"/>
                        <a:pt x="13" y="38"/>
                      </a:cubicBezTo>
                      <a:cubicBezTo>
                        <a:pt x="14" y="39"/>
                        <a:pt x="16" y="39"/>
                        <a:pt x="17" y="40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lnTo>
                        <a:pt x="27" y="44"/>
                      </a:lnTo>
                      <a:close/>
                      <a:moveTo>
                        <a:pt x="13" y="22"/>
                      </a:moveTo>
                      <a:cubicBezTo>
                        <a:pt x="13" y="17"/>
                        <a:pt x="17" y="13"/>
                        <a:pt x="22" y="13"/>
                      </a:cubicBezTo>
                      <a:cubicBezTo>
                        <a:pt x="27" y="13"/>
                        <a:pt x="31" y="17"/>
                        <a:pt x="31" y="22"/>
                      </a:cubicBezTo>
                      <a:cubicBezTo>
                        <a:pt x="31" y="27"/>
                        <a:pt x="27" y="31"/>
                        <a:pt x="22" y="31"/>
                      </a:cubicBezTo>
                      <a:cubicBezTo>
                        <a:pt x="17" y="31"/>
                        <a:pt x="13" y="27"/>
                        <a:pt x="13" y="22"/>
                      </a:cubicBezTo>
                      <a:close/>
                    </a:path>
                  </a:pathLst>
                </a:custGeom>
                <a:solidFill>
                  <a:srgbClr val="00AA9A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20" name="TextBox 13"/>
          <p:cNvSpPr txBox="1"/>
          <p:nvPr/>
        </p:nvSpPr>
        <p:spPr>
          <a:xfrm>
            <a:off x="4069984" y="440427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21" name="矩形 20"/>
          <p:cNvSpPr/>
          <p:nvPr/>
        </p:nvSpPr>
        <p:spPr>
          <a:xfrm>
            <a:off x="4014248" y="524636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22" name="矩形 21"/>
          <p:cNvSpPr/>
          <p:nvPr/>
        </p:nvSpPr>
        <p:spPr>
          <a:xfrm>
            <a:off x="6185948" y="522495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3" name="矩形 22"/>
          <p:cNvSpPr/>
          <p:nvPr/>
        </p:nvSpPr>
        <p:spPr>
          <a:xfrm>
            <a:off x="4014248" y="566446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4" name="矩形 23"/>
          <p:cNvSpPr/>
          <p:nvPr/>
        </p:nvSpPr>
        <p:spPr>
          <a:xfrm>
            <a:off x="6185948" y="564305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25" name="矩形 24"/>
          <p:cNvSpPr/>
          <p:nvPr/>
        </p:nvSpPr>
        <p:spPr>
          <a:xfrm>
            <a:off x="4014248" y="606782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42736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72772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53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图片 20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" y="-4000"/>
            <a:ext cx="12190915" cy="6862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 flipH="1">
            <a:off x="8774444" y="-48709"/>
            <a:ext cx="3413191" cy="1627806"/>
            <a:chOff x="0" y="666750"/>
            <a:chExt cx="5213350" cy="20637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730250"/>
              <a:ext cx="5213350" cy="1398588"/>
            </a:xfrm>
            <a:custGeom>
              <a:avLst/>
              <a:gdLst>
                <a:gd name="T0" fmla="*/ 904 w 914"/>
                <a:gd name="T1" fmla="*/ 174 h 244"/>
                <a:gd name="T2" fmla="*/ 906 w 914"/>
                <a:gd name="T3" fmla="*/ 167 h 244"/>
                <a:gd name="T4" fmla="*/ 765 w 914"/>
                <a:gd name="T5" fmla="*/ 121 h 244"/>
                <a:gd name="T6" fmla="*/ 581 w 914"/>
                <a:gd name="T7" fmla="*/ 146 h 244"/>
                <a:gd name="T8" fmla="*/ 451 w 914"/>
                <a:gd name="T9" fmla="*/ 156 h 244"/>
                <a:gd name="T10" fmla="*/ 262 w 914"/>
                <a:gd name="T11" fmla="*/ 169 h 244"/>
                <a:gd name="T12" fmla="*/ 450 w 914"/>
                <a:gd name="T13" fmla="*/ 95 h 244"/>
                <a:gd name="T14" fmla="*/ 532 w 914"/>
                <a:gd name="T15" fmla="*/ 103 h 244"/>
                <a:gd name="T16" fmla="*/ 589 w 914"/>
                <a:gd name="T17" fmla="*/ 98 h 244"/>
                <a:gd name="T18" fmla="*/ 510 w 914"/>
                <a:gd name="T19" fmla="*/ 101 h 244"/>
                <a:gd name="T20" fmla="*/ 538 w 914"/>
                <a:gd name="T21" fmla="*/ 76 h 244"/>
                <a:gd name="T22" fmla="*/ 620 w 914"/>
                <a:gd name="T23" fmla="*/ 67 h 244"/>
                <a:gd name="T24" fmla="*/ 605 w 914"/>
                <a:gd name="T25" fmla="*/ 61 h 244"/>
                <a:gd name="T26" fmla="*/ 369 w 914"/>
                <a:gd name="T27" fmla="*/ 95 h 244"/>
                <a:gd name="T28" fmla="*/ 238 w 914"/>
                <a:gd name="T29" fmla="*/ 161 h 244"/>
                <a:gd name="T30" fmla="*/ 66 w 914"/>
                <a:gd name="T31" fmla="*/ 47 h 244"/>
                <a:gd name="T32" fmla="*/ 0 w 914"/>
                <a:gd name="T33" fmla="*/ 143 h 244"/>
                <a:gd name="T34" fmla="*/ 193 w 914"/>
                <a:gd name="T35" fmla="*/ 194 h 244"/>
                <a:gd name="T36" fmla="*/ 204 w 914"/>
                <a:gd name="T37" fmla="*/ 196 h 244"/>
                <a:gd name="T38" fmla="*/ 258 w 914"/>
                <a:gd name="T39" fmla="*/ 205 h 244"/>
                <a:gd name="T40" fmla="*/ 369 w 914"/>
                <a:gd name="T41" fmla="*/ 211 h 244"/>
                <a:gd name="T42" fmla="*/ 524 w 914"/>
                <a:gd name="T43" fmla="*/ 241 h 244"/>
                <a:gd name="T44" fmla="*/ 578 w 914"/>
                <a:gd name="T45" fmla="*/ 232 h 244"/>
                <a:gd name="T46" fmla="*/ 455 w 914"/>
                <a:gd name="T47" fmla="*/ 213 h 244"/>
                <a:gd name="T48" fmla="*/ 490 w 914"/>
                <a:gd name="T49" fmla="*/ 176 h 244"/>
                <a:gd name="T50" fmla="*/ 604 w 914"/>
                <a:gd name="T51" fmla="*/ 200 h 244"/>
                <a:gd name="T52" fmla="*/ 711 w 914"/>
                <a:gd name="T53" fmla="*/ 224 h 244"/>
                <a:gd name="T54" fmla="*/ 771 w 914"/>
                <a:gd name="T55" fmla="*/ 239 h 244"/>
                <a:gd name="T56" fmla="*/ 595 w 914"/>
                <a:gd name="T57" fmla="*/ 184 h 244"/>
                <a:gd name="T58" fmla="*/ 524 w 914"/>
                <a:gd name="T59" fmla="*/ 166 h 244"/>
                <a:gd name="T60" fmla="*/ 757 w 914"/>
                <a:gd name="T61" fmla="*/ 208 h 244"/>
                <a:gd name="T62" fmla="*/ 849 w 914"/>
                <a:gd name="T63" fmla="*/ 214 h 244"/>
                <a:gd name="T64" fmla="*/ 658 w 914"/>
                <a:gd name="T65" fmla="*/ 151 h 244"/>
                <a:gd name="T66" fmla="*/ 713 w 914"/>
                <a:gd name="T67" fmla="*/ 1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4" h="244">
                  <a:moveTo>
                    <a:pt x="802" y="140"/>
                  </a:moveTo>
                  <a:cubicBezTo>
                    <a:pt x="806" y="140"/>
                    <a:pt x="904" y="174"/>
                    <a:pt x="904" y="174"/>
                  </a:cubicBezTo>
                  <a:cubicBezTo>
                    <a:pt x="914" y="171"/>
                    <a:pt x="914" y="171"/>
                    <a:pt x="914" y="171"/>
                  </a:cubicBezTo>
                  <a:cubicBezTo>
                    <a:pt x="906" y="167"/>
                    <a:pt x="906" y="167"/>
                    <a:pt x="906" y="167"/>
                  </a:cubicBezTo>
                  <a:cubicBezTo>
                    <a:pt x="906" y="167"/>
                    <a:pt x="855" y="153"/>
                    <a:pt x="845" y="147"/>
                  </a:cubicBezTo>
                  <a:cubicBezTo>
                    <a:pt x="835" y="141"/>
                    <a:pt x="784" y="123"/>
                    <a:pt x="765" y="121"/>
                  </a:cubicBezTo>
                  <a:cubicBezTo>
                    <a:pt x="745" y="119"/>
                    <a:pt x="658" y="121"/>
                    <a:pt x="649" y="122"/>
                  </a:cubicBezTo>
                  <a:cubicBezTo>
                    <a:pt x="643" y="123"/>
                    <a:pt x="603" y="137"/>
                    <a:pt x="581" y="146"/>
                  </a:cubicBezTo>
                  <a:cubicBezTo>
                    <a:pt x="566" y="145"/>
                    <a:pt x="554" y="144"/>
                    <a:pt x="547" y="144"/>
                  </a:cubicBezTo>
                  <a:cubicBezTo>
                    <a:pt x="527" y="142"/>
                    <a:pt x="472" y="149"/>
                    <a:pt x="451" y="156"/>
                  </a:cubicBezTo>
                  <a:cubicBezTo>
                    <a:pt x="431" y="163"/>
                    <a:pt x="319" y="177"/>
                    <a:pt x="298" y="177"/>
                  </a:cubicBezTo>
                  <a:cubicBezTo>
                    <a:pt x="291" y="177"/>
                    <a:pt x="277" y="174"/>
                    <a:pt x="262" y="169"/>
                  </a:cubicBezTo>
                  <a:cubicBezTo>
                    <a:pt x="285" y="151"/>
                    <a:pt x="353" y="104"/>
                    <a:pt x="366" y="102"/>
                  </a:cubicBezTo>
                  <a:cubicBezTo>
                    <a:pt x="382" y="100"/>
                    <a:pt x="419" y="95"/>
                    <a:pt x="450" y="95"/>
                  </a:cubicBezTo>
                  <a:cubicBezTo>
                    <a:pt x="462" y="98"/>
                    <a:pt x="483" y="104"/>
                    <a:pt x="489" y="104"/>
                  </a:cubicBezTo>
                  <a:cubicBezTo>
                    <a:pt x="499" y="104"/>
                    <a:pt x="523" y="104"/>
                    <a:pt x="532" y="103"/>
                  </a:cubicBezTo>
                  <a:cubicBezTo>
                    <a:pt x="541" y="102"/>
                    <a:pt x="584" y="101"/>
                    <a:pt x="584" y="101"/>
                  </a:cubicBezTo>
                  <a:cubicBezTo>
                    <a:pt x="589" y="98"/>
                    <a:pt x="589" y="98"/>
                    <a:pt x="589" y="98"/>
                  </a:cubicBezTo>
                  <a:cubicBezTo>
                    <a:pt x="589" y="98"/>
                    <a:pt x="571" y="98"/>
                    <a:pt x="555" y="98"/>
                  </a:cubicBezTo>
                  <a:cubicBezTo>
                    <a:pt x="538" y="98"/>
                    <a:pt x="523" y="101"/>
                    <a:pt x="510" y="101"/>
                  </a:cubicBezTo>
                  <a:cubicBezTo>
                    <a:pt x="502" y="102"/>
                    <a:pt x="478" y="97"/>
                    <a:pt x="465" y="93"/>
                  </a:cubicBezTo>
                  <a:cubicBezTo>
                    <a:pt x="494" y="90"/>
                    <a:pt x="527" y="78"/>
                    <a:pt x="538" y="76"/>
                  </a:cubicBezTo>
                  <a:cubicBezTo>
                    <a:pt x="550" y="73"/>
                    <a:pt x="586" y="65"/>
                    <a:pt x="595" y="63"/>
                  </a:cubicBezTo>
                  <a:cubicBezTo>
                    <a:pt x="604" y="61"/>
                    <a:pt x="620" y="67"/>
                    <a:pt x="620" y="67"/>
                  </a:cubicBezTo>
                  <a:cubicBezTo>
                    <a:pt x="624" y="64"/>
                    <a:pt x="624" y="64"/>
                    <a:pt x="624" y="64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575" y="56"/>
                    <a:pt x="513" y="86"/>
                    <a:pt x="468" y="86"/>
                  </a:cubicBezTo>
                  <a:cubicBezTo>
                    <a:pt x="423" y="86"/>
                    <a:pt x="397" y="92"/>
                    <a:pt x="369" y="95"/>
                  </a:cubicBezTo>
                  <a:cubicBezTo>
                    <a:pt x="342" y="98"/>
                    <a:pt x="261" y="158"/>
                    <a:pt x="251" y="165"/>
                  </a:cubicBezTo>
                  <a:cubicBezTo>
                    <a:pt x="246" y="164"/>
                    <a:pt x="242" y="162"/>
                    <a:pt x="238" y="161"/>
                  </a:cubicBezTo>
                  <a:cubicBezTo>
                    <a:pt x="216" y="150"/>
                    <a:pt x="171" y="127"/>
                    <a:pt x="159" y="117"/>
                  </a:cubicBezTo>
                  <a:cubicBezTo>
                    <a:pt x="144" y="102"/>
                    <a:pt x="66" y="47"/>
                    <a:pt x="66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70" y="158"/>
                    <a:pt x="91" y="166"/>
                  </a:cubicBezTo>
                  <a:cubicBezTo>
                    <a:pt x="105" y="171"/>
                    <a:pt x="151" y="185"/>
                    <a:pt x="19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12" y="197"/>
                    <a:pt x="221" y="199"/>
                    <a:pt x="228" y="200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335" y="210"/>
                    <a:pt x="362" y="211"/>
                  </a:cubicBezTo>
                  <a:cubicBezTo>
                    <a:pt x="364" y="212"/>
                    <a:pt x="366" y="211"/>
                    <a:pt x="369" y="211"/>
                  </a:cubicBezTo>
                  <a:cubicBezTo>
                    <a:pt x="382" y="213"/>
                    <a:pt x="430" y="222"/>
                    <a:pt x="447" y="224"/>
                  </a:cubicBezTo>
                  <a:cubicBezTo>
                    <a:pt x="465" y="226"/>
                    <a:pt x="508" y="239"/>
                    <a:pt x="524" y="241"/>
                  </a:cubicBezTo>
                  <a:cubicBezTo>
                    <a:pt x="539" y="244"/>
                    <a:pt x="576" y="236"/>
                    <a:pt x="576" y="236"/>
                  </a:cubicBezTo>
                  <a:cubicBezTo>
                    <a:pt x="578" y="232"/>
                    <a:pt x="578" y="232"/>
                    <a:pt x="578" y="232"/>
                  </a:cubicBezTo>
                  <a:cubicBezTo>
                    <a:pt x="578" y="232"/>
                    <a:pt x="560" y="237"/>
                    <a:pt x="539" y="238"/>
                  </a:cubicBezTo>
                  <a:cubicBezTo>
                    <a:pt x="518" y="239"/>
                    <a:pt x="477" y="223"/>
                    <a:pt x="455" y="213"/>
                  </a:cubicBezTo>
                  <a:cubicBezTo>
                    <a:pt x="437" y="206"/>
                    <a:pt x="411" y="204"/>
                    <a:pt x="401" y="204"/>
                  </a:cubicBezTo>
                  <a:cubicBezTo>
                    <a:pt x="428" y="196"/>
                    <a:pt x="464" y="184"/>
                    <a:pt x="490" y="176"/>
                  </a:cubicBezTo>
                  <a:cubicBezTo>
                    <a:pt x="499" y="177"/>
                    <a:pt x="543" y="184"/>
                    <a:pt x="551" y="184"/>
                  </a:cubicBezTo>
                  <a:cubicBezTo>
                    <a:pt x="561" y="184"/>
                    <a:pt x="589" y="196"/>
                    <a:pt x="604" y="200"/>
                  </a:cubicBezTo>
                  <a:cubicBezTo>
                    <a:pt x="620" y="203"/>
                    <a:pt x="648" y="213"/>
                    <a:pt x="659" y="214"/>
                  </a:cubicBezTo>
                  <a:cubicBezTo>
                    <a:pt x="671" y="214"/>
                    <a:pt x="702" y="222"/>
                    <a:pt x="711" y="224"/>
                  </a:cubicBezTo>
                  <a:cubicBezTo>
                    <a:pt x="719" y="226"/>
                    <a:pt x="765" y="240"/>
                    <a:pt x="765" y="240"/>
                  </a:cubicBezTo>
                  <a:cubicBezTo>
                    <a:pt x="771" y="239"/>
                    <a:pt x="771" y="239"/>
                    <a:pt x="771" y="239"/>
                  </a:cubicBezTo>
                  <a:cubicBezTo>
                    <a:pt x="762" y="236"/>
                    <a:pt x="689" y="213"/>
                    <a:pt x="670" y="211"/>
                  </a:cubicBezTo>
                  <a:cubicBezTo>
                    <a:pt x="650" y="210"/>
                    <a:pt x="614" y="194"/>
                    <a:pt x="595" y="184"/>
                  </a:cubicBezTo>
                  <a:cubicBezTo>
                    <a:pt x="579" y="176"/>
                    <a:pt x="534" y="169"/>
                    <a:pt x="520" y="167"/>
                  </a:cubicBezTo>
                  <a:cubicBezTo>
                    <a:pt x="521" y="167"/>
                    <a:pt x="523" y="166"/>
                    <a:pt x="524" y="166"/>
                  </a:cubicBezTo>
                  <a:cubicBezTo>
                    <a:pt x="544" y="164"/>
                    <a:pt x="601" y="163"/>
                    <a:pt x="620" y="163"/>
                  </a:cubicBezTo>
                  <a:cubicBezTo>
                    <a:pt x="639" y="163"/>
                    <a:pt x="736" y="205"/>
                    <a:pt x="757" y="208"/>
                  </a:cubicBezTo>
                  <a:cubicBezTo>
                    <a:pt x="777" y="211"/>
                    <a:pt x="841" y="219"/>
                    <a:pt x="841" y="219"/>
                  </a:cubicBezTo>
                  <a:cubicBezTo>
                    <a:pt x="849" y="214"/>
                    <a:pt x="849" y="214"/>
                    <a:pt x="849" y="214"/>
                  </a:cubicBezTo>
                  <a:cubicBezTo>
                    <a:pt x="849" y="214"/>
                    <a:pt x="804" y="205"/>
                    <a:pt x="792" y="202"/>
                  </a:cubicBezTo>
                  <a:cubicBezTo>
                    <a:pt x="779" y="200"/>
                    <a:pt x="665" y="153"/>
                    <a:pt x="658" y="151"/>
                  </a:cubicBezTo>
                  <a:cubicBezTo>
                    <a:pt x="656" y="151"/>
                    <a:pt x="648" y="150"/>
                    <a:pt x="637" y="150"/>
                  </a:cubicBezTo>
                  <a:cubicBezTo>
                    <a:pt x="713" y="140"/>
                    <a:pt x="713" y="140"/>
                    <a:pt x="713" y="140"/>
                  </a:cubicBezTo>
                  <a:cubicBezTo>
                    <a:pt x="713" y="140"/>
                    <a:pt x="797" y="140"/>
                    <a:pt x="802" y="140"/>
                  </a:cubicBezTo>
                  <a:close/>
                </a:path>
              </a:pathLst>
            </a:custGeom>
            <a:solidFill>
              <a:srgbClr val="442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76425" y="2135188"/>
              <a:ext cx="581025" cy="595313"/>
            </a:xfrm>
            <a:custGeom>
              <a:avLst/>
              <a:gdLst>
                <a:gd name="T0" fmla="*/ 96 w 102"/>
                <a:gd name="T1" fmla="*/ 25 h 104"/>
                <a:gd name="T2" fmla="*/ 72 w 102"/>
                <a:gd name="T3" fmla="*/ 14 h 104"/>
                <a:gd name="T4" fmla="*/ 61 w 102"/>
                <a:gd name="T5" fmla="*/ 26 h 104"/>
                <a:gd name="T6" fmla="*/ 61 w 102"/>
                <a:gd name="T7" fmla="*/ 26 h 104"/>
                <a:gd name="T8" fmla="*/ 60 w 102"/>
                <a:gd name="T9" fmla="*/ 15 h 104"/>
                <a:gd name="T10" fmla="*/ 36 w 102"/>
                <a:gd name="T11" fmla="*/ 4 h 104"/>
                <a:gd name="T12" fmla="*/ 24 w 102"/>
                <a:gd name="T13" fmla="*/ 28 h 104"/>
                <a:gd name="T14" fmla="*/ 31 w 102"/>
                <a:gd name="T15" fmla="*/ 37 h 104"/>
                <a:gd name="T16" fmla="*/ 31 w 102"/>
                <a:gd name="T17" fmla="*/ 37 h 104"/>
                <a:gd name="T18" fmla="*/ 15 w 102"/>
                <a:gd name="T19" fmla="*/ 35 h 104"/>
                <a:gd name="T20" fmla="*/ 3 w 102"/>
                <a:gd name="T21" fmla="*/ 59 h 104"/>
                <a:gd name="T22" fmla="*/ 28 w 102"/>
                <a:gd name="T23" fmla="*/ 71 h 104"/>
                <a:gd name="T24" fmla="*/ 32 w 102"/>
                <a:gd name="T25" fmla="*/ 68 h 104"/>
                <a:gd name="T26" fmla="*/ 27 w 102"/>
                <a:gd name="T27" fmla="*/ 89 h 104"/>
                <a:gd name="T28" fmla="*/ 51 w 102"/>
                <a:gd name="T29" fmla="*/ 100 h 104"/>
                <a:gd name="T30" fmla="*/ 63 w 102"/>
                <a:gd name="T31" fmla="*/ 76 h 104"/>
                <a:gd name="T32" fmla="*/ 63 w 102"/>
                <a:gd name="T33" fmla="*/ 76 h 104"/>
                <a:gd name="T34" fmla="*/ 87 w 102"/>
                <a:gd name="T35" fmla="*/ 87 h 104"/>
                <a:gd name="T36" fmla="*/ 98 w 102"/>
                <a:gd name="T37" fmla="*/ 63 h 104"/>
                <a:gd name="T38" fmla="*/ 81 w 102"/>
                <a:gd name="T39" fmla="*/ 50 h 104"/>
                <a:gd name="T40" fmla="*/ 85 w 102"/>
                <a:gd name="T41" fmla="*/ 50 h 104"/>
                <a:gd name="T42" fmla="*/ 96 w 102"/>
                <a:gd name="T4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104">
                  <a:moveTo>
                    <a:pt x="96" y="25"/>
                  </a:moveTo>
                  <a:cubicBezTo>
                    <a:pt x="93" y="15"/>
                    <a:pt x="82" y="10"/>
                    <a:pt x="72" y="14"/>
                  </a:cubicBezTo>
                  <a:cubicBezTo>
                    <a:pt x="67" y="16"/>
                    <a:pt x="62" y="20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2"/>
                    <a:pt x="61" y="18"/>
                    <a:pt x="60" y="15"/>
                  </a:cubicBezTo>
                  <a:cubicBezTo>
                    <a:pt x="56" y="5"/>
                    <a:pt x="46" y="0"/>
                    <a:pt x="36" y="4"/>
                  </a:cubicBezTo>
                  <a:cubicBezTo>
                    <a:pt x="26" y="7"/>
                    <a:pt x="21" y="18"/>
                    <a:pt x="24" y="28"/>
                  </a:cubicBezTo>
                  <a:cubicBezTo>
                    <a:pt x="26" y="32"/>
                    <a:pt x="28" y="35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4"/>
                    <a:pt x="20" y="33"/>
                    <a:pt x="15" y="35"/>
                  </a:cubicBezTo>
                  <a:cubicBezTo>
                    <a:pt x="5" y="39"/>
                    <a:pt x="0" y="50"/>
                    <a:pt x="3" y="59"/>
                  </a:cubicBezTo>
                  <a:cubicBezTo>
                    <a:pt x="7" y="69"/>
                    <a:pt x="18" y="74"/>
                    <a:pt x="28" y="71"/>
                  </a:cubicBezTo>
                  <a:cubicBezTo>
                    <a:pt x="29" y="70"/>
                    <a:pt x="31" y="69"/>
                    <a:pt x="32" y="68"/>
                  </a:cubicBezTo>
                  <a:cubicBezTo>
                    <a:pt x="27" y="73"/>
                    <a:pt x="24" y="81"/>
                    <a:pt x="27" y="89"/>
                  </a:cubicBezTo>
                  <a:cubicBezTo>
                    <a:pt x="31" y="99"/>
                    <a:pt x="41" y="104"/>
                    <a:pt x="51" y="100"/>
                  </a:cubicBezTo>
                  <a:cubicBezTo>
                    <a:pt x="61" y="97"/>
                    <a:pt x="66" y="86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6" y="86"/>
                    <a:pt x="77" y="91"/>
                    <a:pt x="87" y="87"/>
                  </a:cubicBezTo>
                  <a:cubicBezTo>
                    <a:pt x="97" y="84"/>
                    <a:pt x="102" y="73"/>
                    <a:pt x="98" y="63"/>
                  </a:cubicBezTo>
                  <a:cubicBezTo>
                    <a:pt x="95" y="56"/>
                    <a:pt x="89" y="51"/>
                    <a:pt x="81" y="50"/>
                  </a:cubicBezTo>
                  <a:cubicBezTo>
                    <a:pt x="83" y="50"/>
                    <a:pt x="84" y="50"/>
                    <a:pt x="85" y="50"/>
                  </a:cubicBezTo>
                  <a:cubicBezTo>
                    <a:pt x="95" y="46"/>
                    <a:pt x="100" y="35"/>
                    <a:pt x="9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036763" y="2278063"/>
              <a:ext cx="284163" cy="287338"/>
            </a:xfrm>
            <a:custGeom>
              <a:avLst/>
              <a:gdLst>
                <a:gd name="T0" fmla="*/ 45 w 50"/>
                <a:gd name="T1" fmla="*/ 14 h 50"/>
                <a:gd name="T2" fmla="*/ 43 w 50"/>
                <a:gd name="T3" fmla="*/ 17 h 50"/>
                <a:gd name="T4" fmla="*/ 33 w 50"/>
                <a:gd name="T5" fmla="*/ 21 h 50"/>
                <a:gd name="T6" fmla="*/ 30 w 50"/>
                <a:gd name="T7" fmla="*/ 17 h 50"/>
                <a:gd name="T8" fmla="*/ 34 w 50"/>
                <a:gd name="T9" fmla="*/ 8 h 50"/>
                <a:gd name="T10" fmla="*/ 38 w 50"/>
                <a:gd name="T11" fmla="*/ 6 h 50"/>
                <a:gd name="T12" fmla="*/ 36 w 50"/>
                <a:gd name="T13" fmla="*/ 2 h 50"/>
                <a:gd name="T14" fmla="*/ 32 w 50"/>
                <a:gd name="T15" fmla="*/ 3 h 50"/>
                <a:gd name="T16" fmla="*/ 32 w 50"/>
                <a:gd name="T17" fmla="*/ 7 h 50"/>
                <a:gd name="T18" fmla="*/ 28 w 50"/>
                <a:gd name="T19" fmla="*/ 16 h 50"/>
                <a:gd name="T20" fmla="*/ 23 w 50"/>
                <a:gd name="T21" fmla="*/ 16 h 50"/>
                <a:gd name="T22" fmla="*/ 19 w 50"/>
                <a:gd name="T23" fmla="*/ 6 h 50"/>
                <a:gd name="T24" fmla="*/ 20 w 50"/>
                <a:gd name="T25" fmla="*/ 3 h 50"/>
                <a:gd name="T26" fmla="*/ 16 w 50"/>
                <a:gd name="T27" fmla="*/ 1 h 50"/>
                <a:gd name="T28" fmla="*/ 14 w 50"/>
                <a:gd name="T29" fmla="*/ 5 h 50"/>
                <a:gd name="T30" fmla="*/ 17 w 50"/>
                <a:gd name="T31" fmla="*/ 7 h 50"/>
                <a:gd name="T32" fmla="*/ 21 w 50"/>
                <a:gd name="T33" fmla="*/ 17 h 50"/>
                <a:gd name="T34" fmla="*/ 17 w 50"/>
                <a:gd name="T35" fmla="*/ 20 h 50"/>
                <a:gd name="T36" fmla="*/ 8 w 50"/>
                <a:gd name="T37" fmla="*/ 16 h 50"/>
                <a:gd name="T38" fmla="*/ 6 w 50"/>
                <a:gd name="T39" fmla="*/ 13 h 50"/>
                <a:gd name="T40" fmla="*/ 2 w 50"/>
                <a:gd name="T41" fmla="*/ 14 h 50"/>
                <a:gd name="T42" fmla="*/ 3 w 50"/>
                <a:gd name="T43" fmla="*/ 19 h 50"/>
                <a:gd name="T44" fmla="*/ 7 w 50"/>
                <a:gd name="T45" fmla="*/ 18 h 50"/>
                <a:gd name="T46" fmla="*/ 16 w 50"/>
                <a:gd name="T47" fmla="*/ 22 h 50"/>
                <a:gd name="T48" fmla="*/ 16 w 50"/>
                <a:gd name="T49" fmla="*/ 28 h 50"/>
                <a:gd name="T50" fmla="*/ 6 w 50"/>
                <a:gd name="T51" fmla="*/ 31 h 50"/>
                <a:gd name="T52" fmla="*/ 3 w 50"/>
                <a:gd name="T53" fmla="*/ 30 h 50"/>
                <a:gd name="T54" fmla="*/ 1 w 50"/>
                <a:gd name="T55" fmla="*/ 34 h 50"/>
                <a:gd name="T56" fmla="*/ 5 w 50"/>
                <a:gd name="T57" fmla="*/ 36 h 50"/>
                <a:gd name="T58" fmla="*/ 7 w 50"/>
                <a:gd name="T59" fmla="*/ 33 h 50"/>
                <a:gd name="T60" fmla="*/ 16 w 50"/>
                <a:gd name="T61" fmla="*/ 30 h 50"/>
                <a:gd name="T62" fmla="*/ 20 w 50"/>
                <a:gd name="T63" fmla="*/ 33 h 50"/>
                <a:gd name="T64" fmla="*/ 16 w 50"/>
                <a:gd name="T65" fmla="*/ 43 h 50"/>
                <a:gd name="T66" fmla="*/ 13 w 50"/>
                <a:gd name="T67" fmla="*/ 44 h 50"/>
                <a:gd name="T68" fmla="*/ 14 w 50"/>
                <a:gd name="T69" fmla="*/ 49 h 50"/>
                <a:gd name="T70" fmla="*/ 18 w 50"/>
                <a:gd name="T71" fmla="*/ 47 h 50"/>
                <a:gd name="T72" fmla="*/ 18 w 50"/>
                <a:gd name="T73" fmla="*/ 43 h 50"/>
                <a:gd name="T74" fmla="*/ 22 w 50"/>
                <a:gd name="T75" fmla="*/ 34 h 50"/>
                <a:gd name="T76" fmla="*/ 27 w 50"/>
                <a:gd name="T77" fmla="*/ 35 h 50"/>
                <a:gd name="T78" fmla="*/ 31 w 50"/>
                <a:gd name="T79" fmla="*/ 44 h 50"/>
                <a:gd name="T80" fmla="*/ 30 w 50"/>
                <a:gd name="T81" fmla="*/ 48 h 50"/>
                <a:gd name="T82" fmla="*/ 34 w 50"/>
                <a:gd name="T83" fmla="*/ 49 h 50"/>
                <a:gd name="T84" fmla="*/ 36 w 50"/>
                <a:gd name="T85" fmla="*/ 45 h 50"/>
                <a:gd name="T86" fmla="*/ 33 w 50"/>
                <a:gd name="T87" fmla="*/ 43 h 50"/>
                <a:gd name="T88" fmla="*/ 29 w 50"/>
                <a:gd name="T89" fmla="*/ 34 h 50"/>
                <a:gd name="T90" fmla="*/ 33 w 50"/>
                <a:gd name="T91" fmla="*/ 30 h 50"/>
                <a:gd name="T92" fmla="*/ 43 w 50"/>
                <a:gd name="T93" fmla="*/ 35 h 50"/>
                <a:gd name="T94" fmla="*/ 44 w 50"/>
                <a:gd name="T95" fmla="*/ 38 h 50"/>
                <a:gd name="T96" fmla="*/ 49 w 50"/>
                <a:gd name="T97" fmla="*/ 36 h 50"/>
                <a:gd name="T98" fmla="*/ 47 w 50"/>
                <a:gd name="T99" fmla="*/ 32 h 50"/>
                <a:gd name="T100" fmla="*/ 43 w 50"/>
                <a:gd name="T101" fmla="*/ 33 h 50"/>
                <a:gd name="T102" fmla="*/ 34 w 50"/>
                <a:gd name="T103" fmla="*/ 28 h 50"/>
                <a:gd name="T104" fmla="*/ 34 w 50"/>
                <a:gd name="T105" fmla="*/ 23 h 50"/>
                <a:gd name="T106" fmla="*/ 44 w 50"/>
                <a:gd name="T107" fmla="*/ 19 h 50"/>
                <a:gd name="T108" fmla="*/ 48 w 50"/>
                <a:gd name="T109" fmla="*/ 20 h 50"/>
                <a:gd name="T110" fmla="*/ 49 w 50"/>
                <a:gd name="T111" fmla="*/ 16 h 50"/>
                <a:gd name="T112" fmla="*/ 45 w 50"/>
                <a:gd name="T11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50">
                  <a:moveTo>
                    <a:pt x="45" y="14"/>
                  </a:moveTo>
                  <a:cubicBezTo>
                    <a:pt x="44" y="15"/>
                    <a:pt x="43" y="16"/>
                    <a:pt x="43" y="17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1" y="18"/>
                    <a:pt x="30" y="1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7"/>
                    <a:pt x="38" y="6"/>
                  </a:cubicBezTo>
                  <a:cubicBezTo>
                    <a:pt x="38" y="4"/>
                    <a:pt x="38" y="2"/>
                    <a:pt x="36" y="2"/>
                  </a:cubicBezTo>
                  <a:cubicBezTo>
                    <a:pt x="34" y="1"/>
                    <a:pt x="32" y="2"/>
                    <a:pt x="32" y="3"/>
                  </a:cubicBezTo>
                  <a:cubicBezTo>
                    <a:pt x="31" y="4"/>
                    <a:pt x="31" y="6"/>
                    <a:pt x="32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4"/>
                    <a:pt x="20" y="3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4" y="1"/>
                    <a:pt x="13" y="3"/>
                    <a:pt x="14" y="5"/>
                  </a:cubicBezTo>
                  <a:cubicBezTo>
                    <a:pt x="14" y="6"/>
                    <a:pt x="16" y="7"/>
                    <a:pt x="17" y="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7" y="13"/>
                    <a:pt x="6" y="13"/>
                  </a:cubicBezTo>
                  <a:cubicBezTo>
                    <a:pt x="4" y="12"/>
                    <a:pt x="2" y="13"/>
                    <a:pt x="2" y="14"/>
                  </a:cubicBezTo>
                  <a:cubicBezTo>
                    <a:pt x="1" y="16"/>
                    <a:pt x="2" y="18"/>
                    <a:pt x="3" y="19"/>
                  </a:cubicBezTo>
                  <a:cubicBezTo>
                    <a:pt x="4" y="19"/>
                    <a:pt x="6" y="19"/>
                    <a:pt x="7" y="1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4"/>
                    <a:pt x="15" y="26"/>
                    <a:pt x="16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1" y="31"/>
                    <a:pt x="0" y="33"/>
                    <a:pt x="1" y="34"/>
                  </a:cubicBezTo>
                  <a:cubicBezTo>
                    <a:pt x="1" y="36"/>
                    <a:pt x="3" y="37"/>
                    <a:pt x="5" y="36"/>
                  </a:cubicBezTo>
                  <a:cubicBezTo>
                    <a:pt x="6" y="36"/>
                    <a:pt x="7" y="34"/>
                    <a:pt x="7" y="3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8" y="33"/>
                    <a:pt x="20" y="3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4" y="43"/>
                    <a:pt x="13" y="43"/>
                    <a:pt x="13" y="44"/>
                  </a:cubicBezTo>
                  <a:cubicBezTo>
                    <a:pt x="12" y="46"/>
                    <a:pt x="13" y="48"/>
                    <a:pt x="14" y="49"/>
                  </a:cubicBezTo>
                  <a:cubicBezTo>
                    <a:pt x="16" y="49"/>
                    <a:pt x="18" y="49"/>
                    <a:pt x="18" y="47"/>
                  </a:cubicBezTo>
                  <a:cubicBezTo>
                    <a:pt x="19" y="46"/>
                    <a:pt x="19" y="44"/>
                    <a:pt x="18" y="4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4" y="35"/>
                    <a:pt x="25" y="35"/>
                    <a:pt x="27" y="3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29" y="46"/>
                    <a:pt x="30" y="48"/>
                  </a:cubicBezTo>
                  <a:cubicBezTo>
                    <a:pt x="30" y="49"/>
                    <a:pt x="32" y="50"/>
                    <a:pt x="34" y="49"/>
                  </a:cubicBezTo>
                  <a:cubicBezTo>
                    <a:pt x="35" y="49"/>
                    <a:pt x="36" y="47"/>
                    <a:pt x="36" y="45"/>
                  </a:cubicBezTo>
                  <a:cubicBezTo>
                    <a:pt x="35" y="44"/>
                    <a:pt x="34" y="43"/>
                    <a:pt x="33" y="4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3"/>
                    <a:pt x="32" y="32"/>
                    <a:pt x="33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38"/>
                    <a:pt x="48" y="38"/>
                    <a:pt x="49" y="36"/>
                  </a:cubicBezTo>
                  <a:cubicBezTo>
                    <a:pt x="49" y="35"/>
                    <a:pt x="49" y="33"/>
                    <a:pt x="47" y="32"/>
                  </a:cubicBezTo>
                  <a:cubicBezTo>
                    <a:pt x="46" y="31"/>
                    <a:pt x="44" y="32"/>
                    <a:pt x="43" y="33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5"/>
                    <a:pt x="34" y="23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0"/>
                    <a:pt x="46" y="21"/>
                    <a:pt x="48" y="20"/>
                  </a:cubicBezTo>
                  <a:cubicBezTo>
                    <a:pt x="49" y="20"/>
                    <a:pt x="50" y="18"/>
                    <a:pt x="49" y="16"/>
                  </a:cubicBezTo>
                  <a:cubicBezTo>
                    <a:pt x="49" y="15"/>
                    <a:pt x="47" y="14"/>
                    <a:pt x="4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12788" y="1814513"/>
              <a:ext cx="455613" cy="469900"/>
            </a:xfrm>
            <a:custGeom>
              <a:avLst/>
              <a:gdLst>
                <a:gd name="T0" fmla="*/ 75 w 80"/>
                <a:gd name="T1" fmla="*/ 18 h 82"/>
                <a:gd name="T2" fmla="*/ 55 w 80"/>
                <a:gd name="T3" fmla="*/ 11 h 82"/>
                <a:gd name="T4" fmla="*/ 47 w 80"/>
                <a:gd name="T5" fmla="*/ 20 h 82"/>
                <a:gd name="T6" fmla="*/ 47 w 80"/>
                <a:gd name="T7" fmla="*/ 20 h 82"/>
                <a:gd name="T8" fmla="*/ 46 w 80"/>
                <a:gd name="T9" fmla="*/ 12 h 82"/>
                <a:gd name="T10" fmla="*/ 27 w 80"/>
                <a:gd name="T11" fmla="*/ 4 h 82"/>
                <a:gd name="T12" fmla="*/ 19 w 80"/>
                <a:gd name="T13" fmla="*/ 23 h 82"/>
                <a:gd name="T14" fmla="*/ 24 w 80"/>
                <a:gd name="T15" fmla="*/ 30 h 82"/>
                <a:gd name="T16" fmla="*/ 24 w 80"/>
                <a:gd name="T17" fmla="*/ 30 h 82"/>
                <a:gd name="T18" fmla="*/ 11 w 80"/>
                <a:gd name="T19" fmla="*/ 29 h 82"/>
                <a:gd name="T20" fmla="*/ 3 w 80"/>
                <a:gd name="T21" fmla="*/ 48 h 82"/>
                <a:gd name="T22" fmla="*/ 23 w 80"/>
                <a:gd name="T23" fmla="*/ 56 h 82"/>
                <a:gd name="T24" fmla="*/ 26 w 80"/>
                <a:gd name="T25" fmla="*/ 54 h 82"/>
                <a:gd name="T26" fmla="*/ 23 w 80"/>
                <a:gd name="T27" fmla="*/ 71 h 82"/>
                <a:gd name="T28" fmla="*/ 42 w 80"/>
                <a:gd name="T29" fmla="*/ 79 h 82"/>
                <a:gd name="T30" fmla="*/ 50 w 80"/>
                <a:gd name="T31" fmla="*/ 59 h 82"/>
                <a:gd name="T32" fmla="*/ 50 w 80"/>
                <a:gd name="T33" fmla="*/ 59 h 82"/>
                <a:gd name="T34" fmla="*/ 69 w 80"/>
                <a:gd name="T35" fmla="*/ 67 h 82"/>
                <a:gd name="T36" fmla="*/ 77 w 80"/>
                <a:gd name="T37" fmla="*/ 48 h 82"/>
                <a:gd name="T38" fmla="*/ 64 w 80"/>
                <a:gd name="T39" fmla="*/ 39 h 82"/>
                <a:gd name="T40" fmla="*/ 67 w 80"/>
                <a:gd name="T41" fmla="*/ 38 h 82"/>
                <a:gd name="T42" fmla="*/ 75 w 80"/>
                <a:gd name="T4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2">
                  <a:moveTo>
                    <a:pt x="75" y="18"/>
                  </a:moveTo>
                  <a:cubicBezTo>
                    <a:pt x="72" y="11"/>
                    <a:pt x="63" y="7"/>
                    <a:pt x="55" y="11"/>
                  </a:cubicBezTo>
                  <a:cubicBezTo>
                    <a:pt x="51" y="12"/>
                    <a:pt x="48" y="16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7"/>
                    <a:pt x="47" y="14"/>
                    <a:pt x="46" y="12"/>
                  </a:cubicBezTo>
                  <a:cubicBezTo>
                    <a:pt x="43" y="4"/>
                    <a:pt x="34" y="0"/>
                    <a:pt x="27" y="4"/>
                  </a:cubicBezTo>
                  <a:cubicBezTo>
                    <a:pt x="19" y="7"/>
                    <a:pt x="15" y="15"/>
                    <a:pt x="19" y="23"/>
                  </a:cubicBezTo>
                  <a:cubicBezTo>
                    <a:pt x="20" y="26"/>
                    <a:pt x="22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8"/>
                    <a:pt x="16" y="27"/>
                    <a:pt x="11" y="29"/>
                  </a:cubicBezTo>
                  <a:cubicBezTo>
                    <a:pt x="4" y="32"/>
                    <a:pt x="0" y="41"/>
                    <a:pt x="3" y="48"/>
                  </a:cubicBezTo>
                  <a:cubicBezTo>
                    <a:pt x="6" y="56"/>
                    <a:pt x="15" y="59"/>
                    <a:pt x="23" y="56"/>
                  </a:cubicBezTo>
                  <a:cubicBezTo>
                    <a:pt x="24" y="56"/>
                    <a:pt x="25" y="55"/>
                    <a:pt x="26" y="54"/>
                  </a:cubicBezTo>
                  <a:cubicBezTo>
                    <a:pt x="22" y="58"/>
                    <a:pt x="20" y="65"/>
                    <a:pt x="23" y="71"/>
                  </a:cubicBezTo>
                  <a:cubicBezTo>
                    <a:pt x="26" y="78"/>
                    <a:pt x="34" y="82"/>
                    <a:pt x="42" y="79"/>
                  </a:cubicBezTo>
                  <a:cubicBezTo>
                    <a:pt x="49" y="75"/>
                    <a:pt x="53" y="67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62" y="70"/>
                    <a:pt x="69" y="67"/>
                  </a:cubicBezTo>
                  <a:cubicBezTo>
                    <a:pt x="77" y="64"/>
                    <a:pt x="80" y="55"/>
                    <a:pt x="77" y="48"/>
                  </a:cubicBezTo>
                  <a:cubicBezTo>
                    <a:pt x="75" y="42"/>
                    <a:pt x="70" y="39"/>
                    <a:pt x="64" y="39"/>
                  </a:cubicBezTo>
                  <a:cubicBezTo>
                    <a:pt x="65" y="39"/>
                    <a:pt x="66" y="38"/>
                    <a:pt x="67" y="38"/>
                  </a:cubicBezTo>
                  <a:cubicBezTo>
                    <a:pt x="74" y="35"/>
                    <a:pt x="78" y="26"/>
                    <a:pt x="75" y="18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8200" y="1928813"/>
              <a:ext cx="222250" cy="223838"/>
            </a:xfrm>
            <a:custGeom>
              <a:avLst/>
              <a:gdLst>
                <a:gd name="T0" fmla="*/ 35 w 39"/>
                <a:gd name="T1" fmla="*/ 10 h 39"/>
                <a:gd name="T2" fmla="*/ 34 w 39"/>
                <a:gd name="T3" fmla="*/ 13 h 39"/>
                <a:gd name="T4" fmla="*/ 26 w 39"/>
                <a:gd name="T5" fmla="*/ 16 h 39"/>
                <a:gd name="T6" fmla="*/ 23 w 39"/>
                <a:gd name="T7" fmla="*/ 13 h 39"/>
                <a:gd name="T8" fmla="*/ 26 w 39"/>
                <a:gd name="T9" fmla="*/ 5 h 39"/>
                <a:gd name="T10" fmla="*/ 29 w 39"/>
                <a:gd name="T11" fmla="*/ 4 h 39"/>
                <a:gd name="T12" fmla="*/ 27 w 39"/>
                <a:gd name="T13" fmla="*/ 1 h 39"/>
                <a:gd name="T14" fmla="*/ 24 w 39"/>
                <a:gd name="T15" fmla="*/ 2 h 39"/>
                <a:gd name="T16" fmla="*/ 25 w 39"/>
                <a:gd name="T17" fmla="*/ 5 h 39"/>
                <a:gd name="T18" fmla="*/ 22 w 39"/>
                <a:gd name="T19" fmla="*/ 12 h 39"/>
                <a:gd name="T20" fmla="*/ 17 w 39"/>
                <a:gd name="T21" fmla="*/ 12 h 39"/>
                <a:gd name="T22" fmla="*/ 14 w 39"/>
                <a:gd name="T23" fmla="*/ 5 h 39"/>
                <a:gd name="T24" fmla="*/ 15 w 39"/>
                <a:gd name="T25" fmla="*/ 2 h 39"/>
                <a:gd name="T26" fmla="*/ 12 w 39"/>
                <a:gd name="T27" fmla="*/ 1 h 39"/>
                <a:gd name="T28" fmla="*/ 10 w 39"/>
                <a:gd name="T29" fmla="*/ 4 h 39"/>
                <a:gd name="T30" fmla="*/ 13 w 39"/>
                <a:gd name="T31" fmla="*/ 5 h 39"/>
                <a:gd name="T32" fmla="*/ 16 w 39"/>
                <a:gd name="T33" fmla="*/ 13 h 39"/>
                <a:gd name="T34" fmla="*/ 13 w 39"/>
                <a:gd name="T35" fmla="*/ 16 h 39"/>
                <a:gd name="T36" fmla="*/ 6 w 39"/>
                <a:gd name="T37" fmla="*/ 13 h 39"/>
                <a:gd name="T38" fmla="*/ 4 w 39"/>
                <a:gd name="T39" fmla="*/ 10 h 39"/>
                <a:gd name="T40" fmla="*/ 1 w 39"/>
                <a:gd name="T41" fmla="*/ 12 h 39"/>
                <a:gd name="T42" fmla="*/ 2 w 39"/>
                <a:gd name="T43" fmla="*/ 15 h 39"/>
                <a:gd name="T44" fmla="*/ 5 w 39"/>
                <a:gd name="T45" fmla="*/ 14 h 39"/>
                <a:gd name="T46" fmla="*/ 12 w 39"/>
                <a:gd name="T47" fmla="*/ 18 h 39"/>
                <a:gd name="T48" fmla="*/ 12 w 39"/>
                <a:gd name="T49" fmla="*/ 22 h 39"/>
                <a:gd name="T50" fmla="*/ 5 w 39"/>
                <a:gd name="T51" fmla="*/ 25 h 39"/>
                <a:gd name="T52" fmla="*/ 2 w 39"/>
                <a:gd name="T53" fmla="*/ 24 h 39"/>
                <a:gd name="T54" fmla="*/ 1 w 39"/>
                <a:gd name="T55" fmla="*/ 27 h 39"/>
                <a:gd name="T56" fmla="*/ 4 w 39"/>
                <a:gd name="T57" fmla="*/ 29 h 39"/>
                <a:gd name="T58" fmla="*/ 6 w 39"/>
                <a:gd name="T59" fmla="*/ 26 h 39"/>
                <a:gd name="T60" fmla="*/ 13 w 39"/>
                <a:gd name="T61" fmla="*/ 23 h 39"/>
                <a:gd name="T62" fmla="*/ 16 w 39"/>
                <a:gd name="T63" fmla="*/ 26 h 39"/>
                <a:gd name="T64" fmla="*/ 13 w 39"/>
                <a:gd name="T65" fmla="*/ 33 h 39"/>
                <a:gd name="T66" fmla="*/ 11 w 39"/>
                <a:gd name="T67" fmla="*/ 35 h 39"/>
                <a:gd name="T68" fmla="*/ 12 w 39"/>
                <a:gd name="T69" fmla="*/ 38 h 39"/>
                <a:gd name="T70" fmla="*/ 15 w 39"/>
                <a:gd name="T71" fmla="*/ 37 h 39"/>
                <a:gd name="T72" fmla="*/ 14 w 39"/>
                <a:gd name="T73" fmla="*/ 34 h 39"/>
                <a:gd name="T74" fmla="*/ 17 w 39"/>
                <a:gd name="T75" fmla="*/ 27 h 39"/>
                <a:gd name="T76" fmla="*/ 22 w 39"/>
                <a:gd name="T77" fmla="*/ 27 h 39"/>
                <a:gd name="T78" fmla="*/ 25 w 39"/>
                <a:gd name="T79" fmla="*/ 34 h 39"/>
                <a:gd name="T80" fmla="*/ 24 w 39"/>
                <a:gd name="T81" fmla="*/ 37 h 39"/>
                <a:gd name="T82" fmla="*/ 27 w 39"/>
                <a:gd name="T83" fmla="*/ 38 h 39"/>
                <a:gd name="T84" fmla="*/ 29 w 39"/>
                <a:gd name="T85" fmla="*/ 35 h 39"/>
                <a:gd name="T86" fmla="*/ 26 w 39"/>
                <a:gd name="T87" fmla="*/ 33 h 39"/>
                <a:gd name="T88" fmla="*/ 23 w 39"/>
                <a:gd name="T89" fmla="*/ 26 h 39"/>
                <a:gd name="T90" fmla="*/ 26 w 39"/>
                <a:gd name="T91" fmla="*/ 23 h 39"/>
                <a:gd name="T92" fmla="*/ 34 w 39"/>
                <a:gd name="T93" fmla="*/ 26 h 39"/>
                <a:gd name="T94" fmla="*/ 35 w 39"/>
                <a:gd name="T95" fmla="*/ 29 h 39"/>
                <a:gd name="T96" fmla="*/ 38 w 39"/>
                <a:gd name="T97" fmla="*/ 27 h 39"/>
                <a:gd name="T98" fmla="*/ 37 w 39"/>
                <a:gd name="T99" fmla="*/ 24 h 39"/>
                <a:gd name="T100" fmla="*/ 34 w 39"/>
                <a:gd name="T101" fmla="*/ 25 h 39"/>
                <a:gd name="T102" fmla="*/ 27 w 39"/>
                <a:gd name="T103" fmla="*/ 22 h 39"/>
                <a:gd name="T104" fmla="*/ 27 w 39"/>
                <a:gd name="T105" fmla="*/ 17 h 39"/>
                <a:gd name="T106" fmla="*/ 34 w 39"/>
                <a:gd name="T107" fmla="*/ 14 h 39"/>
                <a:gd name="T108" fmla="*/ 37 w 39"/>
                <a:gd name="T109" fmla="*/ 15 h 39"/>
                <a:gd name="T110" fmla="*/ 38 w 39"/>
                <a:gd name="T111" fmla="*/ 12 h 39"/>
                <a:gd name="T112" fmla="*/ 35 w 39"/>
                <a:gd name="T11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" h="39">
                  <a:moveTo>
                    <a:pt x="35" y="10"/>
                  </a:moveTo>
                  <a:cubicBezTo>
                    <a:pt x="34" y="11"/>
                    <a:pt x="34" y="12"/>
                    <a:pt x="34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5"/>
                    <a:pt x="24" y="14"/>
                    <a:pt x="23" y="1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5"/>
                    <a:pt x="29" y="4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0" y="1"/>
                    <a:pt x="10" y="3"/>
                    <a:pt x="10" y="4"/>
                  </a:cubicBezTo>
                  <a:cubicBezTo>
                    <a:pt x="11" y="5"/>
                    <a:pt x="12" y="6"/>
                    <a:pt x="13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3" y="10"/>
                    <a:pt x="1" y="10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20"/>
                    <a:pt x="12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3" y="24"/>
                    <a:pt x="2" y="24"/>
                  </a:cubicBezTo>
                  <a:cubicBezTo>
                    <a:pt x="1" y="24"/>
                    <a:pt x="0" y="26"/>
                    <a:pt x="1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8"/>
                    <a:pt x="6" y="27"/>
                    <a:pt x="6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4"/>
                    <a:pt x="15" y="25"/>
                    <a:pt x="16" y="2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0" y="36"/>
                    <a:pt x="11" y="38"/>
                    <a:pt x="12" y="38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5" y="35"/>
                    <a:pt x="14" y="3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20" y="27"/>
                    <a:pt x="22" y="27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5"/>
                    <a:pt x="24" y="36"/>
                    <a:pt x="24" y="37"/>
                  </a:cubicBezTo>
                  <a:cubicBezTo>
                    <a:pt x="24" y="38"/>
                    <a:pt x="26" y="39"/>
                    <a:pt x="27" y="38"/>
                  </a:cubicBezTo>
                  <a:cubicBezTo>
                    <a:pt x="28" y="38"/>
                    <a:pt x="29" y="36"/>
                    <a:pt x="29" y="35"/>
                  </a:cubicBezTo>
                  <a:cubicBezTo>
                    <a:pt x="28" y="34"/>
                    <a:pt x="27" y="33"/>
                    <a:pt x="26" y="3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5" y="29"/>
                  </a:cubicBezTo>
                  <a:cubicBezTo>
                    <a:pt x="36" y="29"/>
                    <a:pt x="38" y="28"/>
                    <a:pt x="38" y="27"/>
                  </a:cubicBezTo>
                  <a:cubicBezTo>
                    <a:pt x="39" y="26"/>
                    <a:pt x="38" y="24"/>
                    <a:pt x="37" y="24"/>
                  </a:cubicBezTo>
                  <a:cubicBezTo>
                    <a:pt x="36" y="23"/>
                    <a:pt x="35" y="24"/>
                    <a:pt x="34" y="25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0"/>
                    <a:pt x="27" y="19"/>
                    <a:pt x="27" y="1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38" y="14"/>
                    <a:pt x="39" y="13"/>
                    <a:pt x="38" y="12"/>
                  </a:cubicBezTo>
                  <a:cubicBezTo>
                    <a:pt x="38" y="10"/>
                    <a:pt x="36" y="10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00138" y="1274763"/>
              <a:ext cx="217488" cy="166688"/>
            </a:xfrm>
            <a:custGeom>
              <a:avLst/>
              <a:gdLst>
                <a:gd name="T0" fmla="*/ 19 w 38"/>
                <a:gd name="T1" fmla="*/ 5 h 29"/>
                <a:gd name="T2" fmla="*/ 7 w 38"/>
                <a:gd name="T3" fmla="*/ 18 h 29"/>
                <a:gd name="T4" fmla="*/ 35 w 38"/>
                <a:gd name="T5" fmla="*/ 23 h 29"/>
                <a:gd name="T6" fmla="*/ 19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9" y="5"/>
                  </a:moveTo>
                  <a:cubicBezTo>
                    <a:pt x="19" y="5"/>
                    <a:pt x="0" y="10"/>
                    <a:pt x="7" y="18"/>
                  </a:cubicBezTo>
                  <a:cubicBezTo>
                    <a:pt x="13" y="27"/>
                    <a:pt x="34" y="29"/>
                    <a:pt x="35" y="23"/>
                  </a:cubicBezTo>
                  <a:cubicBezTo>
                    <a:pt x="37" y="17"/>
                    <a:pt x="38" y="0"/>
                    <a:pt x="19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73263" y="1819275"/>
              <a:ext cx="217488" cy="166688"/>
            </a:xfrm>
            <a:custGeom>
              <a:avLst/>
              <a:gdLst>
                <a:gd name="T0" fmla="*/ 18 w 38"/>
                <a:gd name="T1" fmla="*/ 5 h 29"/>
                <a:gd name="T2" fmla="*/ 6 w 38"/>
                <a:gd name="T3" fmla="*/ 18 h 29"/>
                <a:gd name="T4" fmla="*/ 35 w 38"/>
                <a:gd name="T5" fmla="*/ 23 h 29"/>
                <a:gd name="T6" fmla="*/ 18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8" y="5"/>
                  </a:moveTo>
                  <a:cubicBezTo>
                    <a:pt x="18" y="5"/>
                    <a:pt x="0" y="10"/>
                    <a:pt x="6" y="18"/>
                  </a:cubicBezTo>
                  <a:cubicBezTo>
                    <a:pt x="12" y="27"/>
                    <a:pt x="33" y="29"/>
                    <a:pt x="35" y="23"/>
                  </a:cubicBezTo>
                  <a:cubicBezTo>
                    <a:pt x="36" y="17"/>
                    <a:pt x="38" y="0"/>
                    <a:pt x="18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08463" y="1223963"/>
              <a:ext cx="149225" cy="114300"/>
            </a:xfrm>
            <a:custGeom>
              <a:avLst/>
              <a:gdLst>
                <a:gd name="T0" fmla="*/ 12 w 26"/>
                <a:gd name="T1" fmla="*/ 4 h 20"/>
                <a:gd name="T2" fmla="*/ 4 w 26"/>
                <a:gd name="T3" fmla="*/ 13 h 20"/>
                <a:gd name="T4" fmla="*/ 24 w 26"/>
                <a:gd name="T5" fmla="*/ 16 h 20"/>
                <a:gd name="T6" fmla="*/ 12 w 26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12" y="4"/>
                  </a:moveTo>
                  <a:cubicBezTo>
                    <a:pt x="12" y="4"/>
                    <a:pt x="0" y="7"/>
                    <a:pt x="4" y="13"/>
                  </a:cubicBezTo>
                  <a:cubicBezTo>
                    <a:pt x="8" y="18"/>
                    <a:pt x="23" y="20"/>
                    <a:pt x="24" y="16"/>
                  </a:cubicBezTo>
                  <a:cubicBezTo>
                    <a:pt x="25" y="12"/>
                    <a:pt x="26" y="0"/>
                    <a:pt x="12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289050" y="1951038"/>
              <a:ext cx="182563" cy="142875"/>
            </a:xfrm>
            <a:custGeom>
              <a:avLst/>
              <a:gdLst>
                <a:gd name="T0" fmla="*/ 15 w 32"/>
                <a:gd name="T1" fmla="*/ 1 h 25"/>
                <a:gd name="T2" fmla="*/ 2 w 32"/>
                <a:gd name="T3" fmla="*/ 8 h 25"/>
                <a:gd name="T4" fmla="*/ 23 w 32"/>
                <a:gd name="T5" fmla="*/ 20 h 25"/>
                <a:gd name="T6" fmla="*/ 15 w 32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1"/>
                  </a:moveTo>
                  <a:cubicBezTo>
                    <a:pt x="15" y="1"/>
                    <a:pt x="0" y="0"/>
                    <a:pt x="2" y="8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92375" y="2547938"/>
              <a:ext cx="182563" cy="142875"/>
            </a:xfrm>
            <a:custGeom>
              <a:avLst/>
              <a:gdLst>
                <a:gd name="T0" fmla="*/ 16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6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6" y="2"/>
                  </a:moveTo>
                  <a:cubicBezTo>
                    <a:pt x="16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6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240088" y="1641475"/>
              <a:ext cx="136525" cy="98425"/>
            </a:xfrm>
            <a:custGeom>
              <a:avLst/>
              <a:gdLst>
                <a:gd name="T0" fmla="*/ 12 w 24"/>
                <a:gd name="T1" fmla="*/ 0 h 17"/>
                <a:gd name="T2" fmla="*/ 2 w 24"/>
                <a:gd name="T3" fmla="*/ 6 h 17"/>
                <a:gd name="T4" fmla="*/ 19 w 24"/>
                <a:gd name="T5" fmla="*/ 13 h 17"/>
                <a:gd name="T6" fmla="*/ 12 w 2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4" y="12"/>
                    <a:pt x="17" y="17"/>
                    <a:pt x="19" y="13"/>
                  </a:cubicBezTo>
                  <a:cubicBezTo>
                    <a:pt x="21" y="10"/>
                    <a:pt x="24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498725" y="1165225"/>
              <a:ext cx="141288" cy="98425"/>
            </a:xfrm>
            <a:custGeom>
              <a:avLst/>
              <a:gdLst>
                <a:gd name="T0" fmla="*/ 12 w 25"/>
                <a:gd name="T1" fmla="*/ 0 h 17"/>
                <a:gd name="T2" fmla="*/ 2 w 25"/>
                <a:gd name="T3" fmla="*/ 6 h 17"/>
                <a:gd name="T4" fmla="*/ 19 w 25"/>
                <a:gd name="T5" fmla="*/ 13 h 17"/>
                <a:gd name="T6" fmla="*/ 12 w 2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5" y="12"/>
                    <a:pt x="17" y="17"/>
                    <a:pt x="19" y="13"/>
                  </a:cubicBezTo>
                  <a:cubicBezTo>
                    <a:pt x="21" y="10"/>
                    <a:pt x="25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46150" y="666750"/>
              <a:ext cx="188913" cy="144463"/>
            </a:xfrm>
            <a:custGeom>
              <a:avLst/>
              <a:gdLst>
                <a:gd name="T0" fmla="*/ 16 w 33"/>
                <a:gd name="T1" fmla="*/ 1 h 25"/>
                <a:gd name="T2" fmla="*/ 3 w 33"/>
                <a:gd name="T3" fmla="*/ 8 h 25"/>
                <a:gd name="T4" fmla="*/ 24 w 33"/>
                <a:gd name="T5" fmla="*/ 20 h 25"/>
                <a:gd name="T6" fmla="*/ 16 w 33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5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7"/>
                    <a:pt x="21" y="25"/>
                    <a:pt x="24" y="20"/>
                  </a:cubicBezTo>
                  <a:cubicBezTo>
                    <a:pt x="27" y="16"/>
                    <a:pt x="33" y="4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505325" y="1608138"/>
              <a:ext cx="182563" cy="142875"/>
            </a:xfrm>
            <a:custGeom>
              <a:avLst/>
              <a:gdLst>
                <a:gd name="T0" fmla="*/ 15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5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2"/>
                  </a:moveTo>
                  <a:cubicBezTo>
                    <a:pt x="15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270125" y="752475"/>
              <a:ext cx="187325" cy="138113"/>
            </a:xfrm>
            <a:custGeom>
              <a:avLst/>
              <a:gdLst>
                <a:gd name="T0" fmla="*/ 16 w 33"/>
                <a:gd name="T1" fmla="*/ 1 h 24"/>
                <a:gd name="T2" fmla="*/ 3 w 33"/>
                <a:gd name="T3" fmla="*/ 8 h 24"/>
                <a:gd name="T4" fmla="*/ 24 w 33"/>
                <a:gd name="T5" fmla="*/ 20 h 24"/>
                <a:gd name="T6" fmla="*/ 16 w 33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4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6"/>
                    <a:pt x="21" y="24"/>
                    <a:pt x="24" y="20"/>
                  </a:cubicBezTo>
                  <a:cubicBezTo>
                    <a:pt x="27" y="16"/>
                    <a:pt x="33" y="3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66988" y="1039813"/>
              <a:ext cx="130175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370263" y="793750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5063" y="1836738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4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4" y="11"/>
                  </a:cubicBezTo>
                  <a:cubicBezTo>
                    <a:pt x="8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60613" y="2163763"/>
              <a:ext cx="131763" cy="96838"/>
            </a:xfrm>
            <a:custGeom>
              <a:avLst/>
              <a:gdLst>
                <a:gd name="T0" fmla="*/ 11 w 23"/>
                <a:gd name="T1" fmla="*/ 2 h 17"/>
                <a:gd name="T2" fmla="*/ 4 w 23"/>
                <a:gd name="T3" fmla="*/ 11 h 17"/>
                <a:gd name="T4" fmla="*/ 21 w 23"/>
                <a:gd name="T5" fmla="*/ 13 h 17"/>
                <a:gd name="T6" fmla="*/ 11 w 23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1" y="2"/>
                  </a:moveTo>
                  <a:cubicBezTo>
                    <a:pt x="11" y="2"/>
                    <a:pt x="0" y="5"/>
                    <a:pt x="4" y="11"/>
                  </a:cubicBezTo>
                  <a:cubicBezTo>
                    <a:pt x="8" y="16"/>
                    <a:pt x="20" y="17"/>
                    <a:pt x="21" y="13"/>
                  </a:cubicBezTo>
                  <a:cubicBezTo>
                    <a:pt x="22" y="10"/>
                    <a:pt x="23" y="0"/>
                    <a:pt x="11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6688" y="1670050"/>
              <a:ext cx="496888" cy="504825"/>
            </a:xfrm>
            <a:custGeom>
              <a:avLst/>
              <a:gdLst>
                <a:gd name="T0" fmla="*/ 81 w 87"/>
                <a:gd name="T1" fmla="*/ 20 h 88"/>
                <a:gd name="T2" fmla="*/ 60 w 87"/>
                <a:gd name="T3" fmla="*/ 11 h 88"/>
                <a:gd name="T4" fmla="*/ 50 w 87"/>
                <a:gd name="T5" fmla="*/ 21 h 88"/>
                <a:gd name="T6" fmla="*/ 50 w 87"/>
                <a:gd name="T7" fmla="*/ 21 h 88"/>
                <a:gd name="T8" fmla="*/ 49 w 87"/>
                <a:gd name="T9" fmla="*/ 12 h 88"/>
                <a:gd name="T10" fmla="*/ 28 w 87"/>
                <a:gd name="T11" fmla="*/ 4 h 88"/>
                <a:gd name="T12" fmla="*/ 20 w 87"/>
                <a:gd name="T13" fmla="*/ 25 h 88"/>
                <a:gd name="T14" fmla="*/ 26 w 87"/>
                <a:gd name="T15" fmla="*/ 32 h 88"/>
                <a:gd name="T16" fmla="*/ 26 w 87"/>
                <a:gd name="T17" fmla="*/ 32 h 88"/>
                <a:gd name="T18" fmla="*/ 12 w 87"/>
                <a:gd name="T19" fmla="*/ 31 h 88"/>
                <a:gd name="T20" fmla="*/ 3 w 87"/>
                <a:gd name="T21" fmla="*/ 52 h 88"/>
                <a:gd name="T22" fmla="*/ 24 w 87"/>
                <a:gd name="T23" fmla="*/ 61 h 88"/>
                <a:gd name="T24" fmla="*/ 28 w 87"/>
                <a:gd name="T25" fmla="*/ 58 h 88"/>
                <a:gd name="T26" fmla="*/ 24 w 87"/>
                <a:gd name="T27" fmla="*/ 76 h 88"/>
                <a:gd name="T28" fmla="*/ 45 w 87"/>
                <a:gd name="T29" fmla="*/ 85 h 88"/>
                <a:gd name="T30" fmla="*/ 54 w 87"/>
                <a:gd name="T31" fmla="*/ 64 h 88"/>
                <a:gd name="T32" fmla="*/ 54 w 87"/>
                <a:gd name="T33" fmla="*/ 64 h 88"/>
                <a:gd name="T34" fmla="*/ 75 w 87"/>
                <a:gd name="T35" fmla="*/ 73 h 88"/>
                <a:gd name="T36" fmla="*/ 83 w 87"/>
                <a:gd name="T37" fmla="*/ 52 h 88"/>
                <a:gd name="T38" fmla="*/ 69 w 87"/>
                <a:gd name="T39" fmla="*/ 42 h 88"/>
                <a:gd name="T40" fmla="*/ 72 w 87"/>
                <a:gd name="T41" fmla="*/ 41 h 88"/>
                <a:gd name="T42" fmla="*/ 81 w 87"/>
                <a:gd name="T43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88">
                  <a:moveTo>
                    <a:pt x="81" y="20"/>
                  </a:moveTo>
                  <a:cubicBezTo>
                    <a:pt x="77" y="12"/>
                    <a:pt x="68" y="8"/>
                    <a:pt x="60" y="11"/>
                  </a:cubicBezTo>
                  <a:cubicBezTo>
                    <a:pt x="55" y="13"/>
                    <a:pt x="52" y="17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19"/>
                    <a:pt x="51" y="15"/>
                    <a:pt x="49" y="12"/>
                  </a:cubicBezTo>
                  <a:cubicBezTo>
                    <a:pt x="46" y="4"/>
                    <a:pt x="37" y="0"/>
                    <a:pt x="28" y="4"/>
                  </a:cubicBezTo>
                  <a:cubicBezTo>
                    <a:pt x="20" y="7"/>
                    <a:pt x="16" y="17"/>
                    <a:pt x="20" y="25"/>
                  </a:cubicBezTo>
                  <a:cubicBezTo>
                    <a:pt x="21" y="28"/>
                    <a:pt x="23" y="30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0"/>
                    <a:pt x="16" y="29"/>
                    <a:pt x="12" y="31"/>
                  </a:cubicBezTo>
                  <a:cubicBezTo>
                    <a:pt x="3" y="35"/>
                    <a:pt x="0" y="44"/>
                    <a:pt x="3" y="52"/>
                  </a:cubicBezTo>
                  <a:cubicBezTo>
                    <a:pt x="6" y="60"/>
                    <a:pt x="16" y="64"/>
                    <a:pt x="24" y="61"/>
                  </a:cubicBezTo>
                  <a:cubicBezTo>
                    <a:pt x="25" y="60"/>
                    <a:pt x="27" y="59"/>
                    <a:pt x="28" y="58"/>
                  </a:cubicBezTo>
                  <a:cubicBezTo>
                    <a:pt x="23" y="63"/>
                    <a:pt x="21" y="70"/>
                    <a:pt x="24" y="76"/>
                  </a:cubicBezTo>
                  <a:cubicBezTo>
                    <a:pt x="27" y="85"/>
                    <a:pt x="37" y="88"/>
                    <a:pt x="45" y="85"/>
                  </a:cubicBezTo>
                  <a:cubicBezTo>
                    <a:pt x="53" y="82"/>
                    <a:pt x="57" y="72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72"/>
                    <a:pt x="67" y="76"/>
                    <a:pt x="75" y="73"/>
                  </a:cubicBezTo>
                  <a:cubicBezTo>
                    <a:pt x="83" y="69"/>
                    <a:pt x="87" y="60"/>
                    <a:pt x="83" y="52"/>
                  </a:cubicBezTo>
                  <a:cubicBezTo>
                    <a:pt x="81" y="46"/>
                    <a:pt x="75" y="42"/>
                    <a:pt x="69" y="42"/>
                  </a:cubicBezTo>
                  <a:cubicBezTo>
                    <a:pt x="70" y="42"/>
                    <a:pt x="71" y="41"/>
                    <a:pt x="72" y="41"/>
                  </a:cubicBezTo>
                  <a:cubicBezTo>
                    <a:pt x="80" y="37"/>
                    <a:pt x="84" y="28"/>
                    <a:pt x="81" y="2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74800" y="1797050"/>
              <a:ext cx="238125" cy="239713"/>
            </a:xfrm>
            <a:custGeom>
              <a:avLst/>
              <a:gdLst>
                <a:gd name="T0" fmla="*/ 38 w 42"/>
                <a:gd name="T1" fmla="*/ 11 h 42"/>
                <a:gd name="T2" fmla="*/ 36 w 42"/>
                <a:gd name="T3" fmla="*/ 13 h 42"/>
                <a:gd name="T4" fmla="*/ 28 w 42"/>
                <a:gd name="T5" fmla="*/ 17 h 42"/>
                <a:gd name="T6" fmla="*/ 24 w 42"/>
                <a:gd name="T7" fmla="*/ 14 h 42"/>
                <a:gd name="T8" fmla="*/ 28 w 42"/>
                <a:gd name="T9" fmla="*/ 5 h 42"/>
                <a:gd name="T10" fmla="*/ 31 w 42"/>
                <a:gd name="T11" fmla="*/ 4 h 42"/>
                <a:gd name="T12" fmla="*/ 29 w 42"/>
                <a:gd name="T13" fmla="*/ 0 h 42"/>
                <a:gd name="T14" fmla="*/ 26 w 42"/>
                <a:gd name="T15" fmla="*/ 2 h 42"/>
                <a:gd name="T16" fmla="*/ 26 w 42"/>
                <a:gd name="T17" fmla="*/ 5 h 42"/>
                <a:gd name="T18" fmla="*/ 23 w 42"/>
                <a:gd name="T19" fmla="*/ 13 h 42"/>
                <a:gd name="T20" fmla="*/ 18 w 42"/>
                <a:gd name="T21" fmla="*/ 13 h 42"/>
                <a:gd name="T22" fmla="*/ 15 w 42"/>
                <a:gd name="T23" fmla="*/ 5 h 42"/>
                <a:gd name="T24" fmla="*/ 16 w 42"/>
                <a:gd name="T25" fmla="*/ 2 h 42"/>
                <a:gd name="T26" fmla="*/ 12 w 42"/>
                <a:gd name="T27" fmla="*/ 0 h 42"/>
                <a:gd name="T28" fmla="*/ 11 w 42"/>
                <a:gd name="T29" fmla="*/ 4 h 42"/>
                <a:gd name="T30" fmla="*/ 13 w 42"/>
                <a:gd name="T31" fmla="*/ 5 h 42"/>
                <a:gd name="T32" fmla="*/ 17 w 42"/>
                <a:gd name="T33" fmla="*/ 14 h 42"/>
                <a:gd name="T34" fmla="*/ 13 w 42"/>
                <a:gd name="T35" fmla="*/ 17 h 42"/>
                <a:gd name="T36" fmla="*/ 6 w 42"/>
                <a:gd name="T37" fmla="*/ 14 h 42"/>
                <a:gd name="T38" fmla="*/ 4 w 42"/>
                <a:gd name="T39" fmla="*/ 11 h 42"/>
                <a:gd name="T40" fmla="*/ 0 w 42"/>
                <a:gd name="T41" fmla="*/ 12 h 42"/>
                <a:gd name="T42" fmla="*/ 2 w 42"/>
                <a:gd name="T43" fmla="*/ 16 h 42"/>
                <a:gd name="T44" fmla="*/ 5 w 42"/>
                <a:gd name="T45" fmla="*/ 15 h 42"/>
                <a:gd name="T46" fmla="*/ 13 w 42"/>
                <a:gd name="T47" fmla="*/ 19 h 42"/>
                <a:gd name="T48" fmla="*/ 13 w 42"/>
                <a:gd name="T49" fmla="*/ 23 h 42"/>
                <a:gd name="T50" fmla="*/ 5 w 42"/>
                <a:gd name="T51" fmla="*/ 26 h 42"/>
                <a:gd name="T52" fmla="*/ 2 w 42"/>
                <a:gd name="T53" fmla="*/ 26 h 42"/>
                <a:gd name="T54" fmla="*/ 0 w 42"/>
                <a:gd name="T55" fmla="*/ 29 h 42"/>
                <a:gd name="T56" fmla="*/ 4 w 42"/>
                <a:gd name="T57" fmla="*/ 31 h 42"/>
                <a:gd name="T58" fmla="*/ 6 w 42"/>
                <a:gd name="T59" fmla="*/ 28 h 42"/>
                <a:gd name="T60" fmla="*/ 14 w 42"/>
                <a:gd name="T61" fmla="*/ 25 h 42"/>
                <a:gd name="T62" fmla="*/ 17 w 42"/>
                <a:gd name="T63" fmla="*/ 28 h 42"/>
                <a:gd name="T64" fmla="*/ 13 w 42"/>
                <a:gd name="T65" fmla="*/ 36 h 42"/>
                <a:gd name="T66" fmla="*/ 11 w 42"/>
                <a:gd name="T67" fmla="*/ 37 h 42"/>
                <a:gd name="T68" fmla="*/ 12 w 42"/>
                <a:gd name="T69" fmla="*/ 41 h 42"/>
                <a:gd name="T70" fmla="*/ 16 w 42"/>
                <a:gd name="T71" fmla="*/ 39 h 42"/>
                <a:gd name="T72" fmla="*/ 15 w 42"/>
                <a:gd name="T73" fmla="*/ 36 h 42"/>
                <a:gd name="T74" fmla="*/ 18 w 42"/>
                <a:gd name="T75" fmla="*/ 29 h 42"/>
                <a:gd name="T76" fmla="*/ 23 w 42"/>
                <a:gd name="T77" fmla="*/ 28 h 42"/>
                <a:gd name="T78" fmla="*/ 26 w 42"/>
                <a:gd name="T79" fmla="*/ 36 h 42"/>
                <a:gd name="T80" fmla="*/ 25 w 42"/>
                <a:gd name="T81" fmla="*/ 39 h 42"/>
                <a:gd name="T82" fmla="*/ 29 w 42"/>
                <a:gd name="T83" fmla="*/ 41 h 42"/>
                <a:gd name="T84" fmla="*/ 30 w 42"/>
                <a:gd name="T85" fmla="*/ 37 h 42"/>
                <a:gd name="T86" fmla="*/ 28 w 42"/>
                <a:gd name="T87" fmla="*/ 36 h 42"/>
                <a:gd name="T88" fmla="*/ 25 w 42"/>
                <a:gd name="T89" fmla="*/ 28 h 42"/>
                <a:gd name="T90" fmla="*/ 28 w 42"/>
                <a:gd name="T91" fmla="*/ 25 h 42"/>
                <a:gd name="T92" fmla="*/ 36 w 42"/>
                <a:gd name="T93" fmla="*/ 28 h 42"/>
                <a:gd name="T94" fmla="*/ 38 w 42"/>
                <a:gd name="T95" fmla="*/ 30 h 42"/>
                <a:gd name="T96" fmla="*/ 41 w 42"/>
                <a:gd name="T97" fmla="*/ 29 h 42"/>
                <a:gd name="T98" fmla="*/ 40 w 42"/>
                <a:gd name="T99" fmla="*/ 25 h 42"/>
                <a:gd name="T100" fmla="*/ 37 w 42"/>
                <a:gd name="T101" fmla="*/ 26 h 42"/>
                <a:gd name="T102" fmla="*/ 28 w 42"/>
                <a:gd name="T103" fmla="*/ 23 h 42"/>
                <a:gd name="T104" fmla="*/ 28 w 42"/>
                <a:gd name="T105" fmla="*/ 18 h 42"/>
                <a:gd name="T106" fmla="*/ 37 w 42"/>
                <a:gd name="T107" fmla="*/ 15 h 42"/>
                <a:gd name="T108" fmla="*/ 40 w 42"/>
                <a:gd name="T109" fmla="*/ 16 h 42"/>
                <a:gd name="T110" fmla="*/ 41 w 42"/>
                <a:gd name="T111" fmla="*/ 12 h 42"/>
                <a:gd name="T112" fmla="*/ 38 w 42"/>
                <a:gd name="T11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42">
                  <a:moveTo>
                    <a:pt x="38" y="11"/>
                  </a:moveTo>
                  <a:cubicBezTo>
                    <a:pt x="36" y="11"/>
                    <a:pt x="36" y="12"/>
                    <a:pt x="36" y="1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5"/>
                    <a:pt x="26" y="14"/>
                    <a:pt x="24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1" y="1"/>
                    <a:pt x="29" y="0"/>
                  </a:cubicBezTo>
                  <a:cubicBezTo>
                    <a:pt x="28" y="0"/>
                    <a:pt x="26" y="0"/>
                    <a:pt x="26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3"/>
                    <a:pt x="20" y="13"/>
                    <a:pt x="18" y="1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5" y="14"/>
                    <a:pt x="14" y="16"/>
                    <a:pt x="13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2"/>
                    <a:pt x="5" y="11"/>
                    <a:pt x="4" y="11"/>
                  </a:cubicBezTo>
                  <a:cubicBezTo>
                    <a:pt x="3" y="10"/>
                    <a:pt x="1" y="11"/>
                    <a:pt x="0" y="12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3" y="16"/>
                    <a:pt x="4" y="16"/>
                    <a:pt x="5" y="1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1"/>
                    <a:pt x="13" y="2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3" y="25"/>
                    <a:pt x="2" y="26"/>
                  </a:cubicBezTo>
                  <a:cubicBezTo>
                    <a:pt x="1" y="26"/>
                    <a:pt x="0" y="28"/>
                    <a:pt x="0" y="29"/>
                  </a:cubicBezTo>
                  <a:cubicBezTo>
                    <a:pt x="1" y="30"/>
                    <a:pt x="3" y="31"/>
                    <a:pt x="4" y="31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5" y="27"/>
                    <a:pt x="17" y="2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4" y="42"/>
                    <a:pt x="15" y="41"/>
                    <a:pt x="16" y="39"/>
                  </a:cubicBezTo>
                  <a:cubicBezTo>
                    <a:pt x="16" y="38"/>
                    <a:pt x="16" y="37"/>
                    <a:pt x="15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1" y="29"/>
                    <a:pt x="23" y="2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5" y="39"/>
                  </a:cubicBezTo>
                  <a:cubicBezTo>
                    <a:pt x="26" y="41"/>
                    <a:pt x="28" y="41"/>
                    <a:pt x="29" y="41"/>
                  </a:cubicBezTo>
                  <a:cubicBezTo>
                    <a:pt x="30" y="40"/>
                    <a:pt x="31" y="39"/>
                    <a:pt x="30" y="37"/>
                  </a:cubicBezTo>
                  <a:cubicBezTo>
                    <a:pt x="30" y="36"/>
                    <a:pt x="29" y="36"/>
                    <a:pt x="28" y="3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7"/>
                    <a:pt x="27" y="26"/>
                    <a:pt x="28" y="2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39" y="31"/>
                    <a:pt x="41" y="30"/>
                    <a:pt x="41" y="29"/>
                  </a:cubicBezTo>
                  <a:cubicBezTo>
                    <a:pt x="42" y="28"/>
                    <a:pt x="41" y="26"/>
                    <a:pt x="40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28" y="1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6"/>
                    <a:pt x="39" y="16"/>
                    <a:pt x="40" y="16"/>
                  </a:cubicBezTo>
                  <a:cubicBezTo>
                    <a:pt x="41" y="15"/>
                    <a:pt x="42" y="14"/>
                    <a:pt x="41" y="12"/>
                  </a:cubicBezTo>
                  <a:cubicBezTo>
                    <a:pt x="41" y="11"/>
                    <a:pt x="39" y="10"/>
                    <a:pt x="3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76425" y="804863"/>
              <a:ext cx="604838" cy="590550"/>
            </a:xfrm>
            <a:custGeom>
              <a:avLst/>
              <a:gdLst>
                <a:gd name="T0" fmla="*/ 106 w 106"/>
                <a:gd name="T1" fmla="*/ 44 h 103"/>
                <a:gd name="T2" fmla="*/ 86 w 106"/>
                <a:gd name="T3" fmla="*/ 24 h 103"/>
                <a:gd name="T4" fmla="*/ 70 w 106"/>
                <a:gd name="T5" fmla="*/ 32 h 103"/>
                <a:gd name="T6" fmla="*/ 70 w 106"/>
                <a:gd name="T7" fmla="*/ 32 h 103"/>
                <a:gd name="T8" fmla="*/ 73 w 106"/>
                <a:gd name="T9" fmla="*/ 21 h 103"/>
                <a:gd name="T10" fmla="*/ 53 w 106"/>
                <a:gd name="T11" fmla="*/ 0 h 103"/>
                <a:gd name="T12" fmla="*/ 32 w 106"/>
                <a:gd name="T13" fmla="*/ 21 h 103"/>
                <a:gd name="T14" fmla="*/ 36 w 106"/>
                <a:gd name="T15" fmla="*/ 32 h 103"/>
                <a:gd name="T16" fmla="*/ 36 w 106"/>
                <a:gd name="T17" fmla="*/ 32 h 103"/>
                <a:gd name="T18" fmla="*/ 20 w 106"/>
                <a:gd name="T19" fmla="*/ 24 h 103"/>
                <a:gd name="T20" fmla="*/ 0 w 106"/>
                <a:gd name="T21" fmla="*/ 44 h 103"/>
                <a:gd name="T22" fmla="*/ 20 w 106"/>
                <a:gd name="T23" fmla="*/ 65 h 103"/>
                <a:gd name="T24" fmla="*/ 26 w 106"/>
                <a:gd name="T25" fmla="*/ 64 h 103"/>
                <a:gd name="T26" fmla="*/ 12 w 106"/>
                <a:gd name="T27" fmla="*/ 83 h 103"/>
                <a:gd name="T28" fmla="*/ 33 w 106"/>
                <a:gd name="T29" fmla="*/ 103 h 103"/>
                <a:gd name="T30" fmla="*/ 53 w 106"/>
                <a:gd name="T31" fmla="*/ 83 h 103"/>
                <a:gd name="T32" fmla="*/ 53 w 106"/>
                <a:gd name="T33" fmla="*/ 83 h 103"/>
                <a:gd name="T34" fmla="*/ 73 w 106"/>
                <a:gd name="T35" fmla="*/ 103 h 103"/>
                <a:gd name="T36" fmla="*/ 94 w 106"/>
                <a:gd name="T37" fmla="*/ 83 h 103"/>
                <a:gd name="T38" fmla="*/ 82 w 106"/>
                <a:gd name="T39" fmla="*/ 64 h 103"/>
                <a:gd name="T40" fmla="*/ 86 w 106"/>
                <a:gd name="T41" fmla="*/ 65 h 103"/>
                <a:gd name="T42" fmla="*/ 106 w 106"/>
                <a:gd name="T43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03">
                  <a:moveTo>
                    <a:pt x="106" y="44"/>
                  </a:moveTo>
                  <a:cubicBezTo>
                    <a:pt x="106" y="33"/>
                    <a:pt x="97" y="24"/>
                    <a:pt x="86" y="24"/>
                  </a:cubicBezTo>
                  <a:cubicBezTo>
                    <a:pt x="79" y="24"/>
                    <a:pt x="74" y="27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28"/>
                    <a:pt x="73" y="25"/>
                    <a:pt x="73" y="21"/>
                  </a:cubicBezTo>
                  <a:cubicBezTo>
                    <a:pt x="73" y="9"/>
                    <a:pt x="64" y="0"/>
                    <a:pt x="53" y="0"/>
                  </a:cubicBezTo>
                  <a:cubicBezTo>
                    <a:pt x="42" y="0"/>
                    <a:pt x="32" y="9"/>
                    <a:pt x="32" y="21"/>
                  </a:cubicBezTo>
                  <a:cubicBezTo>
                    <a:pt x="32" y="25"/>
                    <a:pt x="34" y="2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7"/>
                    <a:pt x="27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6"/>
                    <a:pt x="9" y="65"/>
                    <a:pt x="20" y="65"/>
                  </a:cubicBezTo>
                  <a:cubicBezTo>
                    <a:pt x="22" y="65"/>
                    <a:pt x="24" y="64"/>
                    <a:pt x="26" y="64"/>
                  </a:cubicBezTo>
                  <a:cubicBezTo>
                    <a:pt x="18" y="67"/>
                    <a:pt x="12" y="74"/>
                    <a:pt x="12" y="83"/>
                  </a:cubicBezTo>
                  <a:cubicBezTo>
                    <a:pt x="12" y="94"/>
                    <a:pt x="22" y="103"/>
                    <a:pt x="33" y="103"/>
                  </a:cubicBezTo>
                  <a:cubicBezTo>
                    <a:pt x="44" y="103"/>
                    <a:pt x="53" y="94"/>
                    <a:pt x="5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4"/>
                    <a:pt x="62" y="103"/>
                    <a:pt x="73" y="103"/>
                  </a:cubicBezTo>
                  <a:cubicBezTo>
                    <a:pt x="85" y="103"/>
                    <a:pt x="94" y="94"/>
                    <a:pt x="94" y="83"/>
                  </a:cubicBezTo>
                  <a:cubicBezTo>
                    <a:pt x="94" y="75"/>
                    <a:pt x="89" y="67"/>
                    <a:pt x="82" y="64"/>
                  </a:cubicBezTo>
                  <a:cubicBezTo>
                    <a:pt x="83" y="65"/>
                    <a:pt x="84" y="65"/>
                    <a:pt x="86" y="65"/>
                  </a:cubicBezTo>
                  <a:cubicBezTo>
                    <a:pt x="97" y="65"/>
                    <a:pt x="106" y="56"/>
                    <a:pt x="106" y="4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019300" y="954088"/>
              <a:ext cx="319088" cy="314325"/>
            </a:xfrm>
            <a:custGeom>
              <a:avLst/>
              <a:gdLst>
                <a:gd name="T0" fmla="*/ 52 w 56"/>
                <a:gd name="T1" fmla="*/ 24 h 55"/>
                <a:gd name="T2" fmla="*/ 49 w 56"/>
                <a:gd name="T3" fmla="*/ 26 h 55"/>
                <a:gd name="T4" fmla="*/ 38 w 56"/>
                <a:gd name="T5" fmla="*/ 26 h 55"/>
                <a:gd name="T6" fmla="*/ 36 w 56"/>
                <a:gd name="T7" fmla="*/ 21 h 55"/>
                <a:gd name="T8" fmla="*/ 44 w 56"/>
                <a:gd name="T9" fmla="*/ 13 h 55"/>
                <a:gd name="T10" fmla="*/ 48 w 56"/>
                <a:gd name="T11" fmla="*/ 13 h 55"/>
                <a:gd name="T12" fmla="*/ 48 w 56"/>
                <a:gd name="T13" fmla="*/ 8 h 55"/>
                <a:gd name="T14" fmla="*/ 43 w 56"/>
                <a:gd name="T15" fmla="*/ 8 h 55"/>
                <a:gd name="T16" fmla="*/ 42 w 56"/>
                <a:gd name="T17" fmla="*/ 12 h 55"/>
                <a:gd name="T18" fmla="*/ 34 w 56"/>
                <a:gd name="T19" fmla="*/ 20 h 55"/>
                <a:gd name="T20" fmla="*/ 29 w 56"/>
                <a:gd name="T21" fmla="*/ 17 h 55"/>
                <a:gd name="T22" fmla="*/ 29 w 56"/>
                <a:gd name="T23" fmla="*/ 6 h 55"/>
                <a:gd name="T24" fmla="*/ 31 w 56"/>
                <a:gd name="T25" fmla="*/ 3 h 55"/>
                <a:gd name="T26" fmla="*/ 28 w 56"/>
                <a:gd name="T27" fmla="*/ 0 h 55"/>
                <a:gd name="T28" fmla="*/ 24 w 56"/>
                <a:gd name="T29" fmla="*/ 3 h 55"/>
                <a:gd name="T30" fmla="*/ 27 w 56"/>
                <a:gd name="T31" fmla="*/ 6 h 55"/>
                <a:gd name="T32" fmla="*/ 27 w 56"/>
                <a:gd name="T33" fmla="*/ 17 h 55"/>
                <a:gd name="T34" fmla="*/ 21 w 56"/>
                <a:gd name="T35" fmla="*/ 20 h 55"/>
                <a:gd name="T36" fmla="*/ 14 w 56"/>
                <a:gd name="T37" fmla="*/ 12 h 55"/>
                <a:gd name="T38" fmla="*/ 13 w 56"/>
                <a:gd name="T39" fmla="*/ 8 h 55"/>
                <a:gd name="T40" fmla="*/ 8 w 56"/>
                <a:gd name="T41" fmla="*/ 8 h 55"/>
                <a:gd name="T42" fmla="*/ 8 w 56"/>
                <a:gd name="T43" fmla="*/ 13 h 55"/>
                <a:gd name="T44" fmla="*/ 12 w 56"/>
                <a:gd name="T45" fmla="*/ 14 h 55"/>
                <a:gd name="T46" fmla="*/ 20 w 56"/>
                <a:gd name="T47" fmla="*/ 21 h 55"/>
                <a:gd name="T48" fmla="*/ 18 w 56"/>
                <a:gd name="T49" fmla="*/ 26 h 55"/>
                <a:gd name="T50" fmla="*/ 7 w 56"/>
                <a:gd name="T51" fmla="*/ 26 h 55"/>
                <a:gd name="T52" fmla="*/ 4 w 56"/>
                <a:gd name="T53" fmla="*/ 24 h 55"/>
                <a:gd name="T54" fmla="*/ 0 w 56"/>
                <a:gd name="T55" fmla="*/ 28 h 55"/>
                <a:gd name="T56" fmla="*/ 4 w 56"/>
                <a:gd name="T57" fmla="*/ 31 h 55"/>
                <a:gd name="T58" fmla="*/ 7 w 56"/>
                <a:gd name="T59" fmla="*/ 29 h 55"/>
                <a:gd name="T60" fmla="*/ 18 w 56"/>
                <a:gd name="T61" fmla="*/ 29 h 55"/>
                <a:gd name="T62" fmla="*/ 20 w 56"/>
                <a:gd name="T63" fmla="*/ 34 h 55"/>
                <a:gd name="T64" fmla="*/ 12 w 56"/>
                <a:gd name="T65" fmla="*/ 42 h 55"/>
                <a:gd name="T66" fmla="*/ 8 w 56"/>
                <a:gd name="T67" fmla="*/ 42 h 55"/>
                <a:gd name="T68" fmla="*/ 8 w 56"/>
                <a:gd name="T69" fmla="*/ 47 h 55"/>
                <a:gd name="T70" fmla="*/ 13 w 56"/>
                <a:gd name="T71" fmla="*/ 47 h 55"/>
                <a:gd name="T72" fmla="*/ 14 w 56"/>
                <a:gd name="T73" fmla="*/ 43 h 55"/>
                <a:gd name="T74" fmla="*/ 21 w 56"/>
                <a:gd name="T75" fmla="*/ 36 h 55"/>
                <a:gd name="T76" fmla="*/ 27 w 56"/>
                <a:gd name="T77" fmla="*/ 38 h 55"/>
                <a:gd name="T78" fmla="*/ 27 w 56"/>
                <a:gd name="T79" fmla="*/ 48 h 55"/>
                <a:gd name="T80" fmla="*/ 24 w 56"/>
                <a:gd name="T81" fmla="*/ 52 h 55"/>
                <a:gd name="T82" fmla="*/ 28 w 56"/>
                <a:gd name="T83" fmla="*/ 55 h 55"/>
                <a:gd name="T84" fmla="*/ 31 w 56"/>
                <a:gd name="T85" fmla="*/ 52 h 55"/>
                <a:gd name="T86" fmla="*/ 29 w 56"/>
                <a:gd name="T87" fmla="*/ 48 h 55"/>
                <a:gd name="T88" fmla="*/ 29 w 56"/>
                <a:gd name="T89" fmla="*/ 38 h 55"/>
                <a:gd name="T90" fmla="*/ 34 w 56"/>
                <a:gd name="T91" fmla="*/ 36 h 55"/>
                <a:gd name="T92" fmla="*/ 42 w 56"/>
                <a:gd name="T93" fmla="*/ 44 h 55"/>
                <a:gd name="T94" fmla="*/ 43 w 56"/>
                <a:gd name="T95" fmla="*/ 47 h 55"/>
                <a:gd name="T96" fmla="*/ 48 w 56"/>
                <a:gd name="T97" fmla="*/ 47 h 55"/>
                <a:gd name="T98" fmla="*/ 48 w 56"/>
                <a:gd name="T99" fmla="*/ 42 h 55"/>
                <a:gd name="T100" fmla="*/ 44 w 56"/>
                <a:gd name="T101" fmla="*/ 42 h 55"/>
                <a:gd name="T102" fmla="*/ 36 w 56"/>
                <a:gd name="T103" fmla="*/ 34 h 55"/>
                <a:gd name="T104" fmla="*/ 38 w 56"/>
                <a:gd name="T105" fmla="*/ 29 h 55"/>
                <a:gd name="T106" fmla="*/ 49 w 56"/>
                <a:gd name="T107" fmla="*/ 29 h 55"/>
                <a:gd name="T108" fmla="*/ 52 w 56"/>
                <a:gd name="T109" fmla="*/ 31 h 55"/>
                <a:gd name="T110" fmla="*/ 56 w 56"/>
                <a:gd name="T111" fmla="*/ 28 h 55"/>
                <a:gd name="T112" fmla="*/ 52 w 56"/>
                <a:gd name="T113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" h="55">
                  <a:moveTo>
                    <a:pt x="52" y="24"/>
                  </a:moveTo>
                  <a:cubicBezTo>
                    <a:pt x="51" y="24"/>
                    <a:pt x="50" y="25"/>
                    <a:pt x="4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4"/>
                    <a:pt x="37" y="23"/>
                    <a:pt x="36" y="21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4"/>
                    <a:pt x="47" y="14"/>
                    <a:pt x="48" y="13"/>
                  </a:cubicBezTo>
                  <a:cubicBezTo>
                    <a:pt x="49" y="11"/>
                    <a:pt x="49" y="9"/>
                    <a:pt x="48" y="8"/>
                  </a:cubicBezTo>
                  <a:cubicBezTo>
                    <a:pt x="46" y="7"/>
                    <a:pt x="44" y="7"/>
                    <a:pt x="43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8"/>
                    <a:pt x="31" y="18"/>
                    <a:pt x="29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6" y="0"/>
                    <a:pt x="24" y="1"/>
                    <a:pt x="24" y="3"/>
                  </a:cubicBezTo>
                  <a:cubicBezTo>
                    <a:pt x="24" y="4"/>
                    <a:pt x="25" y="6"/>
                    <a:pt x="27" y="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3" y="18"/>
                    <a:pt x="21" y="2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1"/>
                    <a:pt x="14" y="9"/>
                    <a:pt x="13" y="8"/>
                  </a:cubicBezTo>
                  <a:cubicBezTo>
                    <a:pt x="12" y="7"/>
                    <a:pt x="10" y="7"/>
                    <a:pt x="8" y="8"/>
                  </a:cubicBezTo>
                  <a:cubicBezTo>
                    <a:pt x="7" y="9"/>
                    <a:pt x="7" y="11"/>
                    <a:pt x="8" y="13"/>
                  </a:cubicBezTo>
                  <a:cubicBezTo>
                    <a:pt x="9" y="14"/>
                    <a:pt x="11" y="14"/>
                    <a:pt x="12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6" y="30"/>
                    <a:pt x="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1"/>
                    <a:pt x="19" y="32"/>
                    <a:pt x="20" y="34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1"/>
                    <a:pt x="9" y="41"/>
                    <a:pt x="8" y="42"/>
                  </a:cubicBezTo>
                  <a:cubicBezTo>
                    <a:pt x="7" y="44"/>
                    <a:pt x="7" y="46"/>
                    <a:pt x="8" y="47"/>
                  </a:cubicBezTo>
                  <a:cubicBezTo>
                    <a:pt x="10" y="48"/>
                    <a:pt x="12" y="49"/>
                    <a:pt x="13" y="47"/>
                  </a:cubicBezTo>
                  <a:cubicBezTo>
                    <a:pt x="14" y="46"/>
                    <a:pt x="15" y="44"/>
                    <a:pt x="1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7"/>
                    <a:pt x="25" y="37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9"/>
                    <a:pt x="24" y="50"/>
                    <a:pt x="24" y="52"/>
                  </a:cubicBezTo>
                  <a:cubicBezTo>
                    <a:pt x="24" y="54"/>
                    <a:pt x="26" y="55"/>
                    <a:pt x="28" y="55"/>
                  </a:cubicBezTo>
                  <a:cubicBezTo>
                    <a:pt x="30" y="55"/>
                    <a:pt x="31" y="54"/>
                    <a:pt x="31" y="52"/>
                  </a:cubicBezTo>
                  <a:cubicBezTo>
                    <a:pt x="31" y="50"/>
                    <a:pt x="30" y="49"/>
                    <a:pt x="29" y="4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7"/>
                    <a:pt x="33" y="37"/>
                    <a:pt x="34" y="3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4" y="48"/>
                    <a:pt x="46" y="48"/>
                    <a:pt x="48" y="47"/>
                  </a:cubicBezTo>
                  <a:cubicBezTo>
                    <a:pt x="49" y="46"/>
                    <a:pt x="49" y="44"/>
                    <a:pt x="48" y="42"/>
                  </a:cubicBezTo>
                  <a:cubicBezTo>
                    <a:pt x="47" y="41"/>
                    <a:pt x="45" y="41"/>
                    <a:pt x="44" y="4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2"/>
                    <a:pt x="38" y="31"/>
                    <a:pt x="3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4" y="31"/>
                    <a:pt x="56" y="29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27088" y="827088"/>
              <a:ext cx="439738" cy="430213"/>
            </a:xfrm>
            <a:custGeom>
              <a:avLst/>
              <a:gdLst>
                <a:gd name="T0" fmla="*/ 77 w 77"/>
                <a:gd name="T1" fmla="*/ 32 h 75"/>
                <a:gd name="T2" fmla="*/ 62 w 77"/>
                <a:gd name="T3" fmla="*/ 18 h 75"/>
                <a:gd name="T4" fmla="*/ 51 w 77"/>
                <a:gd name="T5" fmla="*/ 23 h 75"/>
                <a:gd name="T6" fmla="*/ 51 w 77"/>
                <a:gd name="T7" fmla="*/ 23 h 75"/>
                <a:gd name="T8" fmla="*/ 53 w 77"/>
                <a:gd name="T9" fmla="*/ 15 h 75"/>
                <a:gd name="T10" fmla="*/ 38 w 77"/>
                <a:gd name="T11" fmla="*/ 0 h 75"/>
                <a:gd name="T12" fmla="*/ 24 w 77"/>
                <a:gd name="T13" fmla="*/ 15 h 75"/>
                <a:gd name="T14" fmla="*/ 26 w 77"/>
                <a:gd name="T15" fmla="*/ 23 h 75"/>
                <a:gd name="T16" fmla="*/ 26 w 77"/>
                <a:gd name="T17" fmla="*/ 23 h 75"/>
                <a:gd name="T18" fmla="*/ 14 w 77"/>
                <a:gd name="T19" fmla="*/ 18 h 75"/>
                <a:gd name="T20" fmla="*/ 0 w 77"/>
                <a:gd name="T21" fmla="*/ 32 h 75"/>
                <a:gd name="T22" fmla="*/ 14 w 77"/>
                <a:gd name="T23" fmla="*/ 47 h 75"/>
                <a:gd name="T24" fmla="*/ 19 w 77"/>
                <a:gd name="T25" fmla="*/ 46 h 75"/>
                <a:gd name="T26" fmla="*/ 9 w 77"/>
                <a:gd name="T27" fmla="*/ 60 h 75"/>
                <a:gd name="T28" fmla="*/ 24 w 77"/>
                <a:gd name="T29" fmla="*/ 75 h 75"/>
                <a:gd name="T30" fmla="*/ 38 w 77"/>
                <a:gd name="T31" fmla="*/ 60 h 75"/>
                <a:gd name="T32" fmla="*/ 38 w 77"/>
                <a:gd name="T33" fmla="*/ 60 h 75"/>
                <a:gd name="T34" fmla="*/ 53 w 77"/>
                <a:gd name="T35" fmla="*/ 75 h 75"/>
                <a:gd name="T36" fmla="*/ 68 w 77"/>
                <a:gd name="T37" fmla="*/ 60 h 75"/>
                <a:gd name="T38" fmla="*/ 59 w 77"/>
                <a:gd name="T39" fmla="*/ 47 h 75"/>
                <a:gd name="T40" fmla="*/ 62 w 77"/>
                <a:gd name="T41" fmla="*/ 47 h 75"/>
                <a:gd name="T42" fmla="*/ 77 w 77"/>
                <a:gd name="T43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77" y="32"/>
                  </a:moveTo>
                  <a:cubicBezTo>
                    <a:pt x="77" y="24"/>
                    <a:pt x="70" y="18"/>
                    <a:pt x="62" y="18"/>
                  </a:cubicBezTo>
                  <a:cubicBezTo>
                    <a:pt x="57" y="18"/>
                    <a:pt x="53" y="20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1"/>
                    <a:pt x="53" y="18"/>
                    <a:pt x="53" y="15"/>
                  </a:cubicBezTo>
                  <a:cubicBezTo>
                    <a:pt x="53" y="7"/>
                    <a:pt x="46" y="0"/>
                    <a:pt x="38" y="0"/>
                  </a:cubicBezTo>
                  <a:cubicBezTo>
                    <a:pt x="30" y="0"/>
                    <a:pt x="24" y="7"/>
                    <a:pt x="24" y="15"/>
                  </a:cubicBezTo>
                  <a:cubicBezTo>
                    <a:pt x="24" y="18"/>
                    <a:pt x="25" y="21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0"/>
                    <a:pt x="19" y="18"/>
                    <a:pt x="14" y="18"/>
                  </a:cubicBezTo>
                  <a:cubicBezTo>
                    <a:pt x="6" y="18"/>
                    <a:pt x="0" y="24"/>
                    <a:pt x="0" y="32"/>
                  </a:cubicBezTo>
                  <a:cubicBezTo>
                    <a:pt x="0" y="40"/>
                    <a:pt x="6" y="47"/>
                    <a:pt x="14" y="47"/>
                  </a:cubicBezTo>
                  <a:cubicBezTo>
                    <a:pt x="16" y="47"/>
                    <a:pt x="17" y="47"/>
                    <a:pt x="19" y="46"/>
                  </a:cubicBezTo>
                  <a:cubicBezTo>
                    <a:pt x="13" y="49"/>
                    <a:pt x="9" y="54"/>
                    <a:pt x="9" y="60"/>
                  </a:cubicBezTo>
                  <a:cubicBezTo>
                    <a:pt x="9" y="68"/>
                    <a:pt x="16" y="75"/>
                    <a:pt x="24" y="75"/>
                  </a:cubicBezTo>
                  <a:cubicBezTo>
                    <a:pt x="32" y="75"/>
                    <a:pt x="38" y="68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8"/>
                    <a:pt x="45" y="75"/>
                    <a:pt x="53" y="75"/>
                  </a:cubicBezTo>
                  <a:cubicBezTo>
                    <a:pt x="61" y="75"/>
                    <a:pt x="68" y="68"/>
                    <a:pt x="68" y="60"/>
                  </a:cubicBezTo>
                  <a:cubicBezTo>
                    <a:pt x="68" y="54"/>
                    <a:pt x="64" y="49"/>
                    <a:pt x="59" y="47"/>
                  </a:cubicBezTo>
                  <a:cubicBezTo>
                    <a:pt x="60" y="47"/>
                    <a:pt x="61" y="47"/>
                    <a:pt x="62" y="47"/>
                  </a:cubicBezTo>
                  <a:cubicBezTo>
                    <a:pt x="70" y="47"/>
                    <a:pt x="77" y="40"/>
                    <a:pt x="77" y="3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30275" y="936625"/>
              <a:ext cx="233363" cy="228600"/>
            </a:xfrm>
            <a:custGeom>
              <a:avLst/>
              <a:gdLst>
                <a:gd name="T0" fmla="*/ 38 w 41"/>
                <a:gd name="T1" fmla="*/ 17 h 40"/>
                <a:gd name="T2" fmla="*/ 36 w 41"/>
                <a:gd name="T3" fmla="*/ 19 h 40"/>
                <a:gd name="T4" fmla="*/ 28 w 41"/>
                <a:gd name="T5" fmla="*/ 19 h 40"/>
                <a:gd name="T6" fmla="*/ 26 w 41"/>
                <a:gd name="T7" fmla="*/ 15 h 40"/>
                <a:gd name="T8" fmla="*/ 32 w 41"/>
                <a:gd name="T9" fmla="*/ 10 h 40"/>
                <a:gd name="T10" fmla="*/ 35 w 41"/>
                <a:gd name="T11" fmla="*/ 9 h 40"/>
                <a:gd name="T12" fmla="*/ 35 w 41"/>
                <a:gd name="T13" fmla="*/ 6 h 40"/>
                <a:gd name="T14" fmla="*/ 31 w 41"/>
                <a:gd name="T15" fmla="*/ 6 h 40"/>
                <a:gd name="T16" fmla="*/ 31 w 41"/>
                <a:gd name="T17" fmla="*/ 8 h 40"/>
                <a:gd name="T18" fmla="*/ 25 w 41"/>
                <a:gd name="T19" fmla="*/ 14 h 40"/>
                <a:gd name="T20" fmla="*/ 21 w 41"/>
                <a:gd name="T21" fmla="*/ 13 h 40"/>
                <a:gd name="T22" fmla="*/ 21 w 41"/>
                <a:gd name="T23" fmla="*/ 4 h 40"/>
                <a:gd name="T24" fmla="*/ 23 w 41"/>
                <a:gd name="T25" fmla="*/ 2 h 40"/>
                <a:gd name="T26" fmla="*/ 20 w 41"/>
                <a:gd name="T27" fmla="*/ 0 h 40"/>
                <a:gd name="T28" fmla="*/ 18 w 41"/>
                <a:gd name="T29" fmla="*/ 2 h 40"/>
                <a:gd name="T30" fmla="*/ 19 w 41"/>
                <a:gd name="T31" fmla="*/ 4 h 40"/>
                <a:gd name="T32" fmla="*/ 19 w 41"/>
                <a:gd name="T33" fmla="*/ 13 h 40"/>
                <a:gd name="T34" fmla="*/ 16 w 41"/>
                <a:gd name="T35" fmla="*/ 14 h 40"/>
                <a:gd name="T36" fmla="*/ 10 w 41"/>
                <a:gd name="T37" fmla="*/ 9 h 40"/>
                <a:gd name="T38" fmla="*/ 10 w 41"/>
                <a:gd name="T39" fmla="*/ 6 h 40"/>
                <a:gd name="T40" fmla="*/ 6 w 41"/>
                <a:gd name="T41" fmla="*/ 6 h 40"/>
                <a:gd name="T42" fmla="*/ 6 w 41"/>
                <a:gd name="T43" fmla="*/ 9 h 40"/>
                <a:gd name="T44" fmla="*/ 9 w 41"/>
                <a:gd name="T45" fmla="*/ 10 h 40"/>
                <a:gd name="T46" fmla="*/ 14 w 41"/>
                <a:gd name="T47" fmla="*/ 15 h 40"/>
                <a:gd name="T48" fmla="*/ 13 w 41"/>
                <a:gd name="T49" fmla="*/ 19 h 40"/>
                <a:gd name="T50" fmla="*/ 5 w 41"/>
                <a:gd name="T51" fmla="*/ 19 h 40"/>
                <a:gd name="T52" fmla="*/ 3 w 41"/>
                <a:gd name="T53" fmla="*/ 17 h 40"/>
                <a:gd name="T54" fmla="*/ 0 w 41"/>
                <a:gd name="T55" fmla="*/ 20 h 40"/>
                <a:gd name="T56" fmla="*/ 3 w 41"/>
                <a:gd name="T57" fmla="*/ 22 h 40"/>
                <a:gd name="T58" fmla="*/ 5 w 41"/>
                <a:gd name="T59" fmla="*/ 21 h 40"/>
                <a:gd name="T60" fmla="*/ 13 w 41"/>
                <a:gd name="T61" fmla="*/ 21 h 40"/>
                <a:gd name="T62" fmla="*/ 14 w 41"/>
                <a:gd name="T63" fmla="*/ 25 h 40"/>
                <a:gd name="T64" fmla="*/ 9 w 41"/>
                <a:gd name="T65" fmla="*/ 30 h 40"/>
                <a:gd name="T66" fmla="*/ 6 w 41"/>
                <a:gd name="T67" fmla="*/ 31 h 40"/>
                <a:gd name="T68" fmla="*/ 6 w 41"/>
                <a:gd name="T69" fmla="*/ 34 h 40"/>
                <a:gd name="T70" fmla="*/ 10 w 41"/>
                <a:gd name="T71" fmla="*/ 34 h 40"/>
                <a:gd name="T72" fmla="*/ 10 w 41"/>
                <a:gd name="T73" fmla="*/ 31 h 40"/>
                <a:gd name="T74" fmla="*/ 16 w 41"/>
                <a:gd name="T75" fmla="*/ 26 h 40"/>
                <a:gd name="T76" fmla="*/ 19 w 41"/>
                <a:gd name="T77" fmla="*/ 27 h 40"/>
                <a:gd name="T78" fmla="*/ 19 w 41"/>
                <a:gd name="T79" fmla="*/ 35 h 40"/>
                <a:gd name="T80" fmla="*/ 18 w 41"/>
                <a:gd name="T81" fmla="*/ 37 h 40"/>
                <a:gd name="T82" fmla="*/ 20 w 41"/>
                <a:gd name="T83" fmla="*/ 40 h 40"/>
                <a:gd name="T84" fmla="*/ 23 w 41"/>
                <a:gd name="T85" fmla="*/ 37 h 40"/>
                <a:gd name="T86" fmla="*/ 21 w 41"/>
                <a:gd name="T87" fmla="*/ 35 h 40"/>
                <a:gd name="T88" fmla="*/ 21 w 41"/>
                <a:gd name="T89" fmla="*/ 27 h 40"/>
                <a:gd name="T90" fmla="*/ 25 w 41"/>
                <a:gd name="T91" fmla="*/ 26 h 40"/>
                <a:gd name="T92" fmla="*/ 31 w 41"/>
                <a:gd name="T93" fmla="*/ 32 h 40"/>
                <a:gd name="T94" fmla="*/ 31 w 41"/>
                <a:gd name="T95" fmla="*/ 34 h 40"/>
                <a:gd name="T96" fmla="*/ 35 w 41"/>
                <a:gd name="T97" fmla="*/ 34 h 40"/>
                <a:gd name="T98" fmla="*/ 35 w 41"/>
                <a:gd name="T99" fmla="*/ 31 h 40"/>
                <a:gd name="T100" fmla="*/ 32 w 41"/>
                <a:gd name="T101" fmla="*/ 30 h 40"/>
                <a:gd name="T102" fmla="*/ 26 w 41"/>
                <a:gd name="T103" fmla="*/ 25 h 40"/>
                <a:gd name="T104" fmla="*/ 28 w 41"/>
                <a:gd name="T105" fmla="*/ 21 h 40"/>
                <a:gd name="T106" fmla="*/ 36 w 41"/>
                <a:gd name="T107" fmla="*/ 21 h 40"/>
                <a:gd name="T108" fmla="*/ 38 w 41"/>
                <a:gd name="T109" fmla="*/ 22 h 40"/>
                <a:gd name="T110" fmla="*/ 41 w 41"/>
                <a:gd name="T111" fmla="*/ 20 h 40"/>
                <a:gd name="T112" fmla="*/ 38 w 41"/>
                <a:gd name="T11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0">
                  <a:moveTo>
                    <a:pt x="38" y="17"/>
                  </a:moveTo>
                  <a:cubicBezTo>
                    <a:pt x="37" y="17"/>
                    <a:pt x="36" y="18"/>
                    <a:pt x="36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8"/>
                    <a:pt x="27" y="16"/>
                    <a:pt x="26" y="15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4" y="10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4" y="5"/>
                    <a:pt x="32" y="5"/>
                    <a:pt x="31" y="6"/>
                  </a:cubicBezTo>
                  <a:cubicBezTo>
                    <a:pt x="30" y="6"/>
                    <a:pt x="30" y="7"/>
                    <a:pt x="31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3"/>
                    <a:pt x="16" y="1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0" y="6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4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4" y="24"/>
                    <a:pt x="1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5" y="32"/>
                    <a:pt x="5" y="33"/>
                    <a:pt x="6" y="34"/>
                  </a:cubicBezTo>
                  <a:cubicBezTo>
                    <a:pt x="7" y="35"/>
                    <a:pt x="9" y="35"/>
                    <a:pt x="10" y="34"/>
                  </a:cubicBezTo>
                  <a:cubicBezTo>
                    <a:pt x="11" y="33"/>
                    <a:pt x="11" y="32"/>
                    <a:pt x="10" y="3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9"/>
                    <a:pt x="19" y="40"/>
                    <a:pt x="20" y="40"/>
                  </a:cubicBezTo>
                  <a:cubicBezTo>
                    <a:pt x="22" y="40"/>
                    <a:pt x="23" y="39"/>
                    <a:pt x="23" y="37"/>
                  </a:cubicBezTo>
                  <a:cubicBezTo>
                    <a:pt x="23" y="36"/>
                    <a:pt x="22" y="36"/>
                    <a:pt x="21" y="35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7"/>
                    <a:pt x="24" y="27"/>
                    <a:pt x="25" y="2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1" y="33"/>
                    <a:pt x="31" y="34"/>
                  </a:cubicBezTo>
                  <a:cubicBezTo>
                    <a:pt x="32" y="35"/>
                    <a:pt x="34" y="35"/>
                    <a:pt x="35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4" y="30"/>
                    <a:pt x="33" y="30"/>
                    <a:pt x="32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4"/>
                    <a:pt x="27" y="22"/>
                    <a:pt x="28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2"/>
                    <a:pt x="41" y="21"/>
                    <a:pt x="41" y="20"/>
                  </a:cubicBezTo>
                  <a:cubicBezTo>
                    <a:pt x="41" y="19"/>
                    <a:pt x="40" y="17"/>
                    <a:pt x="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4813" y="1149350"/>
              <a:ext cx="501650" cy="509588"/>
            </a:xfrm>
            <a:custGeom>
              <a:avLst/>
              <a:gdLst>
                <a:gd name="T0" fmla="*/ 87 w 88"/>
                <a:gd name="T1" fmla="*/ 29 h 89"/>
                <a:gd name="T2" fmla="*/ 67 w 88"/>
                <a:gd name="T3" fmla="*/ 16 h 89"/>
                <a:gd name="T4" fmla="*/ 56 w 88"/>
                <a:gd name="T5" fmla="*/ 24 h 89"/>
                <a:gd name="T6" fmla="*/ 56 w 88"/>
                <a:gd name="T7" fmla="*/ 24 h 89"/>
                <a:gd name="T8" fmla="*/ 57 w 88"/>
                <a:gd name="T9" fmla="*/ 15 h 89"/>
                <a:gd name="T10" fmla="*/ 37 w 88"/>
                <a:gd name="T11" fmla="*/ 2 h 89"/>
                <a:gd name="T12" fmla="*/ 24 w 88"/>
                <a:gd name="T13" fmla="*/ 21 h 89"/>
                <a:gd name="T14" fmla="*/ 29 w 88"/>
                <a:gd name="T15" fmla="*/ 30 h 89"/>
                <a:gd name="T16" fmla="*/ 29 w 88"/>
                <a:gd name="T17" fmla="*/ 30 h 89"/>
                <a:gd name="T18" fmla="*/ 15 w 88"/>
                <a:gd name="T19" fmla="*/ 26 h 89"/>
                <a:gd name="T20" fmla="*/ 2 w 88"/>
                <a:gd name="T21" fmla="*/ 46 h 89"/>
                <a:gd name="T22" fmla="*/ 21 w 88"/>
                <a:gd name="T23" fmla="*/ 59 h 89"/>
                <a:gd name="T24" fmla="*/ 26 w 88"/>
                <a:gd name="T25" fmla="*/ 57 h 89"/>
                <a:gd name="T26" fmla="*/ 18 w 88"/>
                <a:gd name="T27" fmla="*/ 74 h 89"/>
                <a:gd name="T28" fmla="*/ 38 w 88"/>
                <a:gd name="T29" fmla="*/ 87 h 89"/>
                <a:gd name="T30" fmla="*/ 51 w 88"/>
                <a:gd name="T31" fmla="*/ 68 h 89"/>
                <a:gd name="T32" fmla="*/ 51 w 88"/>
                <a:gd name="T33" fmla="*/ 68 h 89"/>
                <a:gd name="T34" fmla="*/ 70 w 88"/>
                <a:gd name="T35" fmla="*/ 81 h 89"/>
                <a:gd name="T36" fmla="*/ 83 w 88"/>
                <a:gd name="T37" fmla="*/ 61 h 89"/>
                <a:gd name="T38" fmla="*/ 70 w 88"/>
                <a:gd name="T39" fmla="*/ 49 h 89"/>
                <a:gd name="T40" fmla="*/ 74 w 88"/>
                <a:gd name="T41" fmla="*/ 48 h 89"/>
                <a:gd name="T42" fmla="*/ 87 w 88"/>
                <a:gd name="T43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9">
                  <a:moveTo>
                    <a:pt x="87" y="29"/>
                  </a:moveTo>
                  <a:cubicBezTo>
                    <a:pt x="85" y="20"/>
                    <a:pt x="76" y="14"/>
                    <a:pt x="67" y="16"/>
                  </a:cubicBezTo>
                  <a:cubicBezTo>
                    <a:pt x="62" y="17"/>
                    <a:pt x="58" y="20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1"/>
                    <a:pt x="57" y="18"/>
                    <a:pt x="57" y="15"/>
                  </a:cubicBezTo>
                  <a:cubicBezTo>
                    <a:pt x="55" y="6"/>
                    <a:pt x="46" y="0"/>
                    <a:pt x="37" y="2"/>
                  </a:cubicBezTo>
                  <a:cubicBezTo>
                    <a:pt x="28" y="4"/>
                    <a:pt x="22" y="13"/>
                    <a:pt x="24" y="21"/>
                  </a:cubicBezTo>
                  <a:cubicBezTo>
                    <a:pt x="25" y="25"/>
                    <a:pt x="27" y="28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5" y="27"/>
                    <a:pt x="20" y="25"/>
                    <a:pt x="15" y="26"/>
                  </a:cubicBezTo>
                  <a:cubicBezTo>
                    <a:pt x="6" y="28"/>
                    <a:pt x="0" y="37"/>
                    <a:pt x="2" y="46"/>
                  </a:cubicBezTo>
                  <a:cubicBezTo>
                    <a:pt x="4" y="55"/>
                    <a:pt x="12" y="60"/>
                    <a:pt x="21" y="59"/>
                  </a:cubicBezTo>
                  <a:cubicBezTo>
                    <a:pt x="23" y="58"/>
                    <a:pt x="24" y="58"/>
                    <a:pt x="26" y="57"/>
                  </a:cubicBezTo>
                  <a:cubicBezTo>
                    <a:pt x="20" y="61"/>
                    <a:pt x="17" y="67"/>
                    <a:pt x="18" y="74"/>
                  </a:cubicBezTo>
                  <a:cubicBezTo>
                    <a:pt x="20" y="83"/>
                    <a:pt x="29" y="89"/>
                    <a:pt x="38" y="87"/>
                  </a:cubicBezTo>
                  <a:cubicBezTo>
                    <a:pt x="47" y="86"/>
                    <a:pt x="52" y="77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77"/>
                    <a:pt x="61" y="83"/>
                    <a:pt x="70" y="81"/>
                  </a:cubicBezTo>
                  <a:cubicBezTo>
                    <a:pt x="79" y="79"/>
                    <a:pt x="85" y="70"/>
                    <a:pt x="83" y="61"/>
                  </a:cubicBezTo>
                  <a:cubicBezTo>
                    <a:pt x="82" y="55"/>
                    <a:pt x="76" y="50"/>
                    <a:pt x="70" y="49"/>
                  </a:cubicBezTo>
                  <a:cubicBezTo>
                    <a:pt x="71" y="49"/>
                    <a:pt x="72" y="48"/>
                    <a:pt x="74" y="48"/>
                  </a:cubicBezTo>
                  <a:cubicBezTo>
                    <a:pt x="83" y="46"/>
                    <a:pt x="88" y="38"/>
                    <a:pt x="87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36575" y="1274763"/>
              <a:ext cx="255588" cy="258763"/>
            </a:xfrm>
            <a:custGeom>
              <a:avLst/>
              <a:gdLst>
                <a:gd name="T0" fmla="*/ 42 w 45"/>
                <a:gd name="T1" fmla="*/ 16 h 45"/>
                <a:gd name="T2" fmla="*/ 40 w 45"/>
                <a:gd name="T3" fmla="*/ 18 h 45"/>
                <a:gd name="T4" fmla="*/ 31 w 45"/>
                <a:gd name="T5" fmla="*/ 20 h 45"/>
                <a:gd name="T6" fmla="*/ 28 w 45"/>
                <a:gd name="T7" fmla="*/ 16 h 45"/>
                <a:gd name="T8" fmla="*/ 33 w 45"/>
                <a:gd name="T9" fmla="*/ 9 h 45"/>
                <a:gd name="T10" fmla="*/ 36 w 45"/>
                <a:gd name="T11" fmla="*/ 8 h 45"/>
                <a:gd name="T12" fmla="*/ 35 w 45"/>
                <a:gd name="T13" fmla="*/ 4 h 45"/>
                <a:gd name="T14" fmla="*/ 32 w 45"/>
                <a:gd name="T15" fmla="*/ 4 h 45"/>
                <a:gd name="T16" fmla="*/ 32 w 45"/>
                <a:gd name="T17" fmla="*/ 8 h 45"/>
                <a:gd name="T18" fmla="*/ 26 w 45"/>
                <a:gd name="T19" fmla="*/ 15 h 45"/>
                <a:gd name="T20" fmla="*/ 22 w 45"/>
                <a:gd name="T21" fmla="*/ 14 h 45"/>
                <a:gd name="T22" fmla="*/ 20 w 45"/>
                <a:gd name="T23" fmla="*/ 5 h 45"/>
                <a:gd name="T24" fmla="*/ 22 w 45"/>
                <a:gd name="T25" fmla="*/ 2 h 45"/>
                <a:gd name="T26" fmla="*/ 18 w 45"/>
                <a:gd name="T27" fmla="*/ 0 h 45"/>
                <a:gd name="T28" fmla="*/ 16 w 45"/>
                <a:gd name="T29" fmla="*/ 4 h 45"/>
                <a:gd name="T30" fmla="*/ 18 w 45"/>
                <a:gd name="T31" fmla="*/ 6 h 45"/>
                <a:gd name="T32" fmla="*/ 20 w 45"/>
                <a:gd name="T33" fmla="*/ 15 h 45"/>
                <a:gd name="T34" fmla="*/ 16 w 45"/>
                <a:gd name="T35" fmla="*/ 17 h 45"/>
                <a:gd name="T36" fmla="*/ 9 w 45"/>
                <a:gd name="T37" fmla="*/ 12 h 45"/>
                <a:gd name="T38" fmla="*/ 8 w 45"/>
                <a:gd name="T39" fmla="*/ 9 h 45"/>
                <a:gd name="T40" fmla="*/ 4 w 45"/>
                <a:gd name="T41" fmla="*/ 10 h 45"/>
                <a:gd name="T42" fmla="*/ 5 w 45"/>
                <a:gd name="T43" fmla="*/ 14 h 45"/>
                <a:gd name="T44" fmla="*/ 8 w 45"/>
                <a:gd name="T45" fmla="*/ 14 h 45"/>
                <a:gd name="T46" fmla="*/ 15 w 45"/>
                <a:gd name="T47" fmla="*/ 19 h 45"/>
                <a:gd name="T48" fmla="*/ 14 w 45"/>
                <a:gd name="T49" fmla="*/ 23 h 45"/>
                <a:gd name="T50" fmla="*/ 6 w 45"/>
                <a:gd name="T51" fmla="*/ 25 h 45"/>
                <a:gd name="T52" fmla="*/ 3 w 45"/>
                <a:gd name="T53" fmla="*/ 24 h 45"/>
                <a:gd name="T54" fmla="*/ 1 w 45"/>
                <a:gd name="T55" fmla="*/ 27 h 45"/>
                <a:gd name="T56" fmla="*/ 4 w 45"/>
                <a:gd name="T57" fmla="*/ 29 h 45"/>
                <a:gd name="T58" fmla="*/ 6 w 45"/>
                <a:gd name="T59" fmla="*/ 27 h 45"/>
                <a:gd name="T60" fmla="*/ 15 w 45"/>
                <a:gd name="T61" fmla="*/ 25 h 45"/>
                <a:gd name="T62" fmla="*/ 17 w 45"/>
                <a:gd name="T63" fmla="*/ 29 h 45"/>
                <a:gd name="T64" fmla="*/ 12 w 45"/>
                <a:gd name="T65" fmla="*/ 36 h 45"/>
                <a:gd name="T66" fmla="*/ 10 w 45"/>
                <a:gd name="T67" fmla="*/ 37 h 45"/>
                <a:gd name="T68" fmla="*/ 10 w 45"/>
                <a:gd name="T69" fmla="*/ 41 h 45"/>
                <a:gd name="T70" fmla="*/ 14 w 45"/>
                <a:gd name="T71" fmla="*/ 41 h 45"/>
                <a:gd name="T72" fmla="*/ 14 w 45"/>
                <a:gd name="T73" fmla="*/ 37 h 45"/>
                <a:gd name="T74" fmla="*/ 19 w 45"/>
                <a:gd name="T75" fmla="*/ 30 h 45"/>
                <a:gd name="T76" fmla="*/ 23 w 45"/>
                <a:gd name="T77" fmla="*/ 31 h 45"/>
                <a:gd name="T78" fmla="*/ 25 w 45"/>
                <a:gd name="T79" fmla="*/ 39 h 45"/>
                <a:gd name="T80" fmla="*/ 24 w 45"/>
                <a:gd name="T81" fmla="*/ 42 h 45"/>
                <a:gd name="T82" fmla="*/ 27 w 45"/>
                <a:gd name="T83" fmla="*/ 45 h 45"/>
                <a:gd name="T84" fmla="*/ 29 w 45"/>
                <a:gd name="T85" fmla="*/ 41 h 45"/>
                <a:gd name="T86" fmla="*/ 27 w 45"/>
                <a:gd name="T87" fmla="*/ 39 h 45"/>
                <a:gd name="T88" fmla="*/ 25 w 45"/>
                <a:gd name="T89" fmla="*/ 30 h 45"/>
                <a:gd name="T90" fmla="*/ 29 w 45"/>
                <a:gd name="T91" fmla="*/ 28 h 45"/>
                <a:gd name="T92" fmla="*/ 37 w 45"/>
                <a:gd name="T93" fmla="*/ 33 h 45"/>
                <a:gd name="T94" fmla="*/ 38 w 45"/>
                <a:gd name="T95" fmla="*/ 36 h 45"/>
                <a:gd name="T96" fmla="*/ 42 w 45"/>
                <a:gd name="T97" fmla="*/ 35 h 45"/>
                <a:gd name="T98" fmla="*/ 41 w 45"/>
                <a:gd name="T99" fmla="*/ 31 h 45"/>
                <a:gd name="T100" fmla="*/ 38 w 45"/>
                <a:gd name="T101" fmla="*/ 31 h 45"/>
                <a:gd name="T102" fmla="*/ 30 w 45"/>
                <a:gd name="T103" fmla="*/ 26 h 45"/>
                <a:gd name="T104" fmla="*/ 31 w 45"/>
                <a:gd name="T105" fmla="*/ 22 h 45"/>
                <a:gd name="T106" fmla="*/ 40 w 45"/>
                <a:gd name="T107" fmla="*/ 20 h 45"/>
                <a:gd name="T108" fmla="*/ 43 w 45"/>
                <a:gd name="T109" fmla="*/ 21 h 45"/>
                <a:gd name="T110" fmla="*/ 45 w 45"/>
                <a:gd name="T111" fmla="*/ 18 h 45"/>
                <a:gd name="T112" fmla="*/ 42 w 45"/>
                <a:gd name="T113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42" y="16"/>
                  </a:moveTo>
                  <a:cubicBezTo>
                    <a:pt x="41" y="16"/>
                    <a:pt x="40" y="17"/>
                    <a:pt x="4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19"/>
                    <a:pt x="29" y="17"/>
                    <a:pt x="28" y="1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6" y="9"/>
                    <a:pt x="36" y="8"/>
                  </a:cubicBezTo>
                  <a:cubicBezTo>
                    <a:pt x="37" y="6"/>
                    <a:pt x="37" y="5"/>
                    <a:pt x="35" y="4"/>
                  </a:cubicBezTo>
                  <a:cubicBezTo>
                    <a:pt x="34" y="3"/>
                    <a:pt x="32" y="3"/>
                    <a:pt x="32" y="4"/>
                  </a:cubicBezTo>
                  <a:cubicBezTo>
                    <a:pt x="31" y="5"/>
                    <a:pt x="31" y="7"/>
                    <a:pt x="32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2" y="1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1"/>
                    <a:pt x="16" y="2"/>
                    <a:pt x="16" y="4"/>
                  </a:cubicBezTo>
                  <a:cubicBezTo>
                    <a:pt x="16" y="5"/>
                    <a:pt x="17" y="6"/>
                    <a:pt x="18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7" y="16"/>
                    <a:pt x="16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7" y="8"/>
                    <a:pt x="5" y="9"/>
                    <a:pt x="4" y="10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2"/>
                    <a:pt x="14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3"/>
                    <a:pt x="3" y="24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0" y="36"/>
                    <a:pt x="10" y="37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2" y="42"/>
                    <a:pt x="13" y="42"/>
                    <a:pt x="14" y="41"/>
                  </a:cubicBezTo>
                  <a:cubicBezTo>
                    <a:pt x="15" y="39"/>
                    <a:pt x="15" y="38"/>
                    <a:pt x="14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2" y="31"/>
                    <a:pt x="23" y="3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0"/>
                    <a:pt x="24" y="41"/>
                    <a:pt x="24" y="42"/>
                  </a:cubicBezTo>
                  <a:cubicBezTo>
                    <a:pt x="24" y="44"/>
                    <a:pt x="26" y="45"/>
                    <a:pt x="27" y="45"/>
                  </a:cubicBezTo>
                  <a:cubicBezTo>
                    <a:pt x="29" y="44"/>
                    <a:pt x="30" y="43"/>
                    <a:pt x="29" y="41"/>
                  </a:cubicBezTo>
                  <a:cubicBezTo>
                    <a:pt x="29" y="40"/>
                    <a:pt x="28" y="39"/>
                    <a:pt x="27" y="3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8" y="29"/>
                    <a:pt x="29" y="2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4"/>
                    <a:pt x="37" y="35"/>
                    <a:pt x="38" y="36"/>
                  </a:cubicBezTo>
                  <a:cubicBezTo>
                    <a:pt x="39" y="37"/>
                    <a:pt x="41" y="36"/>
                    <a:pt x="42" y="35"/>
                  </a:cubicBezTo>
                  <a:cubicBezTo>
                    <a:pt x="43" y="34"/>
                    <a:pt x="42" y="32"/>
                    <a:pt x="41" y="31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3"/>
                    <a:pt x="31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1"/>
                    <a:pt x="42" y="22"/>
                    <a:pt x="43" y="21"/>
                  </a:cubicBezTo>
                  <a:cubicBezTo>
                    <a:pt x="44" y="21"/>
                    <a:pt x="45" y="20"/>
                    <a:pt x="45" y="18"/>
                  </a:cubicBezTo>
                  <a:cubicBezTo>
                    <a:pt x="45" y="17"/>
                    <a:pt x="43" y="16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762125" y="1366838"/>
              <a:ext cx="233363" cy="234950"/>
            </a:xfrm>
            <a:custGeom>
              <a:avLst/>
              <a:gdLst>
                <a:gd name="T0" fmla="*/ 40 w 41"/>
                <a:gd name="T1" fmla="*/ 13 h 41"/>
                <a:gd name="T2" fmla="*/ 31 w 41"/>
                <a:gd name="T3" fmla="*/ 7 h 41"/>
                <a:gd name="T4" fmla="*/ 26 w 41"/>
                <a:gd name="T5" fmla="*/ 11 h 41"/>
                <a:gd name="T6" fmla="*/ 26 w 41"/>
                <a:gd name="T7" fmla="*/ 11 h 41"/>
                <a:gd name="T8" fmla="*/ 26 w 41"/>
                <a:gd name="T9" fmla="*/ 7 h 41"/>
                <a:gd name="T10" fmla="*/ 17 w 41"/>
                <a:gd name="T11" fmla="*/ 1 h 41"/>
                <a:gd name="T12" fmla="*/ 11 w 41"/>
                <a:gd name="T13" fmla="*/ 10 h 41"/>
                <a:gd name="T14" fmla="*/ 14 w 41"/>
                <a:gd name="T15" fmla="*/ 14 h 41"/>
                <a:gd name="T16" fmla="*/ 14 w 41"/>
                <a:gd name="T17" fmla="*/ 14 h 41"/>
                <a:gd name="T18" fmla="*/ 7 w 41"/>
                <a:gd name="T19" fmla="*/ 12 h 41"/>
                <a:gd name="T20" fmla="*/ 1 w 41"/>
                <a:gd name="T21" fmla="*/ 21 h 41"/>
                <a:gd name="T22" fmla="*/ 10 w 41"/>
                <a:gd name="T23" fmla="*/ 27 h 41"/>
                <a:gd name="T24" fmla="*/ 12 w 41"/>
                <a:gd name="T25" fmla="*/ 26 h 41"/>
                <a:gd name="T26" fmla="*/ 9 w 41"/>
                <a:gd name="T27" fmla="*/ 34 h 41"/>
                <a:gd name="T28" fmla="*/ 18 w 41"/>
                <a:gd name="T29" fmla="*/ 40 h 41"/>
                <a:gd name="T30" fmla="*/ 23 w 41"/>
                <a:gd name="T31" fmla="*/ 31 h 41"/>
                <a:gd name="T32" fmla="*/ 23 w 41"/>
                <a:gd name="T33" fmla="*/ 31 h 41"/>
                <a:gd name="T34" fmla="*/ 32 w 41"/>
                <a:gd name="T35" fmla="*/ 37 h 41"/>
                <a:gd name="T36" fmla="*/ 38 w 41"/>
                <a:gd name="T37" fmla="*/ 28 h 41"/>
                <a:gd name="T38" fmla="*/ 32 w 41"/>
                <a:gd name="T39" fmla="*/ 22 h 41"/>
                <a:gd name="T40" fmla="*/ 34 w 41"/>
                <a:gd name="T41" fmla="*/ 22 h 41"/>
                <a:gd name="T42" fmla="*/ 40 w 41"/>
                <a:gd name="T4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1">
                  <a:moveTo>
                    <a:pt x="40" y="13"/>
                  </a:moveTo>
                  <a:cubicBezTo>
                    <a:pt x="39" y="9"/>
                    <a:pt x="35" y="6"/>
                    <a:pt x="31" y="7"/>
                  </a:cubicBezTo>
                  <a:cubicBezTo>
                    <a:pt x="29" y="8"/>
                    <a:pt x="27" y="9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8"/>
                    <a:pt x="26" y="7"/>
                  </a:cubicBezTo>
                  <a:cubicBezTo>
                    <a:pt x="25" y="3"/>
                    <a:pt x="21" y="0"/>
                    <a:pt x="17" y="1"/>
                  </a:cubicBezTo>
                  <a:cubicBezTo>
                    <a:pt x="13" y="2"/>
                    <a:pt x="11" y="6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" y="12"/>
                    <a:pt x="9" y="12"/>
                    <a:pt x="7" y="12"/>
                  </a:cubicBezTo>
                  <a:cubicBezTo>
                    <a:pt x="3" y="13"/>
                    <a:pt x="0" y="17"/>
                    <a:pt x="1" y="21"/>
                  </a:cubicBezTo>
                  <a:cubicBezTo>
                    <a:pt x="2" y="25"/>
                    <a:pt x="6" y="28"/>
                    <a:pt x="10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9" y="28"/>
                    <a:pt x="8" y="31"/>
                    <a:pt x="9" y="34"/>
                  </a:cubicBezTo>
                  <a:cubicBezTo>
                    <a:pt x="9" y="38"/>
                    <a:pt x="13" y="41"/>
                    <a:pt x="18" y="40"/>
                  </a:cubicBezTo>
                  <a:cubicBezTo>
                    <a:pt x="22" y="39"/>
                    <a:pt x="24" y="35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5"/>
                    <a:pt x="28" y="38"/>
                    <a:pt x="32" y="37"/>
                  </a:cubicBezTo>
                  <a:cubicBezTo>
                    <a:pt x="36" y="36"/>
                    <a:pt x="39" y="32"/>
                    <a:pt x="38" y="28"/>
                  </a:cubicBezTo>
                  <a:cubicBezTo>
                    <a:pt x="38" y="25"/>
                    <a:pt x="35" y="23"/>
                    <a:pt x="32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8" y="21"/>
                    <a:pt x="41" y="17"/>
                    <a:pt x="40" y="1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825625" y="1423988"/>
              <a:ext cx="119063" cy="120650"/>
            </a:xfrm>
            <a:custGeom>
              <a:avLst/>
              <a:gdLst>
                <a:gd name="T0" fmla="*/ 19 w 21"/>
                <a:gd name="T1" fmla="*/ 7 h 21"/>
                <a:gd name="T2" fmla="*/ 18 w 21"/>
                <a:gd name="T3" fmla="*/ 8 h 21"/>
                <a:gd name="T4" fmla="*/ 14 w 21"/>
                <a:gd name="T5" fmla="*/ 9 h 21"/>
                <a:gd name="T6" fmla="*/ 13 w 21"/>
                <a:gd name="T7" fmla="*/ 8 h 21"/>
                <a:gd name="T8" fmla="*/ 15 w 21"/>
                <a:gd name="T9" fmla="*/ 4 h 21"/>
                <a:gd name="T10" fmla="*/ 16 w 21"/>
                <a:gd name="T11" fmla="*/ 4 h 21"/>
                <a:gd name="T12" fmla="*/ 16 w 21"/>
                <a:gd name="T13" fmla="*/ 2 h 21"/>
                <a:gd name="T14" fmla="*/ 14 w 21"/>
                <a:gd name="T15" fmla="*/ 2 h 21"/>
                <a:gd name="T16" fmla="*/ 14 w 21"/>
                <a:gd name="T17" fmla="*/ 4 h 21"/>
                <a:gd name="T18" fmla="*/ 12 w 21"/>
                <a:gd name="T19" fmla="*/ 7 h 21"/>
                <a:gd name="T20" fmla="*/ 10 w 21"/>
                <a:gd name="T21" fmla="*/ 7 h 21"/>
                <a:gd name="T22" fmla="*/ 9 w 21"/>
                <a:gd name="T23" fmla="*/ 3 h 21"/>
                <a:gd name="T24" fmla="*/ 10 w 21"/>
                <a:gd name="T25" fmla="*/ 1 h 21"/>
                <a:gd name="T26" fmla="*/ 8 w 21"/>
                <a:gd name="T27" fmla="*/ 0 h 21"/>
                <a:gd name="T28" fmla="*/ 7 w 21"/>
                <a:gd name="T29" fmla="*/ 2 h 21"/>
                <a:gd name="T30" fmla="*/ 8 w 21"/>
                <a:gd name="T31" fmla="*/ 3 h 21"/>
                <a:gd name="T32" fmla="*/ 9 w 21"/>
                <a:gd name="T33" fmla="*/ 7 h 21"/>
                <a:gd name="T34" fmla="*/ 7 w 21"/>
                <a:gd name="T35" fmla="*/ 8 h 21"/>
                <a:gd name="T36" fmla="*/ 4 w 21"/>
                <a:gd name="T37" fmla="*/ 6 h 21"/>
                <a:gd name="T38" fmla="*/ 3 w 21"/>
                <a:gd name="T39" fmla="*/ 4 h 21"/>
                <a:gd name="T40" fmla="*/ 2 w 21"/>
                <a:gd name="T41" fmla="*/ 5 h 21"/>
                <a:gd name="T42" fmla="*/ 2 w 21"/>
                <a:gd name="T43" fmla="*/ 6 h 21"/>
                <a:gd name="T44" fmla="*/ 3 w 21"/>
                <a:gd name="T45" fmla="*/ 6 h 21"/>
                <a:gd name="T46" fmla="*/ 7 w 21"/>
                <a:gd name="T47" fmla="*/ 9 h 21"/>
                <a:gd name="T48" fmla="*/ 6 w 21"/>
                <a:gd name="T49" fmla="*/ 11 h 21"/>
                <a:gd name="T50" fmla="*/ 3 w 21"/>
                <a:gd name="T51" fmla="*/ 12 h 21"/>
                <a:gd name="T52" fmla="*/ 1 w 21"/>
                <a:gd name="T53" fmla="*/ 11 h 21"/>
                <a:gd name="T54" fmla="*/ 0 w 21"/>
                <a:gd name="T55" fmla="*/ 12 h 21"/>
                <a:gd name="T56" fmla="*/ 2 w 21"/>
                <a:gd name="T57" fmla="*/ 13 h 21"/>
                <a:gd name="T58" fmla="*/ 3 w 21"/>
                <a:gd name="T59" fmla="*/ 12 h 21"/>
                <a:gd name="T60" fmla="*/ 7 w 21"/>
                <a:gd name="T61" fmla="*/ 12 h 21"/>
                <a:gd name="T62" fmla="*/ 8 w 21"/>
                <a:gd name="T63" fmla="*/ 13 h 21"/>
                <a:gd name="T64" fmla="*/ 6 w 21"/>
                <a:gd name="T65" fmla="*/ 17 h 21"/>
                <a:gd name="T66" fmla="*/ 4 w 21"/>
                <a:gd name="T67" fmla="*/ 17 h 21"/>
                <a:gd name="T68" fmla="*/ 5 w 21"/>
                <a:gd name="T69" fmla="*/ 19 h 21"/>
                <a:gd name="T70" fmla="*/ 6 w 21"/>
                <a:gd name="T71" fmla="*/ 19 h 21"/>
                <a:gd name="T72" fmla="*/ 6 w 21"/>
                <a:gd name="T73" fmla="*/ 17 h 21"/>
                <a:gd name="T74" fmla="*/ 8 w 21"/>
                <a:gd name="T75" fmla="*/ 14 h 21"/>
                <a:gd name="T76" fmla="*/ 11 w 21"/>
                <a:gd name="T77" fmla="*/ 14 h 21"/>
                <a:gd name="T78" fmla="*/ 11 w 21"/>
                <a:gd name="T79" fmla="*/ 18 h 21"/>
                <a:gd name="T80" fmla="*/ 11 w 21"/>
                <a:gd name="T81" fmla="*/ 19 h 21"/>
                <a:gd name="T82" fmla="*/ 12 w 21"/>
                <a:gd name="T83" fmla="*/ 20 h 21"/>
                <a:gd name="T84" fmla="*/ 13 w 21"/>
                <a:gd name="T85" fmla="*/ 19 h 21"/>
                <a:gd name="T86" fmla="*/ 12 w 21"/>
                <a:gd name="T87" fmla="*/ 18 h 21"/>
                <a:gd name="T88" fmla="*/ 11 w 21"/>
                <a:gd name="T89" fmla="*/ 14 h 21"/>
                <a:gd name="T90" fmla="*/ 13 w 21"/>
                <a:gd name="T91" fmla="*/ 13 h 21"/>
                <a:gd name="T92" fmla="*/ 17 w 21"/>
                <a:gd name="T93" fmla="*/ 15 h 21"/>
                <a:gd name="T94" fmla="*/ 17 w 21"/>
                <a:gd name="T95" fmla="*/ 16 h 21"/>
                <a:gd name="T96" fmla="*/ 19 w 21"/>
                <a:gd name="T97" fmla="*/ 16 h 21"/>
                <a:gd name="T98" fmla="*/ 19 w 21"/>
                <a:gd name="T99" fmla="*/ 14 h 21"/>
                <a:gd name="T100" fmla="*/ 17 w 21"/>
                <a:gd name="T101" fmla="*/ 14 h 21"/>
                <a:gd name="T102" fmla="*/ 14 w 21"/>
                <a:gd name="T103" fmla="*/ 12 h 21"/>
                <a:gd name="T104" fmla="*/ 14 w 21"/>
                <a:gd name="T105" fmla="*/ 10 h 21"/>
                <a:gd name="T106" fmla="*/ 18 w 21"/>
                <a:gd name="T107" fmla="*/ 9 h 21"/>
                <a:gd name="T108" fmla="*/ 19 w 21"/>
                <a:gd name="T109" fmla="*/ 10 h 21"/>
                <a:gd name="T110" fmla="*/ 20 w 21"/>
                <a:gd name="T111" fmla="*/ 8 h 21"/>
                <a:gd name="T112" fmla="*/ 19 w 21"/>
                <a:gd name="T1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18" y="7"/>
                    <a:pt x="18" y="8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8"/>
                    <a:pt x="7" y="18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20" y="8"/>
                    <a:pt x="20" y="7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42988" y="1452563"/>
              <a:ext cx="296863" cy="303213"/>
            </a:xfrm>
            <a:custGeom>
              <a:avLst/>
              <a:gdLst>
                <a:gd name="T0" fmla="*/ 48 w 52"/>
                <a:gd name="T1" fmla="*/ 12 h 53"/>
                <a:gd name="T2" fmla="*/ 36 w 52"/>
                <a:gd name="T3" fmla="*/ 7 h 53"/>
                <a:gd name="T4" fmla="*/ 30 w 52"/>
                <a:gd name="T5" fmla="*/ 13 h 53"/>
                <a:gd name="T6" fmla="*/ 30 w 52"/>
                <a:gd name="T7" fmla="*/ 13 h 53"/>
                <a:gd name="T8" fmla="*/ 30 w 52"/>
                <a:gd name="T9" fmla="*/ 8 h 53"/>
                <a:gd name="T10" fmla="*/ 17 w 52"/>
                <a:gd name="T11" fmla="*/ 2 h 53"/>
                <a:gd name="T12" fmla="*/ 12 w 52"/>
                <a:gd name="T13" fmla="*/ 15 h 53"/>
                <a:gd name="T14" fmla="*/ 16 w 52"/>
                <a:gd name="T15" fmla="*/ 19 h 53"/>
                <a:gd name="T16" fmla="*/ 16 w 52"/>
                <a:gd name="T17" fmla="*/ 19 h 53"/>
                <a:gd name="T18" fmla="*/ 7 w 52"/>
                <a:gd name="T19" fmla="*/ 19 h 53"/>
                <a:gd name="T20" fmla="*/ 2 w 52"/>
                <a:gd name="T21" fmla="*/ 31 h 53"/>
                <a:gd name="T22" fmla="*/ 15 w 52"/>
                <a:gd name="T23" fmla="*/ 37 h 53"/>
                <a:gd name="T24" fmla="*/ 17 w 52"/>
                <a:gd name="T25" fmla="*/ 35 h 53"/>
                <a:gd name="T26" fmla="*/ 15 w 52"/>
                <a:gd name="T27" fmla="*/ 46 h 53"/>
                <a:gd name="T28" fmla="*/ 27 w 52"/>
                <a:gd name="T29" fmla="*/ 51 h 53"/>
                <a:gd name="T30" fmla="*/ 32 w 52"/>
                <a:gd name="T31" fmla="*/ 39 h 53"/>
                <a:gd name="T32" fmla="*/ 32 w 52"/>
                <a:gd name="T33" fmla="*/ 39 h 53"/>
                <a:gd name="T34" fmla="*/ 45 w 52"/>
                <a:gd name="T35" fmla="*/ 44 h 53"/>
                <a:gd name="T36" fmla="*/ 50 w 52"/>
                <a:gd name="T37" fmla="*/ 31 h 53"/>
                <a:gd name="T38" fmla="*/ 41 w 52"/>
                <a:gd name="T39" fmla="*/ 25 h 53"/>
                <a:gd name="T40" fmla="*/ 43 w 52"/>
                <a:gd name="T41" fmla="*/ 25 h 53"/>
                <a:gd name="T42" fmla="*/ 48 w 52"/>
                <a:gd name="T4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3">
                  <a:moveTo>
                    <a:pt x="48" y="12"/>
                  </a:moveTo>
                  <a:cubicBezTo>
                    <a:pt x="46" y="7"/>
                    <a:pt x="41" y="5"/>
                    <a:pt x="36" y="7"/>
                  </a:cubicBezTo>
                  <a:cubicBezTo>
                    <a:pt x="33" y="8"/>
                    <a:pt x="31" y="10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1"/>
                    <a:pt x="31" y="9"/>
                    <a:pt x="30" y="8"/>
                  </a:cubicBezTo>
                  <a:cubicBezTo>
                    <a:pt x="28" y="3"/>
                    <a:pt x="22" y="0"/>
                    <a:pt x="17" y="2"/>
                  </a:cubicBezTo>
                  <a:cubicBezTo>
                    <a:pt x="12" y="4"/>
                    <a:pt x="10" y="10"/>
                    <a:pt x="12" y="15"/>
                  </a:cubicBezTo>
                  <a:cubicBezTo>
                    <a:pt x="13" y="17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8"/>
                    <a:pt x="10" y="18"/>
                    <a:pt x="7" y="19"/>
                  </a:cubicBezTo>
                  <a:cubicBezTo>
                    <a:pt x="2" y="21"/>
                    <a:pt x="0" y="27"/>
                    <a:pt x="2" y="31"/>
                  </a:cubicBezTo>
                  <a:cubicBezTo>
                    <a:pt x="4" y="36"/>
                    <a:pt x="10" y="39"/>
                    <a:pt x="15" y="37"/>
                  </a:cubicBezTo>
                  <a:cubicBezTo>
                    <a:pt x="15" y="36"/>
                    <a:pt x="16" y="36"/>
                    <a:pt x="17" y="35"/>
                  </a:cubicBezTo>
                  <a:cubicBezTo>
                    <a:pt x="14" y="38"/>
                    <a:pt x="13" y="42"/>
                    <a:pt x="15" y="46"/>
                  </a:cubicBezTo>
                  <a:cubicBezTo>
                    <a:pt x="17" y="51"/>
                    <a:pt x="22" y="53"/>
                    <a:pt x="27" y="51"/>
                  </a:cubicBezTo>
                  <a:cubicBezTo>
                    <a:pt x="32" y="49"/>
                    <a:pt x="34" y="43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3"/>
                    <a:pt x="40" y="46"/>
                    <a:pt x="45" y="44"/>
                  </a:cubicBezTo>
                  <a:cubicBezTo>
                    <a:pt x="50" y="42"/>
                    <a:pt x="52" y="36"/>
                    <a:pt x="50" y="31"/>
                  </a:cubicBezTo>
                  <a:cubicBezTo>
                    <a:pt x="49" y="28"/>
                    <a:pt x="45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8" y="23"/>
                    <a:pt x="51" y="17"/>
                    <a:pt x="4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28713" y="1527175"/>
              <a:ext cx="142875" cy="142875"/>
            </a:xfrm>
            <a:custGeom>
              <a:avLst/>
              <a:gdLst>
                <a:gd name="T0" fmla="*/ 22 w 25"/>
                <a:gd name="T1" fmla="*/ 7 h 25"/>
                <a:gd name="T2" fmla="*/ 21 w 25"/>
                <a:gd name="T3" fmla="*/ 8 h 25"/>
                <a:gd name="T4" fmla="*/ 16 w 25"/>
                <a:gd name="T5" fmla="*/ 10 h 25"/>
                <a:gd name="T6" fmla="*/ 14 w 25"/>
                <a:gd name="T7" fmla="*/ 9 h 25"/>
                <a:gd name="T8" fmla="*/ 16 w 25"/>
                <a:gd name="T9" fmla="*/ 4 h 25"/>
                <a:gd name="T10" fmla="*/ 18 w 25"/>
                <a:gd name="T11" fmla="*/ 3 h 25"/>
                <a:gd name="T12" fmla="*/ 17 w 25"/>
                <a:gd name="T13" fmla="*/ 1 h 25"/>
                <a:gd name="T14" fmla="*/ 15 w 25"/>
                <a:gd name="T15" fmla="*/ 1 h 25"/>
                <a:gd name="T16" fmla="*/ 15 w 25"/>
                <a:gd name="T17" fmla="*/ 3 h 25"/>
                <a:gd name="T18" fmla="*/ 13 w 25"/>
                <a:gd name="T19" fmla="*/ 8 h 25"/>
                <a:gd name="T20" fmla="*/ 11 w 25"/>
                <a:gd name="T21" fmla="*/ 8 h 25"/>
                <a:gd name="T22" fmla="*/ 9 w 25"/>
                <a:gd name="T23" fmla="*/ 3 h 25"/>
                <a:gd name="T24" fmla="*/ 9 w 25"/>
                <a:gd name="T25" fmla="*/ 1 h 25"/>
                <a:gd name="T26" fmla="*/ 7 w 25"/>
                <a:gd name="T27" fmla="*/ 1 h 25"/>
                <a:gd name="T28" fmla="*/ 6 w 25"/>
                <a:gd name="T29" fmla="*/ 3 h 25"/>
                <a:gd name="T30" fmla="*/ 8 w 25"/>
                <a:gd name="T31" fmla="*/ 4 h 25"/>
                <a:gd name="T32" fmla="*/ 10 w 25"/>
                <a:gd name="T33" fmla="*/ 9 h 25"/>
                <a:gd name="T34" fmla="*/ 8 w 25"/>
                <a:gd name="T35" fmla="*/ 10 h 25"/>
                <a:gd name="T36" fmla="*/ 3 w 25"/>
                <a:gd name="T37" fmla="*/ 8 h 25"/>
                <a:gd name="T38" fmla="*/ 2 w 25"/>
                <a:gd name="T39" fmla="*/ 7 h 25"/>
                <a:gd name="T40" fmla="*/ 0 w 25"/>
                <a:gd name="T41" fmla="*/ 8 h 25"/>
                <a:gd name="T42" fmla="*/ 1 w 25"/>
                <a:gd name="T43" fmla="*/ 10 h 25"/>
                <a:gd name="T44" fmla="*/ 2 w 25"/>
                <a:gd name="T45" fmla="*/ 9 h 25"/>
                <a:gd name="T46" fmla="*/ 7 w 25"/>
                <a:gd name="T47" fmla="*/ 11 h 25"/>
                <a:gd name="T48" fmla="*/ 7 w 25"/>
                <a:gd name="T49" fmla="*/ 14 h 25"/>
                <a:gd name="T50" fmla="*/ 3 w 25"/>
                <a:gd name="T51" fmla="*/ 16 h 25"/>
                <a:gd name="T52" fmla="*/ 1 w 25"/>
                <a:gd name="T53" fmla="*/ 16 h 25"/>
                <a:gd name="T54" fmla="*/ 0 w 25"/>
                <a:gd name="T55" fmla="*/ 18 h 25"/>
                <a:gd name="T56" fmla="*/ 2 w 25"/>
                <a:gd name="T57" fmla="*/ 19 h 25"/>
                <a:gd name="T58" fmla="*/ 3 w 25"/>
                <a:gd name="T59" fmla="*/ 17 h 25"/>
                <a:gd name="T60" fmla="*/ 8 w 25"/>
                <a:gd name="T61" fmla="*/ 15 h 25"/>
                <a:gd name="T62" fmla="*/ 10 w 25"/>
                <a:gd name="T63" fmla="*/ 17 h 25"/>
                <a:gd name="T64" fmla="*/ 8 w 25"/>
                <a:gd name="T65" fmla="*/ 22 h 25"/>
                <a:gd name="T66" fmla="*/ 6 w 25"/>
                <a:gd name="T67" fmla="*/ 23 h 25"/>
                <a:gd name="T68" fmla="*/ 7 w 25"/>
                <a:gd name="T69" fmla="*/ 25 h 25"/>
                <a:gd name="T70" fmla="*/ 9 w 25"/>
                <a:gd name="T71" fmla="*/ 24 h 25"/>
                <a:gd name="T72" fmla="*/ 9 w 25"/>
                <a:gd name="T73" fmla="*/ 22 h 25"/>
                <a:gd name="T74" fmla="*/ 11 w 25"/>
                <a:gd name="T75" fmla="*/ 17 h 25"/>
                <a:gd name="T76" fmla="*/ 13 w 25"/>
                <a:gd name="T77" fmla="*/ 17 h 25"/>
                <a:gd name="T78" fmla="*/ 15 w 25"/>
                <a:gd name="T79" fmla="*/ 22 h 25"/>
                <a:gd name="T80" fmla="*/ 15 w 25"/>
                <a:gd name="T81" fmla="*/ 24 h 25"/>
                <a:gd name="T82" fmla="*/ 17 w 25"/>
                <a:gd name="T83" fmla="*/ 25 h 25"/>
                <a:gd name="T84" fmla="*/ 18 w 25"/>
                <a:gd name="T85" fmla="*/ 23 h 25"/>
                <a:gd name="T86" fmla="*/ 16 w 25"/>
                <a:gd name="T87" fmla="*/ 22 h 25"/>
                <a:gd name="T88" fmla="*/ 14 w 25"/>
                <a:gd name="T89" fmla="*/ 17 h 25"/>
                <a:gd name="T90" fmla="*/ 16 w 25"/>
                <a:gd name="T91" fmla="*/ 15 h 25"/>
                <a:gd name="T92" fmla="*/ 21 w 25"/>
                <a:gd name="T93" fmla="*/ 17 h 25"/>
                <a:gd name="T94" fmla="*/ 22 w 25"/>
                <a:gd name="T95" fmla="*/ 19 h 25"/>
                <a:gd name="T96" fmla="*/ 24 w 25"/>
                <a:gd name="T97" fmla="*/ 18 h 25"/>
                <a:gd name="T98" fmla="*/ 23 w 25"/>
                <a:gd name="T99" fmla="*/ 16 h 25"/>
                <a:gd name="T100" fmla="*/ 21 w 25"/>
                <a:gd name="T101" fmla="*/ 16 h 25"/>
                <a:gd name="T102" fmla="*/ 17 w 25"/>
                <a:gd name="T103" fmla="*/ 14 h 25"/>
                <a:gd name="T104" fmla="*/ 17 w 25"/>
                <a:gd name="T105" fmla="*/ 11 h 25"/>
                <a:gd name="T106" fmla="*/ 21 w 25"/>
                <a:gd name="T107" fmla="*/ 9 h 25"/>
                <a:gd name="T108" fmla="*/ 23 w 25"/>
                <a:gd name="T109" fmla="*/ 10 h 25"/>
                <a:gd name="T110" fmla="*/ 24 w 25"/>
                <a:gd name="T111" fmla="*/ 8 h 25"/>
                <a:gd name="T112" fmla="*/ 22 w 25"/>
                <a:gd name="T11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" h="25">
                  <a:moveTo>
                    <a:pt x="22" y="7"/>
                  </a:moveTo>
                  <a:cubicBezTo>
                    <a:pt x="21" y="7"/>
                    <a:pt x="21" y="8"/>
                    <a:pt x="21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8" y="2"/>
                    <a:pt x="18" y="1"/>
                    <a:pt x="17" y="1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6" y="24"/>
                    <a:pt x="6" y="25"/>
                    <a:pt x="7" y="25"/>
                  </a:cubicBezTo>
                  <a:cubicBezTo>
                    <a:pt x="8" y="25"/>
                    <a:pt x="9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8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6" y="25"/>
                    <a:pt x="17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5" y="17"/>
                    <a:pt x="24" y="16"/>
                    <a:pt x="23" y="16"/>
                  </a:cubicBezTo>
                  <a:cubicBezTo>
                    <a:pt x="23" y="15"/>
                    <a:pt x="22" y="16"/>
                    <a:pt x="21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4" y="9"/>
                    <a:pt x="25" y="8"/>
                    <a:pt x="24" y="8"/>
                  </a:cubicBezTo>
                  <a:cubicBezTo>
                    <a:pt x="24" y="7"/>
                    <a:pt x="23" y="6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470150" y="747713"/>
              <a:ext cx="279400" cy="285750"/>
            </a:xfrm>
            <a:custGeom>
              <a:avLst/>
              <a:gdLst>
                <a:gd name="T0" fmla="*/ 45 w 49"/>
                <a:gd name="T1" fmla="*/ 10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7 w 49"/>
                <a:gd name="T9" fmla="*/ 7 h 50"/>
                <a:gd name="T10" fmla="*/ 15 w 49"/>
                <a:gd name="T11" fmla="*/ 2 h 50"/>
                <a:gd name="T12" fmla="*/ 11 w 49"/>
                <a:gd name="T13" fmla="*/ 14 h 50"/>
                <a:gd name="T14" fmla="*/ 14 w 49"/>
                <a:gd name="T15" fmla="*/ 18 h 50"/>
                <a:gd name="T16" fmla="*/ 14 w 49"/>
                <a:gd name="T17" fmla="*/ 18 h 50"/>
                <a:gd name="T18" fmla="*/ 6 w 49"/>
                <a:gd name="T19" fmla="*/ 18 h 50"/>
                <a:gd name="T20" fmla="*/ 2 w 49"/>
                <a:gd name="T21" fmla="*/ 30 h 50"/>
                <a:gd name="T22" fmla="*/ 14 w 49"/>
                <a:gd name="T23" fmla="*/ 34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0 h 50"/>
                <a:gd name="T36" fmla="*/ 47 w 49"/>
                <a:gd name="T37" fmla="*/ 28 h 50"/>
                <a:gd name="T38" fmla="*/ 39 w 49"/>
                <a:gd name="T39" fmla="*/ 23 h 50"/>
                <a:gd name="T40" fmla="*/ 40 w 49"/>
                <a:gd name="T41" fmla="*/ 22 h 50"/>
                <a:gd name="T42" fmla="*/ 45 w 49"/>
                <a:gd name="T4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0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0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8"/>
                    <a:pt x="27" y="7"/>
                  </a:cubicBezTo>
                  <a:cubicBezTo>
                    <a:pt x="25" y="2"/>
                    <a:pt x="20" y="0"/>
                    <a:pt x="15" y="2"/>
                  </a:cubicBezTo>
                  <a:cubicBezTo>
                    <a:pt x="11" y="4"/>
                    <a:pt x="9" y="9"/>
                    <a:pt x="11" y="14"/>
                  </a:cubicBezTo>
                  <a:cubicBezTo>
                    <a:pt x="12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17"/>
                    <a:pt x="9" y="17"/>
                    <a:pt x="6" y="18"/>
                  </a:cubicBezTo>
                  <a:cubicBezTo>
                    <a:pt x="2" y="20"/>
                    <a:pt x="0" y="25"/>
                    <a:pt x="2" y="30"/>
                  </a:cubicBezTo>
                  <a:cubicBezTo>
                    <a:pt x="4" y="34"/>
                    <a:pt x="9" y="36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3" y="36"/>
                    <a:pt x="12" y="40"/>
                    <a:pt x="14" y="43"/>
                  </a:cubicBezTo>
                  <a:cubicBezTo>
                    <a:pt x="16" y="48"/>
                    <a:pt x="21" y="50"/>
                    <a:pt x="26" y="48"/>
                  </a:cubicBezTo>
                  <a:cubicBezTo>
                    <a:pt x="31" y="46"/>
                    <a:pt x="33" y="40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0"/>
                    <a:pt x="38" y="42"/>
                    <a:pt x="43" y="40"/>
                  </a:cubicBezTo>
                  <a:cubicBezTo>
                    <a:pt x="47" y="38"/>
                    <a:pt x="49" y="33"/>
                    <a:pt x="47" y="28"/>
                  </a:cubicBezTo>
                  <a:cubicBezTo>
                    <a:pt x="46" y="25"/>
                    <a:pt x="42" y="23"/>
                    <a:pt x="39" y="23"/>
                  </a:cubicBezTo>
                  <a:cubicBezTo>
                    <a:pt x="39" y="23"/>
                    <a:pt x="40" y="23"/>
                    <a:pt x="40" y="22"/>
                  </a:cubicBezTo>
                  <a:cubicBezTo>
                    <a:pt x="45" y="20"/>
                    <a:pt x="47" y="15"/>
                    <a:pt x="45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543175" y="815975"/>
              <a:ext cx="136525" cy="138113"/>
            </a:xfrm>
            <a:custGeom>
              <a:avLst/>
              <a:gdLst>
                <a:gd name="T0" fmla="*/ 21 w 24"/>
                <a:gd name="T1" fmla="*/ 6 h 24"/>
                <a:gd name="T2" fmla="*/ 21 w 24"/>
                <a:gd name="T3" fmla="*/ 7 h 24"/>
                <a:gd name="T4" fmla="*/ 16 w 24"/>
                <a:gd name="T5" fmla="*/ 9 h 24"/>
                <a:gd name="T6" fmla="*/ 14 w 24"/>
                <a:gd name="T7" fmla="*/ 8 h 24"/>
                <a:gd name="T8" fmla="*/ 16 w 24"/>
                <a:gd name="T9" fmla="*/ 3 h 24"/>
                <a:gd name="T10" fmla="*/ 17 w 24"/>
                <a:gd name="T11" fmla="*/ 2 h 24"/>
                <a:gd name="T12" fmla="*/ 17 w 24"/>
                <a:gd name="T13" fmla="*/ 0 h 24"/>
                <a:gd name="T14" fmla="*/ 15 w 24"/>
                <a:gd name="T15" fmla="*/ 1 h 24"/>
                <a:gd name="T16" fmla="*/ 15 w 24"/>
                <a:gd name="T17" fmla="*/ 3 h 24"/>
                <a:gd name="T18" fmla="*/ 13 w 24"/>
                <a:gd name="T19" fmla="*/ 7 h 24"/>
                <a:gd name="T20" fmla="*/ 11 w 24"/>
                <a:gd name="T21" fmla="*/ 7 h 24"/>
                <a:gd name="T22" fmla="*/ 9 w 24"/>
                <a:gd name="T23" fmla="*/ 3 h 24"/>
                <a:gd name="T24" fmla="*/ 9 w 24"/>
                <a:gd name="T25" fmla="*/ 1 h 24"/>
                <a:gd name="T26" fmla="*/ 7 w 24"/>
                <a:gd name="T27" fmla="*/ 0 h 24"/>
                <a:gd name="T28" fmla="*/ 6 w 24"/>
                <a:gd name="T29" fmla="*/ 2 h 24"/>
                <a:gd name="T30" fmla="*/ 8 w 24"/>
                <a:gd name="T31" fmla="*/ 3 h 24"/>
                <a:gd name="T32" fmla="*/ 10 w 24"/>
                <a:gd name="T33" fmla="*/ 8 h 24"/>
                <a:gd name="T34" fmla="*/ 8 w 24"/>
                <a:gd name="T35" fmla="*/ 10 h 24"/>
                <a:gd name="T36" fmla="*/ 3 w 24"/>
                <a:gd name="T37" fmla="*/ 8 h 24"/>
                <a:gd name="T38" fmla="*/ 3 w 24"/>
                <a:gd name="T39" fmla="*/ 6 h 24"/>
                <a:gd name="T40" fmla="*/ 1 w 24"/>
                <a:gd name="T41" fmla="*/ 7 h 24"/>
                <a:gd name="T42" fmla="*/ 1 w 24"/>
                <a:gd name="T43" fmla="*/ 9 h 24"/>
                <a:gd name="T44" fmla="*/ 3 w 24"/>
                <a:gd name="T45" fmla="*/ 9 h 24"/>
                <a:gd name="T46" fmla="*/ 8 w 24"/>
                <a:gd name="T47" fmla="*/ 11 h 24"/>
                <a:gd name="T48" fmla="*/ 8 w 24"/>
                <a:gd name="T49" fmla="*/ 13 h 24"/>
                <a:gd name="T50" fmla="*/ 3 w 24"/>
                <a:gd name="T51" fmla="*/ 15 h 24"/>
                <a:gd name="T52" fmla="*/ 2 w 24"/>
                <a:gd name="T53" fmla="*/ 15 h 24"/>
                <a:gd name="T54" fmla="*/ 1 w 24"/>
                <a:gd name="T55" fmla="*/ 17 h 24"/>
                <a:gd name="T56" fmla="*/ 3 w 24"/>
                <a:gd name="T57" fmla="*/ 18 h 24"/>
                <a:gd name="T58" fmla="*/ 4 w 24"/>
                <a:gd name="T59" fmla="*/ 16 h 24"/>
                <a:gd name="T60" fmla="*/ 8 w 24"/>
                <a:gd name="T61" fmla="*/ 14 h 24"/>
                <a:gd name="T62" fmla="*/ 10 w 24"/>
                <a:gd name="T63" fmla="*/ 16 h 24"/>
                <a:gd name="T64" fmla="*/ 8 w 24"/>
                <a:gd name="T65" fmla="*/ 20 h 24"/>
                <a:gd name="T66" fmla="*/ 7 w 24"/>
                <a:gd name="T67" fmla="*/ 21 h 24"/>
                <a:gd name="T68" fmla="*/ 8 w 24"/>
                <a:gd name="T69" fmla="*/ 23 h 24"/>
                <a:gd name="T70" fmla="*/ 10 w 24"/>
                <a:gd name="T71" fmla="*/ 22 h 24"/>
                <a:gd name="T72" fmla="*/ 9 w 24"/>
                <a:gd name="T73" fmla="*/ 21 h 24"/>
                <a:gd name="T74" fmla="*/ 11 w 24"/>
                <a:gd name="T75" fmla="*/ 16 h 24"/>
                <a:gd name="T76" fmla="*/ 13 w 24"/>
                <a:gd name="T77" fmla="*/ 16 h 24"/>
                <a:gd name="T78" fmla="*/ 15 w 24"/>
                <a:gd name="T79" fmla="*/ 21 h 24"/>
                <a:gd name="T80" fmla="*/ 15 w 24"/>
                <a:gd name="T81" fmla="*/ 22 h 24"/>
                <a:gd name="T82" fmla="*/ 17 w 24"/>
                <a:gd name="T83" fmla="*/ 23 h 24"/>
                <a:gd name="T84" fmla="*/ 18 w 24"/>
                <a:gd name="T85" fmla="*/ 21 h 24"/>
                <a:gd name="T86" fmla="*/ 16 w 24"/>
                <a:gd name="T87" fmla="*/ 20 h 24"/>
                <a:gd name="T88" fmla="*/ 14 w 24"/>
                <a:gd name="T89" fmla="*/ 16 h 24"/>
                <a:gd name="T90" fmla="*/ 16 w 24"/>
                <a:gd name="T91" fmla="*/ 14 h 24"/>
                <a:gd name="T92" fmla="*/ 21 w 24"/>
                <a:gd name="T93" fmla="*/ 16 h 24"/>
                <a:gd name="T94" fmla="*/ 22 w 24"/>
                <a:gd name="T95" fmla="*/ 17 h 24"/>
                <a:gd name="T96" fmla="*/ 24 w 24"/>
                <a:gd name="T97" fmla="*/ 16 h 24"/>
                <a:gd name="T98" fmla="*/ 23 w 24"/>
                <a:gd name="T99" fmla="*/ 14 h 24"/>
                <a:gd name="T100" fmla="*/ 21 w 24"/>
                <a:gd name="T101" fmla="*/ 15 h 24"/>
                <a:gd name="T102" fmla="*/ 16 w 24"/>
                <a:gd name="T103" fmla="*/ 13 h 24"/>
                <a:gd name="T104" fmla="*/ 16 w 24"/>
                <a:gd name="T105" fmla="*/ 10 h 24"/>
                <a:gd name="T106" fmla="*/ 21 w 24"/>
                <a:gd name="T107" fmla="*/ 8 h 24"/>
                <a:gd name="T108" fmla="*/ 23 w 24"/>
                <a:gd name="T109" fmla="*/ 9 h 24"/>
                <a:gd name="T110" fmla="*/ 24 w 24"/>
                <a:gd name="T111" fmla="*/ 7 h 24"/>
                <a:gd name="T112" fmla="*/ 21 w 24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" h="24">
                  <a:moveTo>
                    <a:pt x="21" y="6"/>
                  </a:moveTo>
                  <a:cubicBezTo>
                    <a:pt x="21" y="6"/>
                    <a:pt x="21" y="7"/>
                    <a:pt x="21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7"/>
                    <a:pt x="4" y="17"/>
                    <a:pt x="4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10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1"/>
                    <a:pt x="7" y="21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4"/>
                    <a:pt x="9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3"/>
                    <a:pt x="16" y="23"/>
                    <a:pt x="17" y="23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20"/>
                    <a:pt x="17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2" y="17"/>
                  </a:cubicBezTo>
                  <a:cubicBezTo>
                    <a:pt x="23" y="17"/>
                    <a:pt x="23" y="17"/>
                    <a:pt x="24" y="16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1"/>
                    <a:pt x="16" y="1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3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25713" y="1355725"/>
              <a:ext cx="280988" cy="285750"/>
            </a:xfrm>
            <a:custGeom>
              <a:avLst/>
              <a:gdLst>
                <a:gd name="T0" fmla="*/ 45 w 49"/>
                <a:gd name="T1" fmla="*/ 11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8 w 49"/>
                <a:gd name="T9" fmla="*/ 7 h 50"/>
                <a:gd name="T10" fmla="*/ 16 w 49"/>
                <a:gd name="T11" fmla="*/ 2 h 50"/>
                <a:gd name="T12" fmla="*/ 11 w 49"/>
                <a:gd name="T13" fmla="*/ 14 h 50"/>
                <a:gd name="T14" fmla="*/ 15 w 49"/>
                <a:gd name="T15" fmla="*/ 18 h 50"/>
                <a:gd name="T16" fmla="*/ 15 w 49"/>
                <a:gd name="T17" fmla="*/ 18 h 50"/>
                <a:gd name="T18" fmla="*/ 7 w 49"/>
                <a:gd name="T19" fmla="*/ 18 h 50"/>
                <a:gd name="T20" fmla="*/ 2 w 49"/>
                <a:gd name="T21" fmla="*/ 30 h 50"/>
                <a:gd name="T22" fmla="*/ 14 w 49"/>
                <a:gd name="T23" fmla="*/ 35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1 h 50"/>
                <a:gd name="T36" fmla="*/ 47 w 49"/>
                <a:gd name="T37" fmla="*/ 29 h 50"/>
                <a:gd name="T38" fmla="*/ 39 w 49"/>
                <a:gd name="T39" fmla="*/ 23 h 50"/>
                <a:gd name="T40" fmla="*/ 41 w 49"/>
                <a:gd name="T41" fmla="*/ 23 h 50"/>
                <a:gd name="T42" fmla="*/ 45 w 49"/>
                <a:gd name="T4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1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1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8" y="9"/>
                    <a:pt x="28" y="7"/>
                  </a:cubicBezTo>
                  <a:cubicBezTo>
                    <a:pt x="26" y="2"/>
                    <a:pt x="20" y="0"/>
                    <a:pt x="16" y="2"/>
                  </a:cubicBezTo>
                  <a:cubicBezTo>
                    <a:pt x="11" y="4"/>
                    <a:pt x="9" y="10"/>
                    <a:pt x="11" y="14"/>
                  </a:cubicBezTo>
                  <a:cubicBezTo>
                    <a:pt x="12" y="16"/>
                    <a:pt x="13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17"/>
                    <a:pt x="9" y="17"/>
                    <a:pt x="7" y="18"/>
                  </a:cubicBezTo>
                  <a:cubicBezTo>
                    <a:pt x="2" y="20"/>
                    <a:pt x="0" y="26"/>
                    <a:pt x="2" y="30"/>
                  </a:cubicBezTo>
                  <a:cubicBezTo>
                    <a:pt x="4" y="35"/>
                    <a:pt x="9" y="37"/>
                    <a:pt x="14" y="35"/>
                  </a:cubicBezTo>
                  <a:cubicBezTo>
                    <a:pt x="15" y="34"/>
                    <a:pt x="16" y="34"/>
                    <a:pt x="16" y="33"/>
                  </a:cubicBezTo>
                  <a:cubicBezTo>
                    <a:pt x="14" y="36"/>
                    <a:pt x="13" y="40"/>
                    <a:pt x="14" y="43"/>
                  </a:cubicBezTo>
                  <a:cubicBezTo>
                    <a:pt x="16" y="48"/>
                    <a:pt x="22" y="50"/>
                    <a:pt x="26" y="48"/>
                  </a:cubicBezTo>
                  <a:cubicBezTo>
                    <a:pt x="31" y="46"/>
                    <a:pt x="33" y="41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1"/>
                    <a:pt x="38" y="43"/>
                    <a:pt x="43" y="41"/>
                  </a:cubicBezTo>
                  <a:cubicBezTo>
                    <a:pt x="47" y="39"/>
                    <a:pt x="49" y="33"/>
                    <a:pt x="47" y="29"/>
                  </a:cubicBezTo>
                  <a:cubicBezTo>
                    <a:pt x="46" y="25"/>
                    <a:pt x="43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45" y="21"/>
                    <a:pt x="47" y="15"/>
                    <a:pt x="45" y="1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606675" y="1423988"/>
              <a:ext cx="130175" cy="138113"/>
            </a:xfrm>
            <a:custGeom>
              <a:avLst/>
              <a:gdLst>
                <a:gd name="T0" fmla="*/ 21 w 23"/>
                <a:gd name="T1" fmla="*/ 6 h 24"/>
                <a:gd name="T2" fmla="*/ 20 w 23"/>
                <a:gd name="T3" fmla="*/ 8 h 24"/>
                <a:gd name="T4" fmla="*/ 15 w 23"/>
                <a:gd name="T5" fmla="*/ 10 h 24"/>
                <a:gd name="T6" fmla="*/ 13 w 23"/>
                <a:gd name="T7" fmla="*/ 8 h 24"/>
                <a:gd name="T8" fmla="*/ 15 w 23"/>
                <a:gd name="T9" fmla="*/ 3 h 24"/>
                <a:gd name="T10" fmla="*/ 17 w 23"/>
                <a:gd name="T11" fmla="*/ 2 h 24"/>
                <a:gd name="T12" fmla="*/ 16 w 23"/>
                <a:gd name="T13" fmla="*/ 0 h 24"/>
                <a:gd name="T14" fmla="*/ 14 w 23"/>
                <a:gd name="T15" fmla="*/ 1 h 24"/>
                <a:gd name="T16" fmla="*/ 14 w 23"/>
                <a:gd name="T17" fmla="*/ 3 h 24"/>
                <a:gd name="T18" fmla="*/ 12 w 23"/>
                <a:gd name="T19" fmla="*/ 8 h 24"/>
                <a:gd name="T20" fmla="*/ 10 w 23"/>
                <a:gd name="T21" fmla="*/ 8 h 24"/>
                <a:gd name="T22" fmla="*/ 8 w 23"/>
                <a:gd name="T23" fmla="*/ 3 h 24"/>
                <a:gd name="T24" fmla="*/ 8 w 23"/>
                <a:gd name="T25" fmla="*/ 1 h 24"/>
                <a:gd name="T26" fmla="*/ 6 w 23"/>
                <a:gd name="T27" fmla="*/ 1 h 24"/>
                <a:gd name="T28" fmla="*/ 5 w 23"/>
                <a:gd name="T29" fmla="*/ 3 h 24"/>
                <a:gd name="T30" fmla="*/ 7 w 23"/>
                <a:gd name="T31" fmla="*/ 4 h 24"/>
                <a:gd name="T32" fmla="*/ 9 w 23"/>
                <a:gd name="T33" fmla="*/ 8 h 24"/>
                <a:gd name="T34" fmla="*/ 7 w 23"/>
                <a:gd name="T35" fmla="*/ 10 h 24"/>
                <a:gd name="T36" fmla="*/ 3 w 23"/>
                <a:gd name="T37" fmla="*/ 8 h 24"/>
                <a:gd name="T38" fmla="*/ 2 w 23"/>
                <a:gd name="T39" fmla="*/ 7 h 24"/>
                <a:gd name="T40" fmla="*/ 0 w 23"/>
                <a:gd name="T41" fmla="*/ 8 h 24"/>
                <a:gd name="T42" fmla="*/ 1 w 23"/>
                <a:gd name="T43" fmla="*/ 10 h 24"/>
                <a:gd name="T44" fmla="*/ 2 w 23"/>
                <a:gd name="T45" fmla="*/ 9 h 24"/>
                <a:gd name="T46" fmla="*/ 7 w 23"/>
                <a:gd name="T47" fmla="*/ 11 h 24"/>
                <a:gd name="T48" fmla="*/ 7 w 23"/>
                <a:gd name="T49" fmla="*/ 14 h 24"/>
                <a:gd name="T50" fmla="*/ 3 w 23"/>
                <a:gd name="T51" fmla="*/ 15 h 24"/>
                <a:gd name="T52" fmla="*/ 1 w 23"/>
                <a:gd name="T53" fmla="*/ 15 h 24"/>
                <a:gd name="T54" fmla="*/ 0 w 23"/>
                <a:gd name="T55" fmla="*/ 17 h 24"/>
                <a:gd name="T56" fmla="*/ 2 w 23"/>
                <a:gd name="T57" fmla="*/ 18 h 24"/>
                <a:gd name="T58" fmla="*/ 3 w 23"/>
                <a:gd name="T59" fmla="*/ 16 h 24"/>
                <a:gd name="T60" fmla="*/ 7 w 23"/>
                <a:gd name="T61" fmla="*/ 14 h 24"/>
                <a:gd name="T62" fmla="*/ 9 w 23"/>
                <a:gd name="T63" fmla="*/ 16 h 24"/>
                <a:gd name="T64" fmla="*/ 8 w 23"/>
                <a:gd name="T65" fmla="*/ 21 h 24"/>
                <a:gd name="T66" fmla="*/ 6 w 23"/>
                <a:gd name="T67" fmla="*/ 22 h 24"/>
                <a:gd name="T68" fmla="*/ 7 w 23"/>
                <a:gd name="T69" fmla="*/ 24 h 24"/>
                <a:gd name="T70" fmla="*/ 9 w 23"/>
                <a:gd name="T71" fmla="*/ 23 h 24"/>
                <a:gd name="T72" fmla="*/ 8 w 23"/>
                <a:gd name="T73" fmla="*/ 21 h 24"/>
                <a:gd name="T74" fmla="*/ 10 w 23"/>
                <a:gd name="T75" fmla="*/ 17 h 24"/>
                <a:gd name="T76" fmla="*/ 13 w 23"/>
                <a:gd name="T77" fmla="*/ 16 h 24"/>
                <a:gd name="T78" fmla="*/ 15 w 23"/>
                <a:gd name="T79" fmla="*/ 21 h 24"/>
                <a:gd name="T80" fmla="*/ 14 w 23"/>
                <a:gd name="T81" fmla="*/ 23 h 24"/>
                <a:gd name="T82" fmla="*/ 16 w 23"/>
                <a:gd name="T83" fmla="*/ 23 h 24"/>
                <a:gd name="T84" fmla="*/ 17 w 23"/>
                <a:gd name="T85" fmla="*/ 21 h 24"/>
                <a:gd name="T86" fmla="*/ 16 w 23"/>
                <a:gd name="T87" fmla="*/ 20 h 24"/>
                <a:gd name="T88" fmla="*/ 14 w 23"/>
                <a:gd name="T89" fmla="*/ 16 h 24"/>
                <a:gd name="T90" fmla="*/ 15 w 23"/>
                <a:gd name="T91" fmla="*/ 14 h 24"/>
                <a:gd name="T92" fmla="*/ 20 w 23"/>
                <a:gd name="T93" fmla="*/ 16 h 24"/>
                <a:gd name="T94" fmla="*/ 21 w 23"/>
                <a:gd name="T95" fmla="*/ 17 h 24"/>
                <a:gd name="T96" fmla="*/ 23 w 23"/>
                <a:gd name="T97" fmla="*/ 16 h 24"/>
                <a:gd name="T98" fmla="*/ 22 w 23"/>
                <a:gd name="T99" fmla="*/ 14 h 24"/>
                <a:gd name="T100" fmla="*/ 20 w 23"/>
                <a:gd name="T101" fmla="*/ 15 h 24"/>
                <a:gd name="T102" fmla="*/ 16 w 23"/>
                <a:gd name="T103" fmla="*/ 13 h 24"/>
                <a:gd name="T104" fmla="*/ 16 w 23"/>
                <a:gd name="T105" fmla="*/ 11 h 24"/>
                <a:gd name="T106" fmla="*/ 20 w 23"/>
                <a:gd name="T107" fmla="*/ 9 h 24"/>
                <a:gd name="T108" fmla="*/ 22 w 23"/>
                <a:gd name="T109" fmla="*/ 9 h 24"/>
                <a:gd name="T110" fmla="*/ 23 w 23"/>
                <a:gd name="T111" fmla="*/ 7 h 24"/>
                <a:gd name="T112" fmla="*/ 21 w 23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24">
                  <a:moveTo>
                    <a:pt x="21" y="6"/>
                  </a:moveTo>
                  <a:cubicBezTo>
                    <a:pt x="20" y="6"/>
                    <a:pt x="20" y="7"/>
                    <a:pt x="20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5"/>
                    <a:pt x="8" y="16"/>
                    <a:pt x="9" y="1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8" y="24"/>
                    <a:pt x="9" y="24"/>
                    <a:pt x="9" y="23"/>
                  </a:cubicBezTo>
                  <a:cubicBezTo>
                    <a:pt x="9" y="22"/>
                    <a:pt x="9" y="21"/>
                    <a:pt x="8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3"/>
                  </a:cubicBezTo>
                  <a:cubicBezTo>
                    <a:pt x="15" y="23"/>
                    <a:pt x="16" y="24"/>
                    <a:pt x="16" y="23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2" y="18"/>
                    <a:pt x="23" y="17"/>
                    <a:pt x="23" y="16"/>
                  </a:cubicBezTo>
                  <a:cubicBezTo>
                    <a:pt x="23" y="16"/>
                    <a:pt x="23" y="15"/>
                    <a:pt x="22" y="14"/>
                  </a:cubicBezTo>
                  <a:cubicBezTo>
                    <a:pt x="22" y="14"/>
                    <a:pt x="21" y="14"/>
                    <a:pt x="20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736850" y="1463675"/>
              <a:ext cx="433388" cy="441325"/>
            </a:xfrm>
            <a:custGeom>
              <a:avLst/>
              <a:gdLst>
                <a:gd name="T0" fmla="*/ 70 w 76"/>
                <a:gd name="T1" fmla="*/ 16 h 77"/>
                <a:gd name="T2" fmla="*/ 51 w 76"/>
                <a:gd name="T3" fmla="*/ 9 h 77"/>
                <a:gd name="T4" fmla="*/ 44 w 76"/>
                <a:gd name="T5" fmla="*/ 18 h 77"/>
                <a:gd name="T6" fmla="*/ 44 w 76"/>
                <a:gd name="T7" fmla="*/ 18 h 77"/>
                <a:gd name="T8" fmla="*/ 43 w 76"/>
                <a:gd name="T9" fmla="*/ 11 h 77"/>
                <a:gd name="T10" fmla="*/ 24 w 76"/>
                <a:gd name="T11" fmla="*/ 4 h 77"/>
                <a:gd name="T12" fmla="*/ 17 w 76"/>
                <a:gd name="T13" fmla="*/ 22 h 77"/>
                <a:gd name="T14" fmla="*/ 23 w 76"/>
                <a:gd name="T15" fmla="*/ 28 h 77"/>
                <a:gd name="T16" fmla="*/ 23 w 76"/>
                <a:gd name="T17" fmla="*/ 28 h 77"/>
                <a:gd name="T18" fmla="*/ 10 w 76"/>
                <a:gd name="T19" fmla="*/ 28 h 77"/>
                <a:gd name="T20" fmla="*/ 3 w 76"/>
                <a:gd name="T21" fmla="*/ 46 h 77"/>
                <a:gd name="T22" fmla="*/ 22 w 76"/>
                <a:gd name="T23" fmla="*/ 53 h 77"/>
                <a:gd name="T24" fmla="*/ 25 w 76"/>
                <a:gd name="T25" fmla="*/ 51 h 77"/>
                <a:gd name="T26" fmla="*/ 22 w 76"/>
                <a:gd name="T27" fmla="*/ 66 h 77"/>
                <a:gd name="T28" fmla="*/ 41 w 76"/>
                <a:gd name="T29" fmla="*/ 73 h 77"/>
                <a:gd name="T30" fmla="*/ 48 w 76"/>
                <a:gd name="T31" fmla="*/ 55 h 77"/>
                <a:gd name="T32" fmla="*/ 48 w 76"/>
                <a:gd name="T33" fmla="*/ 55 h 77"/>
                <a:gd name="T34" fmla="*/ 66 w 76"/>
                <a:gd name="T35" fmla="*/ 62 h 77"/>
                <a:gd name="T36" fmla="*/ 73 w 76"/>
                <a:gd name="T37" fmla="*/ 44 h 77"/>
                <a:gd name="T38" fmla="*/ 60 w 76"/>
                <a:gd name="T39" fmla="*/ 35 h 77"/>
                <a:gd name="T40" fmla="*/ 63 w 76"/>
                <a:gd name="T41" fmla="*/ 35 h 77"/>
                <a:gd name="T42" fmla="*/ 70 w 76"/>
                <a:gd name="T43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77">
                  <a:moveTo>
                    <a:pt x="70" y="16"/>
                  </a:moveTo>
                  <a:cubicBezTo>
                    <a:pt x="67" y="9"/>
                    <a:pt x="58" y="6"/>
                    <a:pt x="51" y="9"/>
                  </a:cubicBezTo>
                  <a:cubicBezTo>
                    <a:pt x="47" y="11"/>
                    <a:pt x="45" y="14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4" y="13"/>
                    <a:pt x="43" y="11"/>
                  </a:cubicBezTo>
                  <a:cubicBezTo>
                    <a:pt x="39" y="4"/>
                    <a:pt x="31" y="0"/>
                    <a:pt x="24" y="4"/>
                  </a:cubicBezTo>
                  <a:cubicBezTo>
                    <a:pt x="17" y="7"/>
                    <a:pt x="14" y="15"/>
                    <a:pt x="17" y="22"/>
                  </a:cubicBezTo>
                  <a:cubicBezTo>
                    <a:pt x="18" y="25"/>
                    <a:pt x="20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26"/>
                    <a:pt x="15" y="26"/>
                    <a:pt x="10" y="28"/>
                  </a:cubicBezTo>
                  <a:cubicBezTo>
                    <a:pt x="3" y="31"/>
                    <a:pt x="0" y="39"/>
                    <a:pt x="3" y="46"/>
                  </a:cubicBezTo>
                  <a:cubicBezTo>
                    <a:pt x="7" y="53"/>
                    <a:pt x="15" y="56"/>
                    <a:pt x="22" y="53"/>
                  </a:cubicBezTo>
                  <a:cubicBezTo>
                    <a:pt x="23" y="52"/>
                    <a:pt x="24" y="52"/>
                    <a:pt x="25" y="51"/>
                  </a:cubicBezTo>
                  <a:cubicBezTo>
                    <a:pt x="21" y="55"/>
                    <a:pt x="20" y="61"/>
                    <a:pt x="22" y="66"/>
                  </a:cubicBezTo>
                  <a:cubicBezTo>
                    <a:pt x="25" y="73"/>
                    <a:pt x="34" y="77"/>
                    <a:pt x="41" y="73"/>
                  </a:cubicBezTo>
                  <a:cubicBezTo>
                    <a:pt x="48" y="70"/>
                    <a:pt x="51" y="62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1" y="62"/>
                    <a:pt x="59" y="65"/>
                    <a:pt x="66" y="62"/>
                  </a:cubicBezTo>
                  <a:cubicBezTo>
                    <a:pt x="73" y="59"/>
                    <a:pt x="76" y="51"/>
                    <a:pt x="73" y="44"/>
                  </a:cubicBezTo>
                  <a:cubicBezTo>
                    <a:pt x="71" y="38"/>
                    <a:pt x="65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70" y="31"/>
                    <a:pt x="73" y="23"/>
                    <a:pt x="70" y="1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57500" y="1566863"/>
              <a:ext cx="211138" cy="212725"/>
            </a:xfrm>
            <a:custGeom>
              <a:avLst/>
              <a:gdLst>
                <a:gd name="T0" fmla="*/ 33 w 37"/>
                <a:gd name="T1" fmla="*/ 10 h 37"/>
                <a:gd name="T2" fmla="*/ 31 w 37"/>
                <a:gd name="T3" fmla="*/ 12 h 37"/>
                <a:gd name="T4" fmla="*/ 24 w 37"/>
                <a:gd name="T5" fmla="*/ 15 h 37"/>
                <a:gd name="T6" fmla="*/ 21 w 37"/>
                <a:gd name="T7" fmla="*/ 13 h 37"/>
                <a:gd name="T8" fmla="*/ 24 w 37"/>
                <a:gd name="T9" fmla="*/ 5 h 37"/>
                <a:gd name="T10" fmla="*/ 26 w 37"/>
                <a:gd name="T11" fmla="*/ 4 h 37"/>
                <a:gd name="T12" fmla="*/ 25 w 37"/>
                <a:gd name="T13" fmla="*/ 1 h 37"/>
                <a:gd name="T14" fmla="*/ 22 w 37"/>
                <a:gd name="T15" fmla="*/ 2 h 37"/>
                <a:gd name="T16" fmla="*/ 23 w 37"/>
                <a:gd name="T17" fmla="*/ 5 h 37"/>
                <a:gd name="T18" fmla="*/ 20 w 37"/>
                <a:gd name="T19" fmla="*/ 12 h 37"/>
                <a:gd name="T20" fmla="*/ 16 w 37"/>
                <a:gd name="T21" fmla="*/ 12 h 37"/>
                <a:gd name="T22" fmla="*/ 13 w 37"/>
                <a:gd name="T23" fmla="*/ 5 h 37"/>
                <a:gd name="T24" fmla="*/ 13 w 37"/>
                <a:gd name="T25" fmla="*/ 3 h 37"/>
                <a:gd name="T26" fmla="*/ 10 w 37"/>
                <a:gd name="T27" fmla="*/ 1 h 37"/>
                <a:gd name="T28" fmla="*/ 9 w 37"/>
                <a:gd name="T29" fmla="*/ 4 h 37"/>
                <a:gd name="T30" fmla="*/ 11 w 37"/>
                <a:gd name="T31" fmla="*/ 6 h 37"/>
                <a:gd name="T32" fmla="*/ 15 w 37"/>
                <a:gd name="T33" fmla="*/ 13 h 37"/>
                <a:gd name="T34" fmla="*/ 12 w 37"/>
                <a:gd name="T35" fmla="*/ 16 h 37"/>
                <a:gd name="T36" fmla="*/ 5 w 37"/>
                <a:gd name="T37" fmla="*/ 13 h 37"/>
                <a:gd name="T38" fmla="*/ 4 w 37"/>
                <a:gd name="T39" fmla="*/ 11 h 37"/>
                <a:gd name="T40" fmla="*/ 1 w 37"/>
                <a:gd name="T41" fmla="*/ 12 h 37"/>
                <a:gd name="T42" fmla="*/ 2 w 37"/>
                <a:gd name="T43" fmla="*/ 15 h 37"/>
                <a:gd name="T44" fmla="*/ 4 w 37"/>
                <a:gd name="T45" fmla="*/ 14 h 37"/>
                <a:gd name="T46" fmla="*/ 11 w 37"/>
                <a:gd name="T47" fmla="*/ 17 h 37"/>
                <a:gd name="T48" fmla="*/ 11 w 37"/>
                <a:gd name="T49" fmla="*/ 21 h 37"/>
                <a:gd name="T50" fmla="*/ 5 w 37"/>
                <a:gd name="T51" fmla="*/ 24 h 37"/>
                <a:gd name="T52" fmla="*/ 2 w 37"/>
                <a:gd name="T53" fmla="*/ 23 h 37"/>
                <a:gd name="T54" fmla="*/ 1 w 37"/>
                <a:gd name="T55" fmla="*/ 27 h 37"/>
                <a:gd name="T56" fmla="*/ 4 w 37"/>
                <a:gd name="T57" fmla="*/ 28 h 37"/>
                <a:gd name="T58" fmla="*/ 5 w 37"/>
                <a:gd name="T59" fmla="*/ 25 h 37"/>
                <a:gd name="T60" fmla="*/ 12 w 37"/>
                <a:gd name="T61" fmla="*/ 22 h 37"/>
                <a:gd name="T62" fmla="*/ 15 w 37"/>
                <a:gd name="T63" fmla="*/ 25 h 37"/>
                <a:gd name="T64" fmla="*/ 12 w 37"/>
                <a:gd name="T65" fmla="*/ 32 h 37"/>
                <a:gd name="T66" fmla="*/ 10 w 37"/>
                <a:gd name="T67" fmla="*/ 33 h 37"/>
                <a:gd name="T68" fmla="*/ 12 w 37"/>
                <a:gd name="T69" fmla="*/ 36 h 37"/>
                <a:gd name="T70" fmla="*/ 15 w 37"/>
                <a:gd name="T71" fmla="*/ 35 h 37"/>
                <a:gd name="T72" fmla="*/ 14 w 37"/>
                <a:gd name="T73" fmla="*/ 32 h 37"/>
                <a:gd name="T74" fmla="*/ 16 w 37"/>
                <a:gd name="T75" fmla="*/ 26 h 37"/>
                <a:gd name="T76" fmla="*/ 20 w 37"/>
                <a:gd name="T77" fmla="*/ 25 h 37"/>
                <a:gd name="T78" fmla="*/ 23 w 37"/>
                <a:gd name="T79" fmla="*/ 32 h 37"/>
                <a:gd name="T80" fmla="*/ 23 w 37"/>
                <a:gd name="T81" fmla="*/ 35 h 37"/>
                <a:gd name="T82" fmla="*/ 26 w 37"/>
                <a:gd name="T83" fmla="*/ 36 h 37"/>
                <a:gd name="T84" fmla="*/ 27 w 37"/>
                <a:gd name="T85" fmla="*/ 33 h 37"/>
                <a:gd name="T86" fmla="*/ 25 w 37"/>
                <a:gd name="T87" fmla="*/ 32 h 37"/>
                <a:gd name="T88" fmla="*/ 22 w 37"/>
                <a:gd name="T89" fmla="*/ 25 h 37"/>
                <a:gd name="T90" fmla="*/ 24 w 37"/>
                <a:gd name="T91" fmla="*/ 22 h 37"/>
                <a:gd name="T92" fmla="*/ 32 w 37"/>
                <a:gd name="T93" fmla="*/ 25 h 37"/>
                <a:gd name="T94" fmla="*/ 33 w 37"/>
                <a:gd name="T95" fmla="*/ 27 h 37"/>
                <a:gd name="T96" fmla="*/ 36 w 37"/>
                <a:gd name="T97" fmla="*/ 25 h 37"/>
                <a:gd name="T98" fmla="*/ 35 w 37"/>
                <a:gd name="T99" fmla="*/ 22 h 37"/>
                <a:gd name="T100" fmla="*/ 32 w 37"/>
                <a:gd name="T101" fmla="*/ 23 h 37"/>
                <a:gd name="T102" fmla="*/ 25 w 37"/>
                <a:gd name="T103" fmla="*/ 21 h 37"/>
                <a:gd name="T104" fmla="*/ 25 w 37"/>
                <a:gd name="T105" fmla="*/ 17 h 37"/>
                <a:gd name="T106" fmla="*/ 32 w 37"/>
                <a:gd name="T107" fmla="*/ 14 h 37"/>
                <a:gd name="T108" fmla="*/ 34 w 37"/>
                <a:gd name="T109" fmla="*/ 14 h 37"/>
                <a:gd name="T110" fmla="*/ 36 w 37"/>
                <a:gd name="T111" fmla="*/ 11 h 37"/>
                <a:gd name="T112" fmla="*/ 33 w 37"/>
                <a:gd name="T11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7">
                  <a:moveTo>
                    <a:pt x="33" y="10"/>
                  </a:moveTo>
                  <a:cubicBezTo>
                    <a:pt x="32" y="10"/>
                    <a:pt x="31" y="11"/>
                    <a:pt x="31" y="1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3"/>
                    <a:pt x="26" y="1"/>
                    <a:pt x="25" y="1"/>
                  </a:cubicBezTo>
                  <a:cubicBezTo>
                    <a:pt x="24" y="0"/>
                    <a:pt x="23" y="1"/>
                    <a:pt x="22" y="2"/>
                  </a:cubicBezTo>
                  <a:cubicBezTo>
                    <a:pt x="22" y="3"/>
                    <a:pt x="22" y="4"/>
                    <a:pt x="23" y="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1"/>
                    <a:pt x="11" y="1"/>
                    <a:pt x="10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10" y="5"/>
                    <a:pt x="10" y="6"/>
                    <a:pt x="11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4"/>
                    <a:pt x="13" y="15"/>
                    <a:pt x="12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4"/>
                    <a:pt x="14" y="24"/>
                    <a:pt x="15" y="2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3"/>
                    <a:pt x="10" y="33"/>
                  </a:cubicBezTo>
                  <a:cubicBezTo>
                    <a:pt x="10" y="35"/>
                    <a:pt x="10" y="36"/>
                    <a:pt x="12" y="36"/>
                  </a:cubicBezTo>
                  <a:cubicBezTo>
                    <a:pt x="13" y="37"/>
                    <a:pt x="14" y="36"/>
                    <a:pt x="15" y="35"/>
                  </a:cubicBezTo>
                  <a:cubicBezTo>
                    <a:pt x="15" y="34"/>
                    <a:pt x="15" y="33"/>
                    <a:pt x="14" y="3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2" y="34"/>
                    <a:pt x="23" y="35"/>
                  </a:cubicBezTo>
                  <a:cubicBezTo>
                    <a:pt x="23" y="36"/>
                    <a:pt x="25" y="37"/>
                    <a:pt x="26" y="36"/>
                  </a:cubicBezTo>
                  <a:cubicBezTo>
                    <a:pt x="27" y="35"/>
                    <a:pt x="28" y="34"/>
                    <a:pt x="27" y="33"/>
                  </a:cubicBezTo>
                  <a:cubicBezTo>
                    <a:pt x="27" y="32"/>
                    <a:pt x="26" y="31"/>
                    <a:pt x="25" y="3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7"/>
                    <a:pt x="33" y="27"/>
                  </a:cubicBezTo>
                  <a:cubicBezTo>
                    <a:pt x="34" y="27"/>
                    <a:pt x="36" y="27"/>
                    <a:pt x="36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4" y="22"/>
                    <a:pt x="33" y="22"/>
                    <a:pt x="32" y="23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4" y="14"/>
                    <a:pt x="34" y="14"/>
                  </a:cubicBezTo>
                  <a:cubicBezTo>
                    <a:pt x="36" y="14"/>
                    <a:pt x="36" y="12"/>
                    <a:pt x="36" y="11"/>
                  </a:cubicBezTo>
                  <a:cubicBezTo>
                    <a:pt x="35" y="10"/>
                    <a:pt x="34" y="9"/>
                    <a:pt x="3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044825" y="1922463"/>
              <a:ext cx="525463" cy="515938"/>
            </a:xfrm>
            <a:custGeom>
              <a:avLst/>
              <a:gdLst>
                <a:gd name="T0" fmla="*/ 81 w 92"/>
                <a:gd name="T1" fmla="*/ 14 h 90"/>
                <a:gd name="T2" fmla="*/ 58 w 92"/>
                <a:gd name="T3" fmla="*/ 8 h 90"/>
                <a:gd name="T4" fmla="*/ 50 w 92"/>
                <a:gd name="T5" fmla="*/ 20 h 90"/>
                <a:gd name="T6" fmla="*/ 50 w 92"/>
                <a:gd name="T7" fmla="*/ 20 h 90"/>
                <a:gd name="T8" fmla="*/ 48 w 92"/>
                <a:gd name="T9" fmla="*/ 10 h 90"/>
                <a:gd name="T10" fmla="*/ 25 w 92"/>
                <a:gd name="T11" fmla="*/ 4 h 90"/>
                <a:gd name="T12" fmla="*/ 19 w 92"/>
                <a:gd name="T13" fmla="*/ 27 h 90"/>
                <a:gd name="T14" fmla="*/ 26 w 92"/>
                <a:gd name="T15" fmla="*/ 34 h 90"/>
                <a:gd name="T16" fmla="*/ 26 w 92"/>
                <a:gd name="T17" fmla="*/ 34 h 90"/>
                <a:gd name="T18" fmla="*/ 11 w 92"/>
                <a:gd name="T19" fmla="*/ 34 h 90"/>
                <a:gd name="T20" fmla="*/ 5 w 92"/>
                <a:gd name="T21" fmla="*/ 57 h 90"/>
                <a:gd name="T22" fmla="*/ 27 w 92"/>
                <a:gd name="T23" fmla="*/ 63 h 90"/>
                <a:gd name="T24" fmla="*/ 31 w 92"/>
                <a:gd name="T25" fmla="*/ 60 h 90"/>
                <a:gd name="T26" fmla="*/ 29 w 92"/>
                <a:gd name="T27" fmla="*/ 79 h 90"/>
                <a:gd name="T28" fmla="*/ 52 w 92"/>
                <a:gd name="T29" fmla="*/ 86 h 90"/>
                <a:gd name="T30" fmla="*/ 58 w 92"/>
                <a:gd name="T31" fmla="*/ 63 h 90"/>
                <a:gd name="T32" fmla="*/ 58 w 92"/>
                <a:gd name="T33" fmla="*/ 63 h 90"/>
                <a:gd name="T34" fmla="*/ 81 w 92"/>
                <a:gd name="T35" fmla="*/ 69 h 90"/>
                <a:gd name="T36" fmla="*/ 87 w 92"/>
                <a:gd name="T37" fmla="*/ 47 h 90"/>
                <a:gd name="T38" fmla="*/ 71 w 92"/>
                <a:gd name="T39" fmla="*/ 38 h 90"/>
                <a:gd name="T40" fmla="*/ 74 w 92"/>
                <a:gd name="T41" fmla="*/ 37 h 90"/>
                <a:gd name="T42" fmla="*/ 81 w 92"/>
                <a:gd name="T43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0">
                  <a:moveTo>
                    <a:pt x="81" y="14"/>
                  </a:moveTo>
                  <a:cubicBezTo>
                    <a:pt x="76" y="6"/>
                    <a:pt x="66" y="3"/>
                    <a:pt x="58" y="8"/>
                  </a:cubicBezTo>
                  <a:cubicBezTo>
                    <a:pt x="53" y="11"/>
                    <a:pt x="51" y="15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3"/>
                    <a:pt x="48" y="10"/>
                  </a:cubicBezTo>
                  <a:cubicBezTo>
                    <a:pt x="43" y="2"/>
                    <a:pt x="33" y="0"/>
                    <a:pt x="25" y="4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0"/>
                    <a:pt x="23" y="32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4"/>
                  </a:cubicBezTo>
                  <a:cubicBezTo>
                    <a:pt x="3" y="39"/>
                    <a:pt x="0" y="49"/>
                    <a:pt x="5" y="57"/>
                  </a:cubicBezTo>
                  <a:cubicBezTo>
                    <a:pt x="9" y="65"/>
                    <a:pt x="19" y="68"/>
                    <a:pt x="27" y="63"/>
                  </a:cubicBezTo>
                  <a:cubicBezTo>
                    <a:pt x="29" y="63"/>
                    <a:pt x="30" y="62"/>
                    <a:pt x="31" y="60"/>
                  </a:cubicBezTo>
                  <a:cubicBezTo>
                    <a:pt x="27" y="66"/>
                    <a:pt x="26" y="73"/>
                    <a:pt x="29" y="79"/>
                  </a:cubicBezTo>
                  <a:cubicBezTo>
                    <a:pt x="34" y="87"/>
                    <a:pt x="44" y="90"/>
                    <a:pt x="52" y="86"/>
                  </a:cubicBezTo>
                  <a:cubicBezTo>
                    <a:pt x="60" y="81"/>
                    <a:pt x="63" y="71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3" y="71"/>
                    <a:pt x="73" y="74"/>
                    <a:pt x="81" y="69"/>
                  </a:cubicBezTo>
                  <a:cubicBezTo>
                    <a:pt x="89" y="65"/>
                    <a:pt x="92" y="55"/>
                    <a:pt x="87" y="47"/>
                  </a:cubicBezTo>
                  <a:cubicBezTo>
                    <a:pt x="84" y="41"/>
                    <a:pt x="78" y="38"/>
                    <a:pt x="71" y="38"/>
                  </a:cubicBezTo>
                  <a:cubicBezTo>
                    <a:pt x="72" y="38"/>
                    <a:pt x="73" y="38"/>
                    <a:pt x="74" y="37"/>
                  </a:cubicBezTo>
                  <a:cubicBezTo>
                    <a:pt x="82" y="32"/>
                    <a:pt x="85" y="22"/>
                    <a:pt x="81" y="1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182938" y="2036763"/>
              <a:ext cx="255588" cy="252413"/>
            </a:xfrm>
            <a:custGeom>
              <a:avLst/>
              <a:gdLst>
                <a:gd name="T0" fmla="*/ 39 w 45"/>
                <a:gd name="T1" fmla="*/ 10 h 44"/>
                <a:gd name="T2" fmla="*/ 37 w 45"/>
                <a:gd name="T3" fmla="*/ 13 h 44"/>
                <a:gd name="T4" fmla="*/ 29 w 45"/>
                <a:gd name="T5" fmla="*/ 17 h 44"/>
                <a:gd name="T6" fmla="*/ 26 w 45"/>
                <a:gd name="T7" fmla="*/ 14 h 44"/>
                <a:gd name="T8" fmla="*/ 28 w 45"/>
                <a:gd name="T9" fmla="*/ 6 h 44"/>
                <a:gd name="T10" fmla="*/ 31 w 45"/>
                <a:gd name="T11" fmla="*/ 4 h 44"/>
                <a:gd name="T12" fmla="*/ 29 w 45"/>
                <a:gd name="T13" fmla="*/ 0 h 44"/>
                <a:gd name="T14" fmla="*/ 25 w 45"/>
                <a:gd name="T15" fmla="*/ 2 h 44"/>
                <a:gd name="T16" fmla="*/ 26 w 45"/>
                <a:gd name="T17" fmla="*/ 5 h 44"/>
                <a:gd name="T18" fmla="*/ 24 w 45"/>
                <a:gd name="T19" fmla="*/ 14 h 44"/>
                <a:gd name="T20" fmla="*/ 19 w 45"/>
                <a:gd name="T21" fmla="*/ 15 h 44"/>
                <a:gd name="T22" fmla="*/ 15 w 45"/>
                <a:gd name="T23" fmla="*/ 6 h 44"/>
                <a:gd name="T24" fmla="*/ 15 w 45"/>
                <a:gd name="T25" fmla="*/ 3 h 44"/>
                <a:gd name="T26" fmla="*/ 11 w 45"/>
                <a:gd name="T27" fmla="*/ 2 h 44"/>
                <a:gd name="T28" fmla="*/ 10 w 45"/>
                <a:gd name="T29" fmla="*/ 6 h 44"/>
                <a:gd name="T30" fmla="*/ 13 w 45"/>
                <a:gd name="T31" fmla="*/ 7 h 44"/>
                <a:gd name="T32" fmla="*/ 17 w 45"/>
                <a:gd name="T33" fmla="*/ 15 h 44"/>
                <a:gd name="T34" fmla="*/ 15 w 45"/>
                <a:gd name="T35" fmla="*/ 19 h 44"/>
                <a:gd name="T36" fmla="*/ 6 w 45"/>
                <a:gd name="T37" fmla="*/ 17 h 44"/>
                <a:gd name="T38" fmla="*/ 4 w 45"/>
                <a:gd name="T39" fmla="*/ 14 h 44"/>
                <a:gd name="T40" fmla="*/ 1 w 45"/>
                <a:gd name="T41" fmla="*/ 16 h 44"/>
                <a:gd name="T42" fmla="*/ 3 w 45"/>
                <a:gd name="T43" fmla="*/ 19 h 44"/>
                <a:gd name="T44" fmla="*/ 6 w 45"/>
                <a:gd name="T45" fmla="*/ 18 h 44"/>
                <a:gd name="T46" fmla="*/ 14 w 45"/>
                <a:gd name="T47" fmla="*/ 21 h 44"/>
                <a:gd name="T48" fmla="*/ 15 w 45"/>
                <a:gd name="T49" fmla="*/ 25 h 44"/>
                <a:gd name="T50" fmla="*/ 7 w 45"/>
                <a:gd name="T51" fmla="*/ 30 h 44"/>
                <a:gd name="T52" fmla="*/ 4 w 45"/>
                <a:gd name="T53" fmla="*/ 29 h 44"/>
                <a:gd name="T54" fmla="*/ 3 w 45"/>
                <a:gd name="T55" fmla="*/ 33 h 44"/>
                <a:gd name="T56" fmla="*/ 7 w 45"/>
                <a:gd name="T57" fmla="*/ 34 h 44"/>
                <a:gd name="T58" fmla="*/ 8 w 45"/>
                <a:gd name="T59" fmla="*/ 31 h 44"/>
                <a:gd name="T60" fmla="*/ 16 w 45"/>
                <a:gd name="T61" fmla="*/ 27 h 44"/>
                <a:gd name="T62" fmla="*/ 19 w 45"/>
                <a:gd name="T63" fmla="*/ 30 h 44"/>
                <a:gd name="T64" fmla="*/ 17 w 45"/>
                <a:gd name="T65" fmla="*/ 38 h 44"/>
                <a:gd name="T66" fmla="*/ 14 w 45"/>
                <a:gd name="T67" fmla="*/ 41 h 44"/>
                <a:gd name="T68" fmla="*/ 16 w 45"/>
                <a:gd name="T69" fmla="*/ 44 h 44"/>
                <a:gd name="T70" fmla="*/ 20 w 45"/>
                <a:gd name="T71" fmla="*/ 42 h 44"/>
                <a:gd name="T72" fmla="*/ 19 w 45"/>
                <a:gd name="T73" fmla="*/ 39 h 44"/>
                <a:gd name="T74" fmla="*/ 21 w 45"/>
                <a:gd name="T75" fmla="*/ 30 h 44"/>
                <a:gd name="T76" fmla="*/ 26 w 45"/>
                <a:gd name="T77" fmla="*/ 30 h 44"/>
                <a:gd name="T78" fmla="*/ 30 w 45"/>
                <a:gd name="T79" fmla="*/ 38 h 44"/>
                <a:gd name="T80" fmla="*/ 30 w 45"/>
                <a:gd name="T81" fmla="*/ 41 h 44"/>
                <a:gd name="T82" fmla="*/ 33 w 45"/>
                <a:gd name="T83" fmla="*/ 42 h 44"/>
                <a:gd name="T84" fmla="*/ 34 w 45"/>
                <a:gd name="T85" fmla="*/ 38 h 44"/>
                <a:gd name="T86" fmla="*/ 32 w 45"/>
                <a:gd name="T87" fmla="*/ 37 h 44"/>
                <a:gd name="T88" fmla="*/ 27 w 45"/>
                <a:gd name="T89" fmla="*/ 29 h 44"/>
                <a:gd name="T90" fmla="*/ 30 w 45"/>
                <a:gd name="T91" fmla="*/ 25 h 44"/>
                <a:gd name="T92" fmla="*/ 39 w 45"/>
                <a:gd name="T93" fmla="*/ 28 h 44"/>
                <a:gd name="T94" fmla="*/ 41 w 45"/>
                <a:gd name="T95" fmla="*/ 30 h 44"/>
                <a:gd name="T96" fmla="*/ 44 w 45"/>
                <a:gd name="T97" fmla="*/ 28 h 44"/>
                <a:gd name="T98" fmla="*/ 43 w 45"/>
                <a:gd name="T99" fmla="*/ 25 h 44"/>
                <a:gd name="T100" fmla="*/ 39 w 45"/>
                <a:gd name="T101" fmla="*/ 26 h 44"/>
                <a:gd name="T102" fmla="*/ 31 w 45"/>
                <a:gd name="T103" fmla="*/ 24 h 44"/>
                <a:gd name="T104" fmla="*/ 30 w 45"/>
                <a:gd name="T105" fmla="*/ 19 h 44"/>
                <a:gd name="T106" fmla="*/ 38 w 45"/>
                <a:gd name="T107" fmla="*/ 14 h 44"/>
                <a:gd name="T108" fmla="*/ 41 w 45"/>
                <a:gd name="T109" fmla="*/ 15 h 44"/>
                <a:gd name="T110" fmla="*/ 42 w 45"/>
                <a:gd name="T111" fmla="*/ 11 h 44"/>
                <a:gd name="T112" fmla="*/ 39 w 45"/>
                <a:gd name="T1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4">
                  <a:moveTo>
                    <a:pt x="39" y="10"/>
                  </a:moveTo>
                  <a:cubicBezTo>
                    <a:pt x="38" y="10"/>
                    <a:pt x="37" y="12"/>
                    <a:pt x="37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7" y="0"/>
                    <a:pt x="26" y="1"/>
                    <a:pt x="25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2" y="14"/>
                    <a:pt x="21" y="14"/>
                    <a:pt x="19" y="1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4"/>
                    <a:pt x="15" y="3"/>
                  </a:cubicBezTo>
                  <a:cubicBezTo>
                    <a:pt x="14" y="2"/>
                    <a:pt x="12" y="1"/>
                    <a:pt x="11" y="2"/>
                  </a:cubicBezTo>
                  <a:cubicBezTo>
                    <a:pt x="10" y="3"/>
                    <a:pt x="9" y="5"/>
                    <a:pt x="10" y="6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5" y="18"/>
                    <a:pt x="15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1" y="14"/>
                    <a:pt x="1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20"/>
                    <a:pt x="5" y="19"/>
                    <a:pt x="6" y="1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4"/>
                    <a:pt x="15" y="2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5" y="29"/>
                    <a:pt x="4" y="29"/>
                  </a:cubicBezTo>
                  <a:cubicBezTo>
                    <a:pt x="2" y="30"/>
                    <a:pt x="2" y="32"/>
                    <a:pt x="3" y="33"/>
                  </a:cubicBezTo>
                  <a:cubicBezTo>
                    <a:pt x="3" y="35"/>
                    <a:pt x="5" y="35"/>
                    <a:pt x="7" y="34"/>
                  </a:cubicBezTo>
                  <a:cubicBezTo>
                    <a:pt x="8" y="34"/>
                    <a:pt x="8" y="33"/>
                    <a:pt x="8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9"/>
                    <a:pt x="15" y="39"/>
                    <a:pt x="14" y="41"/>
                  </a:cubicBezTo>
                  <a:cubicBezTo>
                    <a:pt x="14" y="42"/>
                    <a:pt x="15" y="44"/>
                    <a:pt x="16" y="44"/>
                  </a:cubicBezTo>
                  <a:cubicBezTo>
                    <a:pt x="18" y="44"/>
                    <a:pt x="19" y="44"/>
                    <a:pt x="20" y="42"/>
                  </a:cubicBezTo>
                  <a:cubicBezTo>
                    <a:pt x="20" y="41"/>
                    <a:pt x="20" y="40"/>
                    <a:pt x="19" y="3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4" y="31"/>
                    <a:pt x="26" y="3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40"/>
                    <a:pt x="30" y="41"/>
                  </a:cubicBezTo>
                  <a:cubicBezTo>
                    <a:pt x="30" y="42"/>
                    <a:pt x="32" y="43"/>
                    <a:pt x="33" y="42"/>
                  </a:cubicBezTo>
                  <a:cubicBezTo>
                    <a:pt x="35" y="41"/>
                    <a:pt x="35" y="39"/>
                    <a:pt x="34" y="38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8"/>
                    <a:pt x="30" y="27"/>
                    <a:pt x="30" y="2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3" y="31"/>
                    <a:pt x="44" y="30"/>
                    <a:pt x="44" y="28"/>
                  </a:cubicBezTo>
                  <a:cubicBezTo>
                    <a:pt x="45" y="27"/>
                    <a:pt x="44" y="25"/>
                    <a:pt x="43" y="25"/>
                  </a:cubicBezTo>
                  <a:cubicBezTo>
                    <a:pt x="41" y="24"/>
                    <a:pt x="40" y="25"/>
                    <a:pt x="39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1" y="20"/>
                    <a:pt x="30" y="1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40" y="15"/>
                    <a:pt x="41" y="15"/>
                  </a:cubicBezTo>
                  <a:cubicBezTo>
                    <a:pt x="43" y="14"/>
                    <a:pt x="43" y="12"/>
                    <a:pt x="42" y="11"/>
                  </a:cubicBezTo>
                  <a:cubicBezTo>
                    <a:pt x="42" y="10"/>
                    <a:pt x="40" y="9"/>
                    <a:pt x="3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965450" y="839788"/>
              <a:ext cx="525463" cy="520700"/>
            </a:xfrm>
            <a:custGeom>
              <a:avLst/>
              <a:gdLst>
                <a:gd name="T0" fmla="*/ 81 w 92"/>
                <a:gd name="T1" fmla="*/ 15 h 91"/>
                <a:gd name="T2" fmla="*/ 58 w 92"/>
                <a:gd name="T3" fmla="*/ 9 h 91"/>
                <a:gd name="T4" fmla="*/ 50 w 92"/>
                <a:gd name="T5" fmla="*/ 20 h 91"/>
                <a:gd name="T6" fmla="*/ 50 w 92"/>
                <a:gd name="T7" fmla="*/ 20 h 91"/>
                <a:gd name="T8" fmla="*/ 48 w 92"/>
                <a:gd name="T9" fmla="*/ 11 h 91"/>
                <a:gd name="T10" fmla="*/ 25 w 92"/>
                <a:gd name="T11" fmla="*/ 5 h 91"/>
                <a:gd name="T12" fmla="*/ 19 w 92"/>
                <a:gd name="T13" fmla="*/ 27 h 91"/>
                <a:gd name="T14" fmla="*/ 26 w 92"/>
                <a:gd name="T15" fmla="*/ 34 h 91"/>
                <a:gd name="T16" fmla="*/ 26 w 92"/>
                <a:gd name="T17" fmla="*/ 34 h 91"/>
                <a:gd name="T18" fmla="*/ 11 w 92"/>
                <a:gd name="T19" fmla="*/ 35 h 91"/>
                <a:gd name="T20" fmla="*/ 5 w 92"/>
                <a:gd name="T21" fmla="*/ 58 h 91"/>
                <a:gd name="T22" fmla="*/ 27 w 92"/>
                <a:gd name="T23" fmla="*/ 64 h 91"/>
                <a:gd name="T24" fmla="*/ 31 w 92"/>
                <a:gd name="T25" fmla="*/ 61 h 91"/>
                <a:gd name="T26" fmla="*/ 29 w 92"/>
                <a:gd name="T27" fmla="*/ 80 h 91"/>
                <a:gd name="T28" fmla="*/ 52 w 92"/>
                <a:gd name="T29" fmla="*/ 86 h 91"/>
                <a:gd name="T30" fmla="*/ 58 w 92"/>
                <a:gd name="T31" fmla="*/ 64 h 91"/>
                <a:gd name="T32" fmla="*/ 58 w 92"/>
                <a:gd name="T33" fmla="*/ 64 h 91"/>
                <a:gd name="T34" fmla="*/ 81 w 92"/>
                <a:gd name="T35" fmla="*/ 70 h 91"/>
                <a:gd name="T36" fmla="*/ 87 w 92"/>
                <a:gd name="T37" fmla="*/ 47 h 91"/>
                <a:gd name="T38" fmla="*/ 71 w 92"/>
                <a:gd name="T39" fmla="*/ 39 h 91"/>
                <a:gd name="T40" fmla="*/ 74 w 92"/>
                <a:gd name="T41" fmla="*/ 38 h 91"/>
                <a:gd name="T42" fmla="*/ 81 w 92"/>
                <a:gd name="T43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1">
                  <a:moveTo>
                    <a:pt x="81" y="15"/>
                  </a:moveTo>
                  <a:cubicBezTo>
                    <a:pt x="76" y="7"/>
                    <a:pt x="66" y="4"/>
                    <a:pt x="58" y="9"/>
                  </a:cubicBezTo>
                  <a:cubicBezTo>
                    <a:pt x="53" y="11"/>
                    <a:pt x="51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4"/>
                    <a:pt x="48" y="11"/>
                  </a:cubicBezTo>
                  <a:cubicBezTo>
                    <a:pt x="43" y="3"/>
                    <a:pt x="33" y="0"/>
                    <a:pt x="25" y="5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1"/>
                    <a:pt x="23" y="33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5"/>
                  </a:cubicBezTo>
                  <a:cubicBezTo>
                    <a:pt x="3" y="40"/>
                    <a:pt x="0" y="50"/>
                    <a:pt x="5" y="58"/>
                  </a:cubicBezTo>
                  <a:cubicBezTo>
                    <a:pt x="9" y="66"/>
                    <a:pt x="19" y="69"/>
                    <a:pt x="27" y="64"/>
                  </a:cubicBezTo>
                  <a:cubicBezTo>
                    <a:pt x="29" y="63"/>
                    <a:pt x="30" y="62"/>
                    <a:pt x="31" y="61"/>
                  </a:cubicBezTo>
                  <a:cubicBezTo>
                    <a:pt x="27" y="66"/>
                    <a:pt x="26" y="74"/>
                    <a:pt x="29" y="80"/>
                  </a:cubicBezTo>
                  <a:cubicBezTo>
                    <a:pt x="34" y="88"/>
                    <a:pt x="44" y="91"/>
                    <a:pt x="52" y="86"/>
                  </a:cubicBezTo>
                  <a:cubicBezTo>
                    <a:pt x="60" y="82"/>
                    <a:pt x="63" y="72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72"/>
                    <a:pt x="73" y="75"/>
                    <a:pt x="81" y="70"/>
                  </a:cubicBezTo>
                  <a:cubicBezTo>
                    <a:pt x="89" y="66"/>
                    <a:pt x="92" y="55"/>
                    <a:pt x="87" y="47"/>
                  </a:cubicBezTo>
                  <a:cubicBezTo>
                    <a:pt x="84" y="42"/>
                    <a:pt x="78" y="38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82" y="33"/>
                    <a:pt x="85" y="23"/>
                    <a:pt x="81" y="1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101975" y="954088"/>
              <a:ext cx="257175" cy="257175"/>
            </a:xfrm>
            <a:custGeom>
              <a:avLst/>
              <a:gdLst>
                <a:gd name="T0" fmla="*/ 39 w 45"/>
                <a:gd name="T1" fmla="*/ 11 h 45"/>
                <a:gd name="T2" fmla="*/ 37 w 45"/>
                <a:gd name="T3" fmla="*/ 14 h 45"/>
                <a:gd name="T4" fmla="*/ 29 w 45"/>
                <a:gd name="T5" fmla="*/ 18 h 45"/>
                <a:gd name="T6" fmla="*/ 26 w 45"/>
                <a:gd name="T7" fmla="*/ 15 h 45"/>
                <a:gd name="T8" fmla="*/ 28 w 45"/>
                <a:gd name="T9" fmla="*/ 6 h 45"/>
                <a:gd name="T10" fmla="*/ 31 w 45"/>
                <a:gd name="T11" fmla="*/ 4 h 45"/>
                <a:gd name="T12" fmla="*/ 29 w 45"/>
                <a:gd name="T13" fmla="*/ 1 h 45"/>
                <a:gd name="T14" fmla="*/ 25 w 45"/>
                <a:gd name="T15" fmla="*/ 3 h 45"/>
                <a:gd name="T16" fmla="*/ 26 w 45"/>
                <a:gd name="T17" fmla="*/ 6 h 45"/>
                <a:gd name="T18" fmla="*/ 24 w 45"/>
                <a:gd name="T19" fmla="*/ 15 h 45"/>
                <a:gd name="T20" fmla="*/ 19 w 45"/>
                <a:gd name="T21" fmla="*/ 15 h 45"/>
                <a:gd name="T22" fmla="*/ 15 w 45"/>
                <a:gd name="T23" fmla="*/ 7 h 45"/>
                <a:gd name="T24" fmla="*/ 15 w 45"/>
                <a:gd name="T25" fmla="*/ 4 h 45"/>
                <a:gd name="T26" fmla="*/ 11 w 45"/>
                <a:gd name="T27" fmla="*/ 3 h 45"/>
                <a:gd name="T28" fmla="*/ 10 w 45"/>
                <a:gd name="T29" fmla="*/ 7 h 45"/>
                <a:gd name="T30" fmla="*/ 13 w 45"/>
                <a:gd name="T31" fmla="*/ 8 h 45"/>
                <a:gd name="T32" fmla="*/ 18 w 45"/>
                <a:gd name="T33" fmla="*/ 16 h 45"/>
                <a:gd name="T34" fmla="*/ 15 w 45"/>
                <a:gd name="T35" fmla="*/ 20 h 45"/>
                <a:gd name="T36" fmla="*/ 6 w 45"/>
                <a:gd name="T37" fmla="*/ 17 h 45"/>
                <a:gd name="T38" fmla="*/ 4 w 45"/>
                <a:gd name="T39" fmla="*/ 15 h 45"/>
                <a:gd name="T40" fmla="*/ 1 w 45"/>
                <a:gd name="T41" fmla="*/ 17 h 45"/>
                <a:gd name="T42" fmla="*/ 3 w 45"/>
                <a:gd name="T43" fmla="*/ 20 h 45"/>
                <a:gd name="T44" fmla="*/ 6 w 45"/>
                <a:gd name="T45" fmla="*/ 19 h 45"/>
                <a:gd name="T46" fmla="*/ 14 w 45"/>
                <a:gd name="T47" fmla="*/ 22 h 45"/>
                <a:gd name="T48" fmla="*/ 15 w 45"/>
                <a:gd name="T49" fmla="*/ 26 h 45"/>
                <a:gd name="T50" fmla="*/ 7 w 45"/>
                <a:gd name="T51" fmla="*/ 30 h 45"/>
                <a:gd name="T52" fmla="*/ 4 w 45"/>
                <a:gd name="T53" fmla="*/ 30 h 45"/>
                <a:gd name="T54" fmla="*/ 3 w 45"/>
                <a:gd name="T55" fmla="*/ 34 h 45"/>
                <a:gd name="T56" fmla="*/ 7 w 45"/>
                <a:gd name="T57" fmla="*/ 35 h 45"/>
                <a:gd name="T58" fmla="*/ 8 w 45"/>
                <a:gd name="T59" fmla="*/ 32 h 45"/>
                <a:gd name="T60" fmla="*/ 16 w 45"/>
                <a:gd name="T61" fmla="*/ 28 h 45"/>
                <a:gd name="T62" fmla="*/ 19 w 45"/>
                <a:gd name="T63" fmla="*/ 31 h 45"/>
                <a:gd name="T64" fmla="*/ 17 w 45"/>
                <a:gd name="T65" fmla="*/ 39 h 45"/>
                <a:gd name="T66" fmla="*/ 15 w 45"/>
                <a:gd name="T67" fmla="*/ 41 h 45"/>
                <a:gd name="T68" fmla="*/ 16 w 45"/>
                <a:gd name="T69" fmla="*/ 45 h 45"/>
                <a:gd name="T70" fmla="*/ 20 w 45"/>
                <a:gd name="T71" fmla="*/ 43 h 45"/>
                <a:gd name="T72" fmla="*/ 19 w 45"/>
                <a:gd name="T73" fmla="*/ 40 h 45"/>
                <a:gd name="T74" fmla="*/ 21 w 45"/>
                <a:gd name="T75" fmla="*/ 31 h 45"/>
                <a:gd name="T76" fmla="*/ 26 w 45"/>
                <a:gd name="T77" fmla="*/ 31 h 45"/>
                <a:gd name="T78" fmla="*/ 30 w 45"/>
                <a:gd name="T79" fmla="*/ 38 h 45"/>
                <a:gd name="T80" fmla="*/ 30 w 45"/>
                <a:gd name="T81" fmla="*/ 42 h 45"/>
                <a:gd name="T82" fmla="*/ 33 w 45"/>
                <a:gd name="T83" fmla="*/ 43 h 45"/>
                <a:gd name="T84" fmla="*/ 35 w 45"/>
                <a:gd name="T85" fmla="*/ 39 h 45"/>
                <a:gd name="T86" fmla="*/ 32 w 45"/>
                <a:gd name="T87" fmla="*/ 37 h 45"/>
                <a:gd name="T88" fmla="*/ 27 w 45"/>
                <a:gd name="T89" fmla="*/ 30 h 45"/>
                <a:gd name="T90" fmla="*/ 30 w 45"/>
                <a:gd name="T91" fmla="*/ 26 h 45"/>
                <a:gd name="T92" fmla="*/ 39 w 45"/>
                <a:gd name="T93" fmla="*/ 29 h 45"/>
                <a:gd name="T94" fmla="*/ 41 w 45"/>
                <a:gd name="T95" fmla="*/ 31 h 45"/>
                <a:gd name="T96" fmla="*/ 45 w 45"/>
                <a:gd name="T97" fmla="*/ 29 h 45"/>
                <a:gd name="T98" fmla="*/ 43 w 45"/>
                <a:gd name="T99" fmla="*/ 25 h 45"/>
                <a:gd name="T100" fmla="*/ 39 w 45"/>
                <a:gd name="T101" fmla="*/ 27 h 45"/>
                <a:gd name="T102" fmla="*/ 31 w 45"/>
                <a:gd name="T103" fmla="*/ 24 h 45"/>
                <a:gd name="T104" fmla="*/ 30 w 45"/>
                <a:gd name="T105" fmla="*/ 20 h 45"/>
                <a:gd name="T106" fmla="*/ 38 w 45"/>
                <a:gd name="T107" fmla="*/ 15 h 45"/>
                <a:gd name="T108" fmla="*/ 41 w 45"/>
                <a:gd name="T109" fmla="*/ 15 h 45"/>
                <a:gd name="T110" fmla="*/ 42 w 45"/>
                <a:gd name="T111" fmla="*/ 12 h 45"/>
                <a:gd name="T112" fmla="*/ 39 w 45"/>
                <a:gd name="T113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39" y="11"/>
                  </a:moveTo>
                  <a:cubicBezTo>
                    <a:pt x="38" y="11"/>
                    <a:pt x="37" y="12"/>
                    <a:pt x="37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6"/>
                    <a:pt x="31" y="4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0"/>
                    <a:pt x="26" y="1"/>
                    <a:pt x="25" y="3"/>
                  </a:cubicBezTo>
                  <a:cubicBezTo>
                    <a:pt x="25" y="4"/>
                    <a:pt x="25" y="5"/>
                    <a:pt x="26" y="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4"/>
                    <a:pt x="21" y="15"/>
                    <a:pt x="19" y="15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4"/>
                  </a:cubicBezTo>
                  <a:cubicBezTo>
                    <a:pt x="14" y="3"/>
                    <a:pt x="13" y="2"/>
                    <a:pt x="11" y="3"/>
                  </a:cubicBezTo>
                  <a:cubicBezTo>
                    <a:pt x="10" y="4"/>
                    <a:pt x="9" y="5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7"/>
                    <a:pt x="15" y="18"/>
                    <a:pt x="15" y="2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3" y="14"/>
                    <a:pt x="1" y="15"/>
                    <a:pt x="1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5"/>
                    <a:pt x="15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29"/>
                    <a:pt x="4" y="30"/>
                  </a:cubicBezTo>
                  <a:cubicBezTo>
                    <a:pt x="2" y="31"/>
                    <a:pt x="2" y="33"/>
                    <a:pt x="3" y="34"/>
                  </a:cubicBezTo>
                  <a:cubicBezTo>
                    <a:pt x="4" y="35"/>
                    <a:pt x="5" y="36"/>
                    <a:pt x="7" y="35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9"/>
                    <a:pt x="18" y="30"/>
                    <a:pt x="19" y="3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5" y="40"/>
                    <a:pt x="15" y="41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8" y="45"/>
                    <a:pt x="20" y="44"/>
                    <a:pt x="20" y="43"/>
                  </a:cubicBezTo>
                  <a:cubicBezTo>
                    <a:pt x="20" y="42"/>
                    <a:pt x="20" y="40"/>
                    <a:pt x="19" y="4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9" y="40"/>
                    <a:pt x="30" y="42"/>
                  </a:cubicBezTo>
                  <a:cubicBezTo>
                    <a:pt x="30" y="43"/>
                    <a:pt x="32" y="43"/>
                    <a:pt x="33" y="43"/>
                  </a:cubicBezTo>
                  <a:cubicBezTo>
                    <a:pt x="35" y="42"/>
                    <a:pt x="35" y="40"/>
                    <a:pt x="35" y="39"/>
                  </a:cubicBezTo>
                  <a:cubicBezTo>
                    <a:pt x="34" y="38"/>
                    <a:pt x="33" y="37"/>
                    <a:pt x="32" y="3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30" y="28"/>
                    <a:pt x="30" y="26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1"/>
                    <a:pt x="41" y="31"/>
                  </a:cubicBezTo>
                  <a:cubicBezTo>
                    <a:pt x="43" y="31"/>
                    <a:pt x="44" y="30"/>
                    <a:pt x="45" y="29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1"/>
                    <a:pt x="30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6"/>
                    <a:pt x="40" y="16"/>
                    <a:pt x="41" y="15"/>
                  </a:cubicBezTo>
                  <a:cubicBezTo>
                    <a:pt x="43" y="15"/>
                    <a:pt x="43" y="13"/>
                    <a:pt x="42" y="12"/>
                  </a:cubicBezTo>
                  <a:cubicBezTo>
                    <a:pt x="42" y="10"/>
                    <a:pt x="40" y="10"/>
                    <a:pt x="3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713163" y="1057275"/>
              <a:ext cx="455613" cy="446088"/>
            </a:xfrm>
            <a:custGeom>
              <a:avLst/>
              <a:gdLst>
                <a:gd name="T0" fmla="*/ 79 w 80"/>
                <a:gd name="T1" fmla="*/ 29 h 78"/>
                <a:gd name="T2" fmla="*/ 63 w 80"/>
                <a:gd name="T3" fmla="*/ 16 h 78"/>
                <a:gd name="T4" fmla="*/ 51 w 80"/>
                <a:gd name="T5" fmla="*/ 22 h 78"/>
                <a:gd name="T6" fmla="*/ 51 w 80"/>
                <a:gd name="T7" fmla="*/ 22 h 78"/>
                <a:gd name="T8" fmla="*/ 53 w 80"/>
                <a:gd name="T9" fmla="*/ 14 h 78"/>
                <a:gd name="T10" fmla="*/ 37 w 80"/>
                <a:gd name="T11" fmla="*/ 0 h 78"/>
                <a:gd name="T12" fmla="*/ 23 w 80"/>
                <a:gd name="T13" fmla="*/ 17 h 78"/>
                <a:gd name="T14" fmla="*/ 27 w 80"/>
                <a:gd name="T15" fmla="*/ 25 h 78"/>
                <a:gd name="T16" fmla="*/ 27 w 80"/>
                <a:gd name="T17" fmla="*/ 25 h 78"/>
                <a:gd name="T18" fmla="*/ 14 w 80"/>
                <a:gd name="T19" fmla="*/ 20 h 78"/>
                <a:gd name="T20" fmla="*/ 1 w 80"/>
                <a:gd name="T21" fmla="*/ 37 h 78"/>
                <a:gd name="T22" fmla="*/ 17 w 80"/>
                <a:gd name="T23" fmla="*/ 50 h 78"/>
                <a:gd name="T24" fmla="*/ 21 w 80"/>
                <a:gd name="T25" fmla="*/ 49 h 78"/>
                <a:gd name="T26" fmla="*/ 13 w 80"/>
                <a:gd name="T27" fmla="*/ 64 h 78"/>
                <a:gd name="T28" fmla="*/ 29 w 80"/>
                <a:gd name="T29" fmla="*/ 77 h 78"/>
                <a:gd name="T30" fmla="*/ 43 w 80"/>
                <a:gd name="T31" fmla="*/ 61 h 78"/>
                <a:gd name="T32" fmla="*/ 43 w 80"/>
                <a:gd name="T33" fmla="*/ 61 h 78"/>
                <a:gd name="T34" fmla="*/ 59 w 80"/>
                <a:gd name="T35" fmla="*/ 75 h 78"/>
                <a:gd name="T36" fmla="*/ 73 w 80"/>
                <a:gd name="T37" fmla="*/ 58 h 78"/>
                <a:gd name="T38" fmla="*/ 62 w 80"/>
                <a:gd name="T39" fmla="*/ 45 h 78"/>
                <a:gd name="T40" fmla="*/ 65 w 80"/>
                <a:gd name="T41" fmla="*/ 45 h 78"/>
                <a:gd name="T42" fmla="*/ 79 w 80"/>
                <a:gd name="T43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8">
                  <a:moveTo>
                    <a:pt x="79" y="29"/>
                  </a:moveTo>
                  <a:cubicBezTo>
                    <a:pt x="78" y="21"/>
                    <a:pt x="71" y="15"/>
                    <a:pt x="63" y="16"/>
                  </a:cubicBezTo>
                  <a:cubicBezTo>
                    <a:pt x="58" y="16"/>
                    <a:pt x="54" y="19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3" y="20"/>
                    <a:pt x="53" y="17"/>
                    <a:pt x="53" y="14"/>
                  </a:cubicBezTo>
                  <a:cubicBezTo>
                    <a:pt x="52" y="6"/>
                    <a:pt x="45" y="0"/>
                    <a:pt x="37" y="0"/>
                  </a:cubicBezTo>
                  <a:cubicBezTo>
                    <a:pt x="28" y="1"/>
                    <a:pt x="22" y="9"/>
                    <a:pt x="23" y="17"/>
                  </a:cubicBezTo>
                  <a:cubicBezTo>
                    <a:pt x="24" y="20"/>
                    <a:pt x="25" y="23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2"/>
                    <a:pt x="19" y="20"/>
                    <a:pt x="14" y="20"/>
                  </a:cubicBezTo>
                  <a:cubicBezTo>
                    <a:pt x="6" y="21"/>
                    <a:pt x="0" y="28"/>
                    <a:pt x="1" y="37"/>
                  </a:cubicBezTo>
                  <a:cubicBezTo>
                    <a:pt x="2" y="45"/>
                    <a:pt x="9" y="51"/>
                    <a:pt x="17" y="50"/>
                  </a:cubicBezTo>
                  <a:cubicBezTo>
                    <a:pt x="19" y="50"/>
                    <a:pt x="20" y="50"/>
                    <a:pt x="21" y="49"/>
                  </a:cubicBezTo>
                  <a:cubicBezTo>
                    <a:pt x="16" y="52"/>
                    <a:pt x="12" y="58"/>
                    <a:pt x="13" y="64"/>
                  </a:cubicBezTo>
                  <a:cubicBezTo>
                    <a:pt x="14" y="72"/>
                    <a:pt x="21" y="78"/>
                    <a:pt x="29" y="77"/>
                  </a:cubicBezTo>
                  <a:cubicBezTo>
                    <a:pt x="38" y="77"/>
                    <a:pt x="44" y="69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9"/>
                    <a:pt x="51" y="75"/>
                    <a:pt x="59" y="75"/>
                  </a:cubicBezTo>
                  <a:cubicBezTo>
                    <a:pt x="67" y="74"/>
                    <a:pt x="73" y="66"/>
                    <a:pt x="73" y="58"/>
                  </a:cubicBezTo>
                  <a:cubicBezTo>
                    <a:pt x="72" y="52"/>
                    <a:pt x="68" y="47"/>
                    <a:pt x="62" y="45"/>
                  </a:cubicBezTo>
                  <a:cubicBezTo>
                    <a:pt x="63" y="46"/>
                    <a:pt x="64" y="46"/>
                    <a:pt x="65" y="45"/>
                  </a:cubicBezTo>
                  <a:cubicBezTo>
                    <a:pt x="74" y="45"/>
                    <a:pt x="80" y="37"/>
                    <a:pt x="79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827463" y="1165225"/>
              <a:ext cx="233363" cy="234950"/>
            </a:xfrm>
            <a:custGeom>
              <a:avLst/>
              <a:gdLst>
                <a:gd name="T0" fmla="*/ 38 w 41"/>
                <a:gd name="T1" fmla="*/ 16 h 41"/>
                <a:gd name="T2" fmla="*/ 36 w 41"/>
                <a:gd name="T3" fmla="*/ 18 h 41"/>
                <a:gd name="T4" fmla="*/ 28 w 41"/>
                <a:gd name="T5" fmla="*/ 19 h 41"/>
                <a:gd name="T6" fmla="*/ 26 w 41"/>
                <a:gd name="T7" fmla="*/ 15 h 41"/>
                <a:gd name="T8" fmla="*/ 31 w 41"/>
                <a:gd name="T9" fmla="*/ 9 h 41"/>
                <a:gd name="T10" fmla="*/ 34 w 41"/>
                <a:gd name="T11" fmla="*/ 8 h 41"/>
                <a:gd name="T12" fmla="*/ 34 w 41"/>
                <a:gd name="T13" fmla="*/ 5 h 41"/>
                <a:gd name="T14" fmla="*/ 30 w 41"/>
                <a:gd name="T15" fmla="*/ 5 h 41"/>
                <a:gd name="T16" fmla="*/ 30 w 41"/>
                <a:gd name="T17" fmla="*/ 8 h 41"/>
                <a:gd name="T18" fmla="*/ 25 w 41"/>
                <a:gd name="T19" fmla="*/ 14 h 41"/>
                <a:gd name="T20" fmla="*/ 21 w 41"/>
                <a:gd name="T21" fmla="*/ 13 h 41"/>
                <a:gd name="T22" fmla="*/ 20 w 41"/>
                <a:gd name="T23" fmla="*/ 5 h 41"/>
                <a:gd name="T24" fmla="*/ 21 w 41"/>
                <a:gd name="T25" fmla="*/ 2 h 41"/>
                <a:gd name="T26" fmla="*/ 19 w 41"/>
                <a:gd name="T27" fmla="*/ 0 h 41"/>
                <a:gd name="T28" fmla="*/ 16 w 41"/>
                <a:gd name="T29" fmla="*/ 3 h 41"/>
                <a:gd name="T30" fmla="*/ 18 w 41"/>
                <a:gd name="T31" fmla="*/ 5 h 41"/>
                <a:gd name="T32" fmla="*/ 19 w 41"/>
                <a:gd name="T33" fmla="*/ 13 h 41"/>
                <a:gd name="T34" fmla="*/ 15 w 41"/>
                <a:gd name="T35" fmla="*/ 15 h 41"/>
                <a:gd name="T36" fmla="*/ 9 w 41"/>
                <a:gd name="T37" fmla="*/ 10 h 41"/>
                <a:gd name="T38" fmla="*/ 8 w 41"/>
                <a:gd name="T39" fmla="*/ 7 h 41"/>
                <a:gd name="T40" fmla="*/ 5 w 41"/>
                <a:gd name="T41" fmla="*/ 7 h 41"/>
                <a:gd name="T42" fmla="*/ 5 w 41"/>
                <a:gd name="T43" fmla="*/ 11 h 41"/>
                <a:gd name="T44" fmla="*/ 8 w 41"/>
                <a:gd name="T45" fmla="*/ 11 h 41"/>
                <a:gd name="T46" fmla="*/ 14 w 41"/>
                <a:gd name="T47" fmla="*/ 16 h 41"/>
                <a:gd name="T48" fmla="*/ 13 w 41"/>
                <a:gd name="T49" fmla="*/ 20 h 41"/>
                <a:gd name="T50" fmla="*/ 5 w 41"/>
                <a:gd name="T51" fmla="*/ 21 h 41"/>
                <a:gd name="T52" fmla="*/ 3 w 41"/>
                <a:gd name="T53" fmla="*/ 20 h 41"/>
                <a:gd name="T54" fmla="*/ 0 w 41"/>
                <a:gd name="T55" fmla="*/ 23 h 41"/>
                <a:gd name="T56" fmla="*/ 3 w 41"/>
                <a:gd name="T57" fmla="*/ 25 h 41"/>
                <a:gd name="T58" fmla="*/ 5 w 41"/>
                <a:gd name="T59" fmla="*/ 23 h 41"/>
                <a:gd name="T60" fmla="*/ 13 w 41"/>
                <a:gd name="T61" fmla="*/ 22 h 41"/>
                <a:gd name="T62" fmla="*/ 15 w 41"/>
                <a:gd name="T63" fmla="*/ 26 h 41"/>
                <a:gd name="T64" fmla="*/ 10 w 41"/>
                <a:gd name="T65" fmla="*/ 32 h 41"/>
                <a:gd name="T66" fmla="*/ 7 w 41"/>
                <a:gd name="T67" fmla="*/ 33 h 41"/>
                <a:gd name="T68" fmla="*/ 8 w 41"/>
                <a:gd name="T69" fmla="*/ 36 h 41"/>
                <a:gd name="T70" fmla="*/ 11 w 41"/>
                <a:gd name="T71" fmla="*/ 36 h 41"/>
                <a:gd name="T72" fmla="*/ 11 w 41"/>
                <a:gd name="T73" fmla="*/ 33 h 41"/>
                <a:gd name="T74" fmla="*/ 16 w 41"/>
                <a:gd name="T75" fmla="*/ 27 h 41"/>
                <a:gd name="T76" fmla="*/ 20 w 41"/>
                <a:gd name="T77" fmla="*/ 28 h 41"/>
                <a:gd name="T78" fmla="*/ 21 w 41"/>
                <a:gd name="T79" fmla="*/ 36 h 41"/>
                <a:gd name="T80" fmla="*/ 20 w 41"/>
                <a:gd name="T81" fmla="*/ 39 h 41"/>
                <a:gd name="T82" fmla="*/ 22 w 41"/>
                <a:gd name="T83" fmla="*/ 41 h 41"/>
                <a:gd name="T84" fmla="*/ 25 w 41"/>
                <a:gd name="T85" fmla="*/ 38 h 41"/>
                <a:gd name="T86" fmla="*/ 23 w 41"/>
                <a:gd name="T87" fmla="*/ 36 h 41"/>
                <a:gd name="T88" fmla="*/ 22 w 41"/>
                <a:gd name="T89" fmla="*/ 28 h 41"/>
                <a:gd name="T90" fmla="*/ 26 w 41"/>
                <a:gd name="T91" fmla="*/ 26 h 41"/>
                <a:gd name="T92" fmla="*/ 32 w 41"/>
                <a:gd name="T93" fmla="*/ 31 h 41"/>
                <a:gd name="T94" fmla="*/ 33 w 41"/>
                <a:gd name="T95" fmla="*/ 34 h 41"/>
                <a:gd name="T96" fmla="*/ 37 w 41"/>
                <a:gd name="T97" fmla="*/ 34 h 41"/>
                <a:gd name="T98" fmla="*/ 36 w 41"/>
                <a:gd name="T99" fmla="*/ 30 h 41"/>
                <a:gd name="T100" fmla="*/ 33 w 41"/>
                <a:gd name="T101" fmla="*/ 30 h 41"/>
                <a:gd name="T102" fmla="*/ 27 w 41"/>
                <a:gd name="T103" fmla="*/ 25 h 41"/>
                <a:gd name="T104" fmla="*/ 28 w 41"/>
                <a:gd name="T105" fmla="*/ 21 h 41"/>
                <a:gd name="T106" fmla="*/ 36 w 41"/>
                <a:gd name="T107" fmla="*/ 20 h 41"/>
                <a:gd name="T108" fmla="*/ 39 w 41"/>
                <a:gd name="T109" fmla="*/ 21 h 41"/>
                <a:gd name="T110" fmla="*/ 41 w 41"/>
                <a:gd name="T111" fmla="*/ 19 h 41"/>
                <a:gd name="T112" fmla="*/ 38 w 41"/>
                <a:gd name="T11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1">
                  <a:moveTo>
                    <a:pt x="38" y="16"/>
                  </a:moveTo>
                  <a:cubicBezTo>
                    <a:pt x="37" y="16"/>
                    <a:pt x="36" y="17"/>
                    <a:pt x="36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7" y="16"/>
                    <a:pt x="26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3" y="9"/>
                    <a:pt x="34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30" y="6"/>
                    <a:pt x="29" y="7"/>
                    <a:pt x="30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4" y="25"/>
                    <a:pt x="5" y="24"/>
                    <a:pt x="5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4"/>
                    <a:pt x="14" y="25"/>
                    <a:pt x="15" y="2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6" y="34"/>
                    <a:pt x="7" y="35"/>
                    <a:pt x="8" y="36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7"/>
                    <a:pt x="20" y="39"/>
                  </a:cubicBezTo>
                  <a:cubicBezTo>
                    <a:pt x="20" y="40"/>
                    <a:pt x="21" y="41"/>
                    <a:pt x="22" y="41"/>
                  </a:cubicBezTo>
                  <a:cubicBezTo>
                    <a:pt x="24" y="41"/>
                    <a:pt x="25" y="39"/>
                    <a:pt x="25" y="38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3" y="34"/>
                  </a:cubicBezTo>
                  <a:cubicBezTo>
                    <a:pt x="34" y="35"/>
                    <a:pt x="36" y="35"/>
                    <a:pt x="37" y="34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5" y="29"/>
                    <a:pt x="34" y="29"/>
                    <a:pt x="33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2"/>
                    <a:pt x="28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8" y="21"/>
                    <a:pt x="39" y="21"/>
                  </a:cubicBezTo>
                  <a:cubicBezTo>
                    <a:pt x="40" y="21"/>
                    <a:pt x="41" y="20"/>
                    <a:pt x="41" y="19"/>
                  </a:cubicBezTo>
                  <a:cubicBezTo>
                    <a:pt x="41" y="17"/>
                    <a:pt x="40" y="16"/>
                    <a:pt x="3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065588" y="1384300"/>
              <a:ext cx="382588" cy="377825"/>
            </a:xfrm>
            <a:custGeom>
              <a:avLst/>
              <a:gdLst>
                <a:gd name="T0" fmla="*/ 66 w 67"/>
                <a:gd name="T1" fmla="*/ 25 h 66"/>
                <a:gd name="T2" fmla="*/ 53 w 67"/>
                <a:gd name="T3" fmla="*/ 13 h 66"/>
                <a:gd name="T4" fmla="*/ 43 w 67"/>
                <a:gd name="T5" fmla="*/ 19 h 66"/>
                <a:gd name="T6" fmla="*/ 43 w 67"/>
                <a:gd name="T7" fmla="*/ 19 h 66"/>
                <a:gd name="T8" fmla="*/ 45 w 67"/>
                <a:gd name="T9" fmla="*/ 12 h 66"/>
                <a:gd name="T10" fmla="*/ 31 w 67"/>
                <a:gd name="T11" fmla="*/ 1 h 66"/>
                <a:gd name="T12" fmla="*/ 20 w 67"/>
                <a:gd name="T13" fmla="*/ 14 h 66"/>
                <a:gd name="T14" fmla="*/ 23 w 67"/>
                <a:gd name="T15" fmla="*/ 21 h 66"/>
                <a:gd name="T16" fmla="*/ 23 w 67"/>
                <a:gd name="T17" fmla="*/ 21 h 66"/>
                <a:gd name="T18" fmla="*/ 12 w 67"/>
                <a:gd name="T19" fmla="*/ 17 h 66"/>
                <a:gd name="T20" fmla="*/ 1 w 67"/>
                <a:gd name="T21" fmla="*/ 31 h 66"/>
                <a:gd name="T22" fmla="*/ 15 w 67"/>
                <a:gd name="T23" fmla="*/ 42 h 66"/>
                <a:gd name="T24" fmla="*/ 18 w 67"/>
                <a:gd name="T25" fmla="*/ 41 h 66"/>
                <a:gd name="T26" fmla="*/ 11 w 67"/>
                <a:gd name="T27" fmla="*/ 54 h 66"/>
                <a:gd name="T28" fmla="*/ 25 w 67"/>
                <a:gd name="T29" fmla="*/ 65 h 66"/>
                <a:gd name="T30" fmla="*/ 36 w 67"/>
                <a:gd name="T31" fmla="*/ 52 h 66"/>
                <a:gd name="T32" fmla="*/ 36 w 67"/>
                <a:gd name="T33" fmla="*/ 52 h 66"/>
                <a:gd name="T34" fmla="*/ 50 w 67"/>
                <a:gd name="T35" fmla="*/ 63 h 66"/>
                <a:gd name="T36" fmla="*/ 61 w 67"/>
                <a:gd name="T37" fmla="*/ 49 h 66"/>
                <a:gd name="T38" fmla="*/ 53 w 67"/>
                <a:gd name="T39" fmla="*/ 38 h 66"/>
                <a:gd name="T40" fmla="*/ 55 w 67"/>
                <a:gd name="T41" fmla="*/ 38 h 66"/>
                <a:gd name="T42" fmla="*/ 66 w 67"/>
                <a:gd name="T4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6">
                  <a:moveTo>
                    <a:pt x="66" y="25"/>
                  </a:moveTo>
                  <a:cubicBezTo>
                    <a:pt x="66" y="18"/>
                    <a:pt x="60" y="13"/>
                    <a:pt x="53" y="13"/>
                  </a:cubicBezTo>
                  <a:cubicBezTo>
                    <a:pt x="49" y="14"/>
                    <a:pt x="45" y="16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5" y="17"/>
                    <a:pt x="45" y="14"/>
                    <a:pt x="45" y="12"/>
                  </a:cubicBezTo>
                  <a:cubicBezTo>
                    <a:pt x="44" y="5"/>
                    <a:pt x="38" y="0"/>
                    <a:pt x="31" y="1"/>
                  </a:cubicBezTo>
                  <a:cubicBezTo>
                    <a:pt x="24" y="1"/>
                    <a:pt x="19" y="7"/>
                    <a:pt x="20" y="14"/>
                  </a:cubicBezTo>
                  <a:cubicBezTo>
                    <a:pt x="20" y="17"/>
                    <a:pt x="21" y="19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19"/>
                    <a:pt x="16" y="17"/>
                    <a:pt x="12" y="17"/>
                  </a:cubicBezTo>
                  <a:cubicBezTo>
                    <a:pt x="5" y="18"/>
                    <a:pt x="0" y="24"/>
                    <a:pt x="1" y="31"/>
                  </a:cubicBezTo>
                  <a:cubicBezTo>
                    <a:pt x="2" y="38"/>
                    <a:pt x="8" y="43"/>
                    <a:pt x="15" y="42"/>
                  </a:cubicBezTo>
                  <a:cubicBezTo>
                    <a:pt x="16" y="42"/>
                    <a:pt x="17" y="42"/>
                    <a:pt x="18" y="41"/>
                  </a:cubicBezTo>
                  <a:cubicBezTo>
                    <a:pt x="14" y="44"/>
                    <a:pt x="11" y="49"/>
                    <a:pt x="11" y="54"/>
                  </a:cubicBezTo>
                  <a:cubicBezTo>
                    <a:pt x="12" y="61"/>
                    <a:pt x="18" y="66"/>
                    <a:pt x="25" y="65"/>
                  </a:cubicBezTo>
                  <a:cubicBezTo>
                    <a:pt x="32" y="65"/>
                    <a:pt x="37" y="58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8"/>
                    <a:pt x="43" y="63"/>
                    <a:pt x="50" y="63"/>
                  </a:cubicBezTo>
                  <a:cubicBezTo>
                    <a:pt x="57" y="62"/>
                    <a:pt x="62" y="56"/>
                    <a:pt x="61" y="49"/>
                  </a:cubicBezTo>
                  <a:cubicBezTo>
                    <a:pt x="61" y="44"/>
                    <a:pt x="57" y="40"/>
                    <a:pt x="53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62" y="38"/>
                    <a:pt x="67" y="32"/>
                    <a:pt x="6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64013" y="1474788"/>
              <a:ext cx="198438" cy="201613"/>
            </a:xfrm>
            <a:custGeom>
              <a:avLst/>
              <a:gdLst>
                <a:gd name="T0" fmla="*/ 32 w 35"/>
                <a:gd name="T1" fmla="*/ 14 h 35"/>
                <a:gd name="T2" fmla="*/ 30 w 35"/>
                <a:gd name="T3" fmla="*/ 16 h 35"/>
                <a:gd name="T4" fmla="*/ 23 w 35"/>
                <a:gd name="T5" fmla="*/ 16 h 35"/>
                <a:gd name="T6" fmla="*/ 22 w 35"/>
                <a:gd name="T7" fmla="*/ 13 h 35"/>
                <a:gd name="T8" fmla="*/ 26 w 35"/>
                <a:gd name="T9" fmla="*/ 8 h 35"/>
                <a:gd name="T10" fmla="*/ 29 w 35"/>
                <a:gd name="T11" fmla="*/ 7 h 35"/>
                <a:gd name="T12" fmla="*/ 28 w 35"/>
                <a:gd name="T13" fmla="*/ 4 h 35"/>
                <a:gd name="T14" fmla="*/ 25 w 35"/>
                <a:gd name="T15" fmla="*/ 4 h 35"/>
                <a:gd name="T16" fmla="*/ 25 w 35"/>
                <a:gd name="T17" fmla="*/ 7 h 35"/>
                <a:gd name="T18" fmla="*/ 21 w 35"/>
                <a:gd name="T19" fmla="*/ 12 h 35"/>
                <a:gd name="T20" fmla="*/ 17 w 35"/>
                <a:gd name="T21" fmla="*/ 11 h 35"/>
                <a:gd name="T22" fmla="*/ 17 w 35"/>
                <a:gd name="T23" fmla="*/ 4 h 35"/>
                <a:gd name="T24" fmla="*/ 18 w 35"/>
                <a:gd name="T25" fmla="*/ 2 h 35"/>
                <a:gd name="T26" fmla="*/ 16 w 35"/>
                <a:gd name="T27" fmla="*/ 0 h 35"/>
                <a:gd name="T28" fmla="*/ 14 w 35"/>
                <a:gd name="T29" fmla="*/ 3 h 35"/>
                <a:gd name="T30" fmla="*/ 15 w 35"/>
                <a:gd name="T31" fmla="*/ 4 h 35"/>
                <a:gd name="T32" fmla="*/ 16 w 35"/>
                <a:gd name="T33" fmla="*/ 11 h 35"/>
                <a:gd name="T34" fmla="*/ 13 w 35"/>
                <a:gd name="T35" fmla="*/ 13 h 35"/>
                <a:gd name="T36" fmla="*/ 8 w 35"/>
                <a:gd name="T37" fmla="*/ 9 h 35"/>
                <a:gd name="T38" fmla="*/ 7 w 35"/>
                <a:gd name="T39" fmla="*/ 6 h 35"/>
                <a:gd name="T40" fmla="*/ 4 w 35"/>
                <a:gd name="T41" fmla="*/ 7 h 35"/>
                <a:gd name="T42" fmla="*/ 5 w 35"/>
                <a:gd name="T43" fmla="*/ 10 h 35"/>
                <a:gd name="T44" fmla="*/ 7 w 35"/>
                <a:gd name="T45" fmla="*/ 10 h 35"/>
                <a:gd name="T46" fmla="*/ 12 w 35"/>
                <a:gd name="T47" fmla="*/ 14 h 35"/>
                <a:gd name="T48" fmla="*/ 11 w 35"/>
                <a:gd name="T49" fmla="*/ 17 h 35"/>
                <a:gd name="T50" fmla="*/ 4 w 35"/>
                <a:gd name="T51" fmla="*/ 18 h 35"/>
                <a:gd name="T52" fmla="*/ 2 w 35"/>
                <a:gd name="T53" fmla="*/ 17 h 35"/>
                <a:gd name="T54" fmla="*/ 0 w 35"/>
                <a:gd name="T55" fmla="*/ 19 h 35"/>
                <a:gd name="T56" fmla="*/ 3 w 35"/>
                <a:gd name="T57" fmla="*/ 21 h 35"/>
                <a:gd name="T58" fmla="*/ 5 w 35"/>
                <a:gd name="T59" fmla="*/ 19 h 35"/>
                <a:gd name="T60" fmla="*/ 11 w 35"/>
                <a:gd name="T61" fmla="*/ 19 h 35"/>
                <a:gd name="T62" fmla="*/ 13 w 35"/>
                <a:gd name="T63" fmla="*/ 22 h 35"/>
                <a:gd name="T64" fmla="*/ 9 w 35"/>
                <a:gd name="T65" fmla="*/ 27 h 35"/>
                <a:gd name="T66" fmla="*/ 6 w 35"/>
                <a:gd name="T67" fmla="*/ 28 h 35"/>
                <a:gd name="T68" fmla="*/ 7 w 35"/>
                <a:gd name="T69" fmla="*/ 31 h 35"/>
                <a:gd name="T70" fmla="*/ 10 w 35"/>
                <a:gd name="T71" fmla="*/ 30 h 35"/>
                <a:gd name="T72" fmla="*/ 10 w 35"/>
                <a:gd name="T73" fmla="*/ 28 h 35"/>
                <a:gd name="T74" fmla="*/ 14 w 35"/>
                <a:gd name="T75" fmla="*/ 23 h 35"/>
                <a:gd name="T76" fmla="*/ 17 w 35"/>
                <a:gd name="T77" fmla="*/ 24 h 35"/>
                <a:gd name="T78" fmla="*/ 18 w 35"/>
                <a:gd name="T79" fmla="*/ 30 h 35"/>
                <a:gd name="T80" fmla="*/ 17 w 35"/>
                <a:gd name="T81" fmla="*/ 33 h 35"/>
                <a:gd name="T82" fmla="*/ 19 w 35"/>
                <a:gd name="T83" fmla="*/ 34 h 35"/>
                <a:gd name="T84" fmla="*/ 21 w 35"/>
                <a:gd name="T85" fmla="*/ 32 h 35"/>
                <a:gd name="T86" fmla="*/ 19 w 35"/>
                <a:gd name="T87" fmla="*/ 30 h 35"/>
                <a:gd name="T88" fmla="*/ 19 w 35"/>
                <a:gd name="T89" fmla="*/ 24 h 35"/>
                <a:gd name="T90" fmla="*/ 22 w 35"/>
                <a:gd name="T91" fmla="*/ 22 h 35"/>
                <a:gd name="T92" fmla="*/ 27 w 35"/>
                <a:gd name="T93" fmla="*/ 26 h 35"/>
                <a:gd name="T94" fmla="*/ 28 w 35"/>
                <a:gd name="T95" fmla="*/ 29 h 35"/>
                <a:gd name="T96" fmla="*/ 31 w 35"/>
                <a:gd name="T97" fmla="*/ 28 h 35"/>
                <a:gd name="T98" fmla="*/ 30 w 35"/>
                <a:gd name="T99" fmla="*/ 25 h 35"/>
                <a:gd name="T100" fmla="*/ 28 w 35"/>
                <a:gd name="T101" fmla="*/ 25 h 35"/>
                <a:gd name="T102" fmla="*/ 23 w 35"/>
                <a:gd name="T103" fmla="*/ 21 h 35"/>
                <a:gd name="T104" fmla="*/ 24 w 35"/>
                <a:gd name="T105" fmla="*/ 18 h 35"/>
                <a:gd name="T106" fmla="*/ 31 w 35"/>
                <a:gd name="T107" fmla="*/ 17 h 35"/>
                <a:gd name="T108" fmla="*/ 33 w 35"/>
                <a:gd name="T109" fmla="*/ 18 h 35"/>
                <a:gd name="T110" fmla="*/ 35 w 35"/>
                <a:gd name="T111" fmla="*/ 16 h 35"/>
                <a:gd name="T112" fmla="*/ 32 w 35"/>
                <a:gd name="T113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32" y="14"/>
                  </a:moveTo>
                  <a:cubicBezTo>
                    <a:pt x="31" y="14"/>
                    <a:pt x="31" y="15"/>
                    <a:pt x="3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8"/>
                    <a:pt x="29" y="7"/>
                  </a:cubicBezTo>
                  <a:cubicBezTo>
                    <a:pt x="29" y="6"/>
                    <a:pt x="29" y="5"/>
                    <a:pt x="28" y="4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5" y="5"/>
                    <a:pt x="25" y="6"/>
                    <a:pt x="25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4" y="1"/>
                    <a:pt x="14" y="3"/>
                  </a:cubicBezTo>
                  <a:cubicBezTo>
                    <a:pt x="14" y="3"/>
                    <a:pt x="14" y="4"/>
                    <a:pt x="15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3" y="7"/>
                    <a:pt x="4" y="9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6" y="28"/>
                  </a:cubicBezTo>
                  <a:cubicBezTo>
                    <a:pt x="6" y="29"/>
                    <a:pt x="6" y="30"/>
                    <a:pt x="7" y="31"/>
                  </a:cubicBezTo>
                  <a:cubicBezTo>
                    <a:pt x="7" y="31"/>
                    <a:pt x="9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34"/>
                    <a:pt x="18" y="35"/>
                    <a:pt x="19" y="34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8"/>
                    <a:pt x="28" y="29"/>
                  </a:cubicBezTo>
                  <a:cubicBezTo>
                    <a:pt x="29" y="29"/>
                    <a:pt x="30" y="29"/>
                    <a:pt x="31" y="28"/>
                  </a:cubicBezTo>
                  <a:cubicBezTo>
                    <a:pt x="31" y="27"/>
                    <a:pt x="31" y="26"/>
                    <a:pt x="30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4" y="15"/>
                    <a:pt x="33" y="14"/>
                    <a:pt x="3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678238" y="1562100"/>
              <a:ext cx="387350" cy="388938"/>
            </a:xfrm>
            <a:custGeom>
              <a:avLst/>
              <a:gdLst>
                <a:gd name="T0" fmla="*/ 49 w 68"/>
                <a:gd name="T1" fmla="*/ 4 h 68"/>
                <a:gd name="T2" fmla="*/ 31 w 68"/>
                <a:gd name="T3" fmla="*/ 5 h 68"/>
                <a:gd name="T4" fmla="*/ 28 w 68"/>
                <a:gd name="T5" fmla="*/ 16 h 68"/>
                <a:gd name="T6" fmla="*/ 28 w 68"/>
                <a:gd name="T7" fmla="*/ 16 h 68"/>
                <a:gd name="T8" fmla="*/ 25 w 68"/>
                <a:gd name="T9" fmla="*/ 10 h 68"/>
                <a:gd name="T10" fmla="*/ 7 w 68"/>
                <a:gd name="T11" fmla="*/ 11 h 68"/>
                <a:gd name="T12" fmla="*/ 8 w 68"/>
                <a:gd name="T13" fmla="*/ 29 h 68"/>
                <a:gd name="T14" fmla="*/ 15 w 68"/>
                <a:gd name="T15" fmla="*/ 32 h 68"/>
                <a:gd name="T16" fmla="*/ 15 w 68"/>
                <a:gd name="T17" fmla="*/ 32 h 68"/>
                <a:gd name="T18" fmla="*/ 5 w 68"/>
                <a:gd name="T19" fmla="*/ 36 h 68"/>
                <a:gd name="T20" fmla="*/ 6 w 68"/>
                <a:gd name="T21" fmla="*/ 54 h 68"/>
                <a:gd name="T22" fmla="*/ 23 w 68"/>
                <a:gd name="T23" fmla="*/ 52 h 68"/>
                <a:gd name="T24" fmla="*/ 25 w 68"/>
                <a:gd name="T25" fmla="*/ 49 h 68"/>
                <a:gd name="T26" fmla="*/ 29 w 68"/>
                <a:gd name="T27" fmla="*/ 63 h 68"/>
                <a:gd name="T28" fmla="*/ 46 w 68"/>
                <a:gd name="T29" fmla="*/ 62 h 68"/>
                <a:gd name="T30" fmla="*/ 45 w 68"/>
                <a:gd name="T31" fmla="*/ 44 h 68"/>
                <a:gd name="T32" fmla="*/ 45 w 68"/>
                <a:gd name="T33" fmla="*/ 44 h 68"/>
                <a:gd name="T34" fmla="*/ 63 w 68"/>
                <a:gd name="T35" fmla="*/ 43 h 68"/>
                <a:gd name="T36" fmla="*/ 62 w 68"/>
                <a:gd name="T37" fmla="*/ 26 h 68"/>
                <a:gd name="T38" fmla="*/ 48 w 68"/>
                <a:gd name="T39" fmla="*/ 24 h 68"/>
                <a:gd name="T40" fmla="*/ 50 w 68"/>
                <a:gd name="T41" fmla="*/ 22 h 68"/>
                <a:gd name="T42" fmla="*/ 49 w 68"/>
                <a:gd name="T4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68">
                  <a:moveTo>
                    <a:pt x="49" y="4"/>
                  </a:moveTo>
                  <a:cubicBezTo>
                    <a:pt x="44" y="0"/>
                    <a:pt x="36" y="0"/>
                    <a:pt x="31" y="5"/>
                  </a:cubicBezTo>
                  <a:cubicBezTo>
                    <a:pt x="29" y="8"/>
                    <a:pt x="28" y="12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3"/>
                    <a:pt x="26" y="11"/>
                    <a:pt x="25" y="10"/>
                  </a:cubicBezTo>
                  <a:cubicBezTo>
                    <a:pt x="19" y="5"/>
                    <a:pt x="11" y="6"/>
                    <a:pt x="7" y="11"/>
                  </a:cubicBezTo>
                  <a:cubicBezTo>
                    <a:pt x="2" y="16"/>
                    <a:pt x="3" y="24"/>
                    <a:pt x="8" y="29"/>
                  </a:cubicBezTo>
                  <a:cubicBezTo>
                    <a:pt x="10" y="30"/>
                    <a:pt x="12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1" y="31"/>
                    <a:pt x="7" y="33"/>
                    <a:pt x="5" y="36"/>
                  </a:cubicBezTo>
                  <a:cubicBezTo>
                    <a:pt x="0" y="41"/>
                    <a:pt x="0" y="49"/>
                    <a:pt x="6" y="54"/>
                  </a:cubicBezTo>
                  <a:cubicBezTo>
                    <a:pt x="11" y="58"/>
                    <a:pt x="19" y="58"/>
                    <a:pt x="23" y="52"/>
                  </a:cubicBezTo>
                  <a:cubicBezTo>
                    <a:pt x="24" y="51"/>
                    <a:pt x="25" y="50"/>
                    <a:pt x="25" y="49"/>
                  </a:cubicBezTo>
                  <a:cubicBezTo>
                    <a:pt x="23" y="54"/>
                    <a:pt x="25" y="60"/>
                    <a:pt x="29" y="63"/>
                  </a:cubicBezTo>
                  <a:cubicBezTo>
                    <a:pt x="34" y="68"/>
                    <a:pt x="42" y="67"/>
                    <a:pt x="46" y="62"/>
                  </a:cubicBezTo>
                  <a:cubicBezTo>
                    <a:pt x="51" y="57"/>
                    <a:pt x="50" y="49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1" y="49"/>
                    <a:pt x="58" y="48"/>
                    <a:pt x="63" y="43"/>
                  </a:cubicBezTo>
                  <a:cubicBezTo>
                    <a:pt x="68" y="38"/>
                    <a:pt x="67" y="30"/>
                    <a:pt x="62" y="26"/>
                  </a:cubicBezTo>
                  <a:cubicBezTo>
                    <a:pt x="58" y="22"/>
                    <a:pt x="53" y="22"/>
                    <a:pt x="48" y="24"/>
                  </a:cubicBezTo>
                  <a:cubicBezTo>
                    <a:pt x="49" y="23"/>
                    <a:pt x="50" y="23"/>
                    <a:pt x="50" y="22"/>
                  </a:cubicBezTo>
                  <a:cubicBezTo>
                    <a:pt x="55" y="17"/>
                    <a:pt x="54" y="9"/>
                    <a:pt x="49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757613" y="1647825"/>
              <a:ext cx="200025" cy="200025"/>
            </a:xfrm>
            <a:custGeom>
              <a:avLst/>
              <a:gdLst>
                <a:gd name="T0" fmla="*/ 26 w 35"/>
                <a:gd name="T1" fmla="*/ 5 h 35"/>
                <a:gd name="T2" fmla="*/ 26 w 35"/>
                <a:gd name="T3" fmla="*/ 7 h 35"/>
                <a:gd name="T4" fmla="*/ 21 w 35"/>
                <a:gd name="T5" fmla="*/ 12 h 35"/>
                <a:gd name="T6" fmla="*/ 18 w 35"/>
                <a:gd name="T7" fmla="*/ 11 h 35"/>
                <a:gd name="T8" fmla="*/ 17 w 35"/>
                <a:gd name="T9" fmla="*/ 4 h 35"/>
                <a:gd name="T10" fmla="*/ 19 w 35"/>
                <a:gd name="T11" fmla="*/ 2 h 35"/>
                <a:gd name="T12" fmla="*/ 17 w 35"/>
                <a:gd name="T13" fmla="*/ 0 h 35"/>
                <a:gd name="T14" fmla="*/ 15 w 35"/>
                <a:gd name="T15" fmla="*/ 3 h 35"/>
                <a:gd name="T16" fmla="*/ 16 w 35"/>
                <a:gd name="T17" fmla="*/ 4 h 35"/>
                <a:gd name="T18" fmla="*/ 16 w 35"/>
                <a:gd name="T19" fmla="*/ 11 h 35"/>
                <a:gd name="T20" fmla="*/ 13 w 35"/>
                <a:gd name="T21" fmla="*/ 13 h 35"/>
                <a:gd name="T22" fmla="*/ 8 w 35"/>
                <a:gd name="T23" fmla="*/ 8 h 35"/>
                <a:gd name="T24" fmla="*/ 8 w 35"/>
                <a:gd name="T25" fmla="*/ 6 h 35"/>
                <a:gd name="T26" fmla="*/ 5 w 35"/>
                <a:gd name="T27" fmla="*/ 6 h 35"/>
                <a:gd name="T28" fmla="*/ 5 w 35"/>
                <a:gd name="T29" fmla="*/ 9 h 35"/>
                <a:gd name="T30" fmla="*/ 7 w 35"/>
                <a:gd name="T31" fmla="*/ 9 h 35"/>
                <a:gd name="T32" fmla="*/ 12 w 35"/>
                <a:gd name="T33" fmla="*/ 14 h 35"/>
                <a:gd name="T34" fmla="*/ 11 w 35"/>
                <a:gd name="T35" fmla="*/ 17 h 35"/>
                <a:gd name="T36" fmla="*/ 5 w 35"/>
                <a:gd name="T37" fmla="*/ 18 h 35"/>
                <a:gd name="T38" fmla="*/ 3 w 35"/>
                <a:gd name="T39" fmla="*/ 16 h 35"/>
                <a:gd name="T40" fmla="*/ 1 w 35"/>
                <a:gd name="T41" fmla="*/ 19 h 35"/>
                <a:gd name="T42" fmla="*/ 3 w 35"/>
                <a:gd name="T43" fmla="*/ 21 h 35"/>
                <a:gd name="T44" fmla="*/ 5 w 35"/>
                <a:gd name="T45" fmla="*/ 19 h 35"/>
                <a:gd name="T46" fmla="*/ 11 w 35"/>
                <a:gd name="T47" fmla="*/ 19 h 35"/>
                <a:gd name="T48" fmla="*/ 13 w 35"/>
                <a:gd name="T49" fmla="*/ 22 h 35"/>
                <a:gd name="T50" fmla="*/ 9 w 35"/>
                <a:gd name="T51" fmla="*/ 27 h 35"/>
                <a:gd name="T52" fmla="*/ 6 w 35"/>
                <a:gd name="T53" fmla="*/ 27 h 35"/>
                <a:gd name="T54" fmla="*/ 6 w 35"/>
                <a:gd name="T55" fmla="*/ 30 h 35"/>
                <a:gd name="T56" fmla="*/ 9 w 35"/>
                <a:gd name="T57" fmla="*/ 30 h 35"/>
                <a:gd name="T58" fmla="*/ 10 w 35"/>
                <a:gd name="T59" fmla="*/ 28 h 35"/>
                <a:gd name="T60" fmla="*/ 14 w 35"/>
                <a:gd name="T61" fmla="*/ 23 h 35"/>
                <a:gd name="T62" fmla="*/ 17 w 35"/>
                <a:gd name="T63" fmla="*/ 24 h 35"/>
                <a:gd name="T64" fmla="*/ 18 w 35"/>
                <a:gd name="T65" fmla="*/ 31 h 35"/>
                <a:gd name="T66" fmla="*/ 17 w 35"/>
                <a:gd name="T67" fmla="*/ 33 h 35"/>
                <a:gd name="T68" fmla="*/ 19 w 35"/>
                <a:gd name="T69" fmla="*/ 35 h 35"/>
                <a:gd name="T70" fmla="*/ 21 w 35"/>
                <a:gd name="T71" fmla="*/ 32 h 35"/>
                <a:gd name="T72" fmla="*/ 19 w 35"/>
                <a:gd name="T73" fmla="*/ 30 h 35"/>
                <a:gd name="T74" fmla="*/ 19 w 35"/>
                <a:gd name="T75" fmla="*/ 24 h 35"/>
                <a:gd name="T76" fmla="*/ 22 w 35"/>
                <a:gd name="T77" fmla="*/ 22 h 35"/>
                <a:gd name="T78" fmla="*/ 27 w 35"/>
                <a:gd name="T79" fmla="*/ 27 h 35"/>
                <a:gd name="T80" fmla="*/ 27 w 35"/>
                <a:gd name="T81" fmla="*/ 29 h 35"/>
                <a:gd name="T82" fmla="*/ 30 w 35"/>
                <a:gd name="T83" fmla="*/ 29 h 35"/>
                <a:gd name="T84" fmla="*/ 30 w 35"/>
                <a:gd name="T85" fmla="*/ 26 h 35"/>
                <a:gd name="T86" fmla="*/ 28 w 35"/>
                <a:gd name="T87" fmla="*/ 26 h 35"/>
                <a:gd name="T88" fmla="*/ 23 w 35"/>
                <a:gd name="T89" fmla="*/ 21 h 35"/>
                <a:gd name="T90" fmla="*/ 24 w 35"/>
                <a:gd name="T91" fmla="*/ 18 h 35"/>
                <a:gd name="T92" fmla="*/ 31 w 35"/>
                <a:gd name="T93" fmla="*/ 17 h 35"/>
                <a:gd name="T94" fmla="*/ 33 w 35"/>
                <a:gd name="T95" fmla="*/ 19 h 35"/>
                <a:gd name="T96" fmla="*/ 35 w 35"/>
                <a:gd name="T97" fmla="*/ 16 h 35"/>
                <a:gd name="T98" fmla="*/ 33 w 35"/>
                <a:gd name="T99" fmla="*/ 14 h 35"/>
                <a:gd name="T100" fmla="*/ 31 w 35"/>
                <a:gd name="T101" fmla="*/ 16 h 35"/>
                <a:gd name="T102" fmla="*/ 24 w 35"/>
                <a:gd name="T103" fmla="*/ 16 h 35"/>
                <a:gd name="T104" fmla="*/ 22 w 35"/>
                <a:gd name="T105" fmla="*/ 13 h 35"/>
                <a:gd name="T106" fmla="*/ 27 w 35"/>
                <a:gd name="T107" fmla="*/ 8 h 35"/>
                <a:gd name="T108" fmla="*/ 29 w 35"/>
                <a:gd name="T109" fmla="*/ 8 h 35"/>
                <a:gd name="T110" fmla="*/ 29 w 35"/>
                <a:gd name="T111" fmla="*/ 5 h 35"/>
                <a:gd name="T112" fmla="*/ 26 w 35"/>
                <a:gd name="T11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26" y="5"/>
                  </a:moveTo>
                  <a:cubicBezTo>
                    <a:pt x="25" y="5"/>
                    <a:pt x="25" y="6"/>
                    <a:pt x="26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8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5" y="1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5" y="5"/>
                    <a:pt x="5" y="6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1" y="16"/>
                    <a:pt x="0" y="17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0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7" y="27"/>
                    <a:pt x="6" y="27"/>
                  </a:cubicBezTo>
                  <a:cubicBezTo>
                    <a:pt x="5" y="28"/>
                    <a:pt x="5" y="30"/>
                    <a:pt x="6" y="30"/>
                  </a:cubicBezTo>
                  <a:cubicBezTo>
                    <a:pt x="7" y="31"/>
                    <a:pt x="9" y="31"/>
                    <a:pt x="9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7" y="33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1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2" y="2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7" y="28"/>
                    <a:pt x="27" y="29"/>
                  </a:cubicBezTo>
                  <a:cubicBezTo>
                    <a:pt x="28" y="30"/>
                    <a:pt x="30" y="30"/>
                    <a:pt x="30" y="29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29" y="25"/>
                    <a:pt x="29" y="25"/>
                    <a:pt x="28" y="2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9"/>
                    <a:pt x="33" y="19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3" y="14"/>
                    <a:pt x="22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0" y="5"/>
                    <a:pt x="29" y="5"/>
                  </a:cubicBezTo>
                  <a:cubicBezTo>
                    <a:pt x="28" y="4"/>
                    <a:pt x="27" y="4"/>
                    <a:pt x="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699000" y="1474788"/>
              <a:ext cx="239713" cy="247650"/>
            </a:xfrm>
            <a:custGeom>
              <a:avLst/>
              <a:gdLst>
                <a:gd name="T0" fmla="*/ 31 w 42"/>
                <a:gd name="T1" fmla="*/ 3 h 43"/>
                <a:gd name="T2" fmla="*/ 20 w 42"/>
                <a:gd name="T3" fmla="*/ 3 h 43"/>
                <a:gd name="T4" fmla="*/ 18 w 42"/>
                <a:gd name="T5" fmla="*/ 10 h 43"/>
                <a:gd name="T6" fmla="*/ 18 w 42"/>
                <a:gd name="T7" fmla="*/ 10 h 43"/>
                <a:gd name="T8" fmla="*/ 15 w 42"/>
                <a:gd name="T9" fmla="*/ 6 h 43"/>
                <a:gd name="T10" fmla="*/ 4 w 42"/>
                <a:gd name="T11" fmla="*/ 7 h 43"/>
                <a:gd name="T12" fmla="*/ 5 w 42"/>
                <a:gd name="T13" fmla="*/ 18 h 43"/>
                <a:gd name="T14" fmla="*/ 9 w 42"/>
                <a:gd name="T15" fmla="*/ 20 h 43"/>
                <a:gd name="T16" fmla="*/ 9 w 42"/>
                <a:gd name="T17" fmla="*/ 20 h 43"/>
                <a:gd name="T18" fmla="*/ 3 w 42"/>
                <a:gd name="T19" fmla="*/ 23 h 43"/>
                <a:gd name="T20" fmla="*/ 4 w 42"/>
                <a:gd name="T21" fmla="*/ 34 h 43"/>
                <a:gd name="T22" fmla="*/ 15 w 42"/>
                <a:gd name="T23" fmla="*/ 33 h 43"/>
                <a:gd name="T24" fmla="*/ 16 w 42"/>
                <a:gd name="T25" fmla="*/ 31 h 43"/>
                <a:gd name="T26" fmla="*/ 18 w 42"/>
                <a:gd name="T27" fmla="*/ 40 h 43"/>
                <a:gd name="T28" fmla="*/ 29 w 42"/>
                <a:gd name="T29" fmla="*/ 39 h 43"/>
                <a:gd name="T30" fmla="*/ 28 w 42"/>
                <a:gd name="T31" fmla="*/ 28 h 43"/>
                <a:gd name="T32" fmla="*/ 28 w 42"/>
                <a:gd name="T33" fmla="*/ 28 h 43"/>
                <a:gd name="T34" fmla="*/ 40 w 42"/>
                <a:gd name="T35" fmla="*/ 27 h 43"/>
                <a:gd name="T36" fmla="*/ 39 w 42"/>
                <a:gd name="T37" fmla="*/ 16 h 43"/>
                <a:gd name="T38" fmla="*/ 30 w 42"/>
                <a:gd name="T39" fmla="*/ 15 h 43"/>
                <a:gd name="T40" fmla="*/ 32 w 42"/>
                <a:gd name="T41" fmla="*/ 14 h 43"/>
                <a:gd name="T42" fmla="*/ 31 w 42"/>
                <a:gd name="T4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31" y="3"/>
                  </a:moveTo>
                  <a:cubicBezTo>
                    <a:pt x="28" y="0"/>
                    <a:pt x="23" y="0"/>
                    <a:pt x="20" y="3"/>
                  </a:cubicBezTo>
                  <a:cubicBezTo>
                    <a:pt x="18" y="5"/>
                    <a:pt x="17" y="8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7" y="7"/>
                    <a:pt x="15" y="6"/>
                  </a:cubicBezTo>
                  <a:cubicBezTo>
                    <a:pt x="12" y="3"/>
                    <a:pt x="7" y="4"/>
                    <a:pt x="4" y="7"/>
                  </a:cubicBezTo>
                  <a:cubicBezTo>
                    <a:pt x="1" y="10"/>
                    <a:pt x="2" y="15"/>
                    <a:pt x="5" y="18"/>
                  </a:cubicBezTo>
                  <a:cubicBezTo>
                    <a:pt x="6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4" y="21"/>
                    <a:pt x="3" y="23"/>
                  </a:cubicBezTo>
                  <a:cubicBezTo>
                    <a:pt x="0" y="26"/>
                    <a:pt x="0" y="31"/>
                    <a:pt x="4" y="34"/>
                  </a:cubicBezTo>
                  <a:cubicBezTo>
                    <a:pt x="7" y="37"/>
                    <a:pt x="12" y="36"/>
                    <a:pt x="15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5" y="34"/>
                    <a:pt x="15" y="38"/>
                    <a:pt x="18" y="40"/>
                  </a:cubicBezTo>
                  <a:cubicBezTo>
                    <a:pt x="21" y="43"/>
                    <a:pt x="26" y="42"/>
                    <a:pt x="29" y="39"/>
                  </a:cubicBezTo>
                  <a:cubicBezTo>
                    <a:pt x="32" y="36"/>
                    <a:pt x="32" y="31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2" y="31"/>
                    <a:pt x="37" y="31"/>
                    <a:pt x="40" y="27"/>
                  </a:cubicBezTo>
                  <a:cubicBezTo>
                    <a:pt x="42" y="24"/>
                    <a:pt x="42" y="19"/>
                    <a:pt x="39" y="16"/>
                  </a:cubicBezTo>
                  <a:cubicBezTo>
                    <a:pt x="36" y="14"/>
                    <a:pt x="33" y="14"/>
                    <a:pt x="30" y="15"/>
                  </a:cubicBezTo>
                  <a:cubicBezTo>
                    <a:pt x="31" y="15"/>
                    <a:pt x="31" y="14"/>
                    <a:pt x="32" y="14"/>
                  </a:cubicBezTo>
                  <a:cubicBezTo>
                    <a:pt x="34" y="11"/>
                    <a:pt x="34" y="6"/>
                    <a:pt x="3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751388" y="1533525"/>
              <a:ext cx="125413" cy="119063"/>
            </a:xfrm>
            <a:custGeom>
              <a:avLst/>
              <a:gdLst>
                <a:gd name="T0" fmla="*/ 16 w 22"/>
                <a:gd name="T1" fmla="*/ 3 h 21"/>
                <a:gd name="T2" fmla="*/ 16 w 22"/>
                <a:gd name="T3" fmla="*/ 4 h 21"/>
                <a:gd name="T4" fmla="*/ 13 w 22"/>
                <a:gd name="T5" fmla="*/ 7 h 21"/>
                <a:gd name="T6" fmla="*/ 11 w 22"/>
                <a:gd name="T7" fmla="*/ 7 h 21"/>
                <a:gd name="T8" fmla="*/ 11 w 22"/>
                <a:gd name="T9" fmla="*/ 2 h 21"/>
                <a:gd name="T10" fmla="*/ 12 w 22"/>
                <a:gd name="T11" fmla="*/ 1 h 21"/>
                <a:gd name="T12" fmla="*/ 10 w 22"/>
                <a:gd name="T13" fmla="*/ 0 h 21"/>
                <a:gd name="T14" fmla="*/ 9 w 22"/>
                <a:gd name="T15" fmla="*/ 1 h 21"/>
                <a:gd name="T16" fmla="*/ 10 w 22"/>
                <a:gd name="T17" fmla="*/ 2 h 21"/>
                <a:gd name="T18" fmla="*/ 10 w 22"/>
                <a:gd name="T19" fmla="*/ 7 h 21"/>
                <a:gd name="T20" fmla="*/ 8 w 22"/>
                <a:gd name="T21" fmla="*/ 8 h 21"/>
                <a:gd name="T22" fmla="*/ 5 w 22"/>
                <a:gd name="T23" fmla="*/ 5 h 21"/>
                <a:gd name="T24" fmla="*/ 5 w 22"/>
                <a:gd name="T25" fmla="*/ 3 h 21"/>
                <a:gd name="T26" fmla="*/ 3 w 22"/>
                <a:gd name="T27" fmla="*/ 3 h 21"/>
                <a:gd name="T28" fmla="*/ 3 w 22"/>
                <a:gd name="T29" fmla="*/ 5 h 21"/>
                <a:gd name="T30" fmla="*/ 4 w 22"/>
                <a:gd name="T31" fmla="*/ 5 h 21"/>
                <a:gd name="T32" fmla="*/ 8 w 22"/>
                <a:gd name="T33" fmla="*/ 8 h 21"/>
                <a:gd name="T34" fmla="*/ 7 w 22"/>
                <a:gd name="T35" fmla="*/ 10 h 21"/>
                <a:gd name="T36" fmla="*/ 3 w 22"/>
                <a:gd name="T37" fmla="*/ 11 h 21"/>
                <a:gd name="T38" fmla="*/ 1 w 22"/>
                <a:gd name="T39" fmla="*/ 10 h 21"/>
                <a:gd name="T40" fmla="*/ 0 w 22"/>
                <a:gd name="T41" fmla="*/ 11 h 21"/>
                <a:gd name="T42" fmla="*/ 2 w 22"/>
                <a:gd name="T43" fmla="*/ 12 h 21"/>
                <a:gd name="T44" fmla="*/ 3 w 22"/>
                <a:gd name="T45" fmla="*/ 12 h 21"/>
                <a:gd name="T46" fmla="*/ 7 w 22"/>
                <a:gd name="T47" fmla="*/ 11 h 21"/>
                <a:gd name="T48" fmla="*/ 8 w 22"/>
                <a:gd name="T49" fmla="*/ 13 h 21"/>
                <a:gd name="T50" fmla="*/ 5 w 22"/>
                <a:gd name="T51" fmla="*/ 16 h 21"/>
                <a:gd name="T52" fmla="*/ 4 w 22"/>
                <a:gd name="T53" fmla="*/ 17 h 21"/>
                <a:gd name="T54" fmla="*/ 4 w 22"/>
                <a:gd name="T55" fmla="*/ 19 h 21"/>
                <a:gd name="T56" fmla="*/ 6 w 22"/>
                <a:gd name="T57" fmla="*/ 19 h 21"/>
                <a:gd name="T58" fmla="*/ 6 w 22"/>
                <a:gd name="T59" fmla="*/ 17 h 21"/>
                <a:gd name="T60" fmla="*/ 9 w 22"/>
                <a:gd name="T61" fmla="*/ 14 h 21"/>
                <a:gd name="T62" fmla="*/ 11 w 22"/>
                <a:gd name="T63" fmla="*/ 15 h 21"/>
                <a:gd name="T64" fmla="*/ 11 w 22"/>
                <a:gd name="T65" fmla="*/ 19 h 21"/>
                <a:gd name="T66" fmla="*/ 10 w 22"/>
                <a:gd name="T67" fmla="*/ 20 h 21"/>
                <a:gd name="T68" fmla="*/ 12 w 22"/>
                <a:gd name="T69" fmla="*/ 21 h 21"/>
                <a:gd name="T70" fmla="*/ 13 w 22"/>
                <a:gd name="T71" fmla="*/ 20 h 21"/>
                <a:gd name="T72" fmla="*/ 12 w 22"/>
                <a:gd name="T73" fmla="*/ 19 h 21"/>
                <a:gd name="T74" fmla="*/ 12 w 22"/>
                <a:gd name="T75" fmla="*/ 15 h 21"/>
                <a:gd name="T76" fmla="*/ 13 w 22"/>
                <a:gd name="T77" fmla="*/ 14 h 21"/>
                <a:gd name="T78" fmla="*/ 17 w 22"/>
                <a:gd name="T79" fmla="*/ 16 h 21"/>
                <a:gd name="T80" fmla="*/ 17 w 22"/>
                <a:gd name="T81" fmla="*/ 18 h 21"/>
                <a:gd name="T82" fmla="*/ 19 w 22"/>
                <a:gd name="T83" fmla="*/ 18 h 21"/>
                <a:gd name="T84" fmla="*/ 19 w 22"/>
                <a:gd name="T85" fmla="*/ 16 h 21"/>
                <a:gd name="T86" fmla="*/ 17 w 22"/>
                <a:gd name="T87" fmla="*/ 16 h 21"/>
                <a:gd name="T88" fmla="*/ 14 w 22"/>
                <a:gd name="T89" fmla="*/ 13 h 21"/>
                <a:gd name="T90" fmla="*/ 15 w 22"/>
                <a:gd name="T91" fmla="*/ 11 h 21"/>
                <a:gd name="T92" fmla="*/ 19 w 22"/>
                <a:gd name="T93" fmla="*/ 11 h 21"/>
                <a:gd name="T94" fmla="*/ 20 w 22"/>
                <a:gd name="T95" fmla="*/ 11 h 21"/>
                <a:gd name="T96" fmla="*/ 22 w 22"/>
                <a:gd name="T97" fmla="*/ 10 h 21"/>
                <a:gd name="T98" fmla="*/ 20 w 22"/>
                <a:gd name="T99" fmla="*/ 9 h 21"/>
                <a:gd name="T100" fmla="*/ 19 w 22"/>
                <a:gd name="T101" fmla="*/ 10 h 21"/>
                <a:gd name="T102" fmla="*/ 15 w 22"/>
                <a:gd name="T103" fmla="*/ 10 h 21"/>
                <a:gd name="T104" fmla="*/ 14 w 22"/>
                <a:gd name="T105" fmla="*/ 8 h 21"/>
                <a:gd name="T106" fmla="*/ 17 w 22"/>
                <a:gd name="T107" fmla="*/ 5 h 21"/>
                <a:gd name="T108" fmla="*/ 18 w 22"/>
                <a:gd name="T109" fmla="*/ 4 h 21"/>
                <a:gd name="T110" fmla="*/ 18 w 22"/>
                <a:gd name="T111" fmla="*/ 2 h 21"/>
                <a:gd name="T112" fmla="*/ 16 w 22"/>
                <a:gd name="T1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6" y="3"/>
                    <a:pt x="16" y="4"/>
                    <a:pt x="16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2"/>
                    <a:pt x="1" y="13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6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11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1"/>
                    <a:pt x="13" y="21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1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5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7" y="2"/>
                    <a:pt x="17" y="2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97630" y="915476"/>
            <a:ext cx="703262" cy="1711029"/>
            <a:chOff x="962025" y="3290888"/>
            <a:chExt cx="461963" cy="1123951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744611" y="4069028"/>
            <a:ext cx="2192344" cy="952092"/>
            <a:chOff x="3751262" y="414746"/>
            <a:chExt cx="1787525" cy="776287"/>
          </a:xfrm>
        </p:grpSpPr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472 w 476"/>
                <a:gd name="T1" fmla="*/ 104 h 206"/>
                <a:gd name="T2" fmla="*/ 461 w 476"/>
                <a:gd name="T3" fmla="*/ 105 h 206"/>
                <a:gd name="T4" fmla="*/ 423 w 476"/>
                <a:gd name="T5" fmla="*/ 89 h 206"/>
                <a:gd name="T6" fmla="*/ 381 w 476"/>
                <a:gd name="T7" fmla="*/ 74 h 206"/>
                <a:gd name="T8" fmla="*/ 372 w 476"/>
                <a:gd name="T9" fmla="*/ 75 h 206"/>
                <a:gd name="T10" fmla="*/ 369 w 476"/>
                <a:gd name="T11" fmla="*/ 74 h 206"/>
                <a:gd name="T12" fmla="*/ 368 w 476"/>
                <a:gd name="T13" fmla="*/ 70 h 206"/>
                <a:gd name="T14" fmla="*/ 359 w 476"/>
                <a:gd name="T15" fmla="*/ 49 h 206"/>
                <a:gd name="T16" fmla="*/ 317 w 476"/>
                <a:gd name="T17" fmla="*/ 40 h 206"/>
                <a:gd name="T18" fmla="*/ 273 w 476"/>
                <a:gd name="T19" fmla="*/ 30 h 206"/>
                <a:gd name="T20" fmla="*/ 272 w 476"/>
                <a:gd name="T21" fmla="*/ 30 h 206"/>
                <a:gd name="T22" fmla="*/ 254 w 476"/>
                <a:gd name="T23" fmla="*/ 26 h 206"/>
                <a:gd name="T24" fmla="*/ 223 w 476"/>
                <a:gd name="T25" fmla="*/ 0 h 206"/>
                <a:gd name="T26" fmla="*/ 193 w 476"/>
                <a:gd name="T27" fmla="*/ 13 h 206"/>
                <a:gd name="T28" fmla="*/ 188 w 476"/>
                <a:gd name="T29" fmla="*/ 23 h 206"/>
                <a:gd name="T30" fmla="*/ 173 w 476"/>
                <a:gd name="T31" fmla="*/ 29 h 206"/>
                <a:gd name="T32" fmla="*/ 141 w 476"/>
                <a:gd name="T33" fmla="*/ 28 h 206"/>
                <a:gd name="T34" fmla="*/ 126 w 476"/>
                <a:gd name="T35" fmla="*/ 45 h 206"/>
                <a:gd name="T36" fmla="*/ 112 w 476"/>
                <a:gd name="T37" fmla="*/ 59 h 206"/>
                <a:gd name="T38" fmla="*/ 103 w 476"/>
                <a:gd name="T39" fmla="*/ 62 h 206"/>
                <a:gd name="T40" fmla="*/ 69 w 476"/>
                <a:gd name="T41" fmla="*/ 86 h 206"/>
                <a:gd name="T42" fmla="*/ 67 w 476"/>
                <a:gd name="T43" fmla="*/ 91 h 206"/>
                <a:gd name="T44" fmla="*/ 51 w 476"/>
                <a:gd name="T45" fmla="*/ 102 h 206"/>
                <a:gd name="T46" fmla="*/ 2 w 476"/>
                <a:gd name="T47" fmla="*/ 137 h 206"/>
                <a:gd name="T48" fmla="*/ 3 w 476"/>
                <a:gd name="T49" fmla="*/ 144 h 206"/>
                <a:gd name="T50" fmla="*/ 10 w 476"/>
                <a:gd name="T51" fmla="*/ 145 h 206"/>
                <a:gd name="T52" fmla="*/ 32 w 476"/>
                <a:gd name="T53" fmla="*/ 147 h 206"/>
                <a:gd name="T54" fmla="*/ 83 w 476"/>
                <a:gd name="T55" fmla="*/ 157 h 206"/>
                <a:gd name="T56" fmla="*/ 91 w 476"/>
                <a:gd name="T57" fmla="*/ 155 h 206"/>
                <a:gd name="T58" fmla="*/ 111 w 476"/>
                <a:gd name="T59" fmla="*/ 151 h 206"/>
                <a:gd name="T60" fmla="*/ 112 w 476"/>
                <a:gd name="T61" fmla="*/ 151 h 206"/>
                <a:gd name="T62" fmla="*/ 117 w 476"/>
                <a:gd name="T63" fmla="*/ 153 h 206"/>
                <a:gd name="T64" fmla="*/ 119 w 476"/>
                <a:gd name="T65" fmla="*/ 154 h 206"/>
                <a:gd name="T66" fmla="*/ 127 w 476"/>
                <a:gd name="T67" fmla="*/ 161 h 206"/>
                <a:gd name="T68" fmla="*/ 164 w 476"/>
                <a:gd name="T69" fmla="*/ 180 h 206"/>
                <a:gd name="T70" fmla="*/ 166 w 476"/>
                <a:gd name="T71" fmla="*/ 180 h 206"/>
                <a:gd name="T72" fmla="*/ 206 w 476"/>
                <a:gd name="T73" fmla="*/ 160 h 206"/>
                <a:gd name="T74" fmla="*/ 207 w 476"/>
                <a:gd name="T75" fmla="*/ 161 h 206"/>
                <a:gd name="T76" fmla="*/ 225 w 476"/>
                <a:gd name="T77" fmla="*/ 172 h 206"/>
                <a:gd name="T78" fmla="*/ 237 w 476"/>
                <a:gd name="T79" fmla="*/ 198 h 206"/>
                <a:gd name="T80" fmla="*/ 260 w 476"/>
                <a:gd name="T81" fmla="*/ 206 h 206"/>
                <a:gd name="T82" fmla="*/ 266 w 476"/>
                <a:gd name="T83" fmla="*/ 206 h 206"/>
                <a:gd name="T84" fmla="*/ 299 w 476"/>
                <a:gd name="T85" fmla="*/ 181 h 206"/>
                <a:gd name="T86" fmla="*/ 301 w 476"/>
                <a:gd name="T87" fmla="*/ 175 h 206"/>
                <a:gd name="T88" fmla="*/ 323 w 476"/>
                <a:gd name="T89" fmla="*/ 177 h 206"/>
                <a:gd name="T90" fmla="*/ 334 w 476"/>
                <a:gd name="T91" fmla="*/ 177 h 206"/>
                <a:gd name="T92" fmla="*/ 376 w 476"/>
                <a:gd name="T93" fmla="*/ 158 h 206"/>
                <a:gd name="T94" fmla="*/ 424 w 476"/>
                <a:gd name="T95" fmla="*/ 140 h 206"/>
                <a:gd name="T96" fmla="*/ 474 w 476"/>
                <a:gd name="T97" fmla="*/ 114 h 206"/>
                <a:gd name="T98" fmla="*/ 472 w 476"/>
                <a:gd name="T99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40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381 w 476"/>
                <a:gd name="T1" fmla="*/ 74 h 206"/>
                <a:gd name="T2" fmla="*/ 359 w 476"/>
                <a:gd name="T3" fmla="*/ 49 h 206"/>
                <a:gd name="T4" fmla="*/ 254 w 476"/>
                <a:gd name="T5" fmla="*/ 26 h 206"/>
                <a:gd name="T6" fmla="*/ 173 w 476"/>
                <a:gd name="T7" fmla="*/ 29 h 206"/>
                <a:gd name="T8" fmla="*/ 103 w 476"/>
                <a:gd name="T9" fmla="*/ 62 h 206"/>
                <a:gd name="T10" fmla="*/ 2 w 476"/>
                <a:gd name="T11" fmla="*/ 137 h 206"/>
                <a:gd name="T12" fmla="*/ 83 w 476"/>
                <a:gd name="T13" fmla="*/ 157 h 206"/>
                <a:gd name="T14" fmla="*/ 117 w 476"/>
                <a:gd name="T15" fmla="*/ 153 h 206"/>
                <a:gd name="T16" fmla="*/ 166 w 476"/>
                <a:gd name="T17" fmla="*/ 180 h 206"/>
                <a:gd name="T18" fmla="*/ 237 w 476"/>
                <a:gd name="T19" fmla="*/ 198 h 206"/>
                <a:gd name="T20" fmla="*/ 301 w 476"/>
                <a:gd name="T21" fmla="*/ 175 h 206"/>
                <a:gd name="T22" fmla="*/ 424 w 476"/>
                <a:gd name="T23" fmla="*/ 140 h 206"/>
                <a:gd name="T24" fmla="*/ 369 w 476"/>
                <a:gd name="T25" fmla="*/ 148 h 206"/>
                <a:gd name="T26" fmla="*/ 320 w 476"/>
                <a:gd name="T27" fmla="*/ 136 h 206"/>
                <a:gd name="T28" fmla="*/ 301 w 476"/>
                <a:gd name="T29" fmla="*/ 65 h 206"/>
                <a:gd name="T30" fmla="*/ 299 w 476"/>
                <a:gd name="T31" fmla="*/ 92 h 206"/>
                <a:gd name="T32" fmla="*/ 322 w 476"/>
                <a:gd name="T33" fmla="*/ 73 h 206"/>
                <a:gd name="T34" fmla="*/ 312 w 476"/>
                <a:gd name="T35" fmla="*/ 111 h 206"/>
                <a:gd name="T36" fmla="*/ 276 w 476"/>
                <a:gd name="T37" fmla="*/ 93 h 206"/>
                <a:gd name="T38" fmla="*/ 282 w 476"/>
                <a:gd name="T39" fmla="*/ 39 h 206"/>
                <a:gd name="T40" fmla="*/ 356 w 476"/>
                <a:gd name="T41" fmla="*/ 72 h 206"/>
                <a:gd name="T42" fmla="*/ 455 w 476"/>
                <a:gd name="T43" fmla="*/ 119 h 206"/>
                <a:gd name="T44" fmla="*/ 264 w 476"/>
                <a:gd name="T45" fmla="*/ 194 h 206"/>
                <a:gd name="T46" fmla="*/ 229 w 476"/>
                <a:gd name="T47" fmla="*/ 161 h 206"/>
                <a:gd name="T48" fmla="*/ 216 w 476"/>
                <a:gd name="T49" fmla="*/ 153 h 206"/>
                <a:gd name="T50" fmla="*/ 225 w 476"/>
                <a:gd name="T51" fmla="*/ 106 h 206"/>
                <a:gd name="T52" fmla="*/ 265 w 476"/>
                <a:gd name="T53" fmla="*/ 118 h 206"/>
                <a:gd name="T54" fmla="*/ 245 w 476"/>
                <a:gd name="T55" fmla="*/ 139 h 206"/>
                <a:gd name="T56" fmla="*/ 236 w 476"/>
                <a:gd name="T57" fmla="*/ 129 h 206"/>
                <a:gd name="T58" fmla="*/ 237 w 476"/>
                <a:gd name="T59" fmla="*/ 148 h 206"/>
                <a:gd name="T60" fmla="*/ 267 w 476"/>
                <a:gd name="T61" fmla="*/ 149 h 206"/>
                <a:gd name="T62" fmla="*/ 305 w 476"/>
                <a:gd name="T63" fmla="*/ 124 h 206"/>
                <a:gd name="T64" fmla="*/ 285 w 476"/>
                <a:gd name="T65" fmla="*/ 154 h 206"/>
                <a:gd name="T66" fmla="*/ 289 w 476"/>
                <a:gd name="T67" fmla="*/ 170 h 206"/>
                <a:gd name="T68" fmla="*/ 168 w 476"/>
                <a:gd name="T69" fmla="*/ 143 h 206"/>
                <a:gd name="T70" fmla="*/ 112 w 476"/>
                <a:gd name="T71" fmla="*/ 114 h 206"/>
                <a:gd name="T72" fmla="*/ 150 w 476"/>
                <a:gd name="T73" fmla="*/ 124 h 206"/>
                <a:gd name="T74" fmla="*/ 128 w 476"/>
                <a:gd name="T75" fmla="*/ 101 h 206"/>
                <a:gd name="T76" fmla="*/ 124 w 476"/>
                <a:gd name="T77" fmla="*/ 143 h 206"/>
                <a:gd name="T78" fmla="*/ 109 w 476"/>
                <a:gd name="T79" fmla="*/ 139 h 206"/>
                <a:gd name="T80" fmla="*/ 39 w 476"/>
                <a:gd name="T81" fmla="*/ 137 h 206"/>
                <a:gd name="T82" fmla="*/ 80 w 476"/>
                <a:gd name="T83" fmla="*/ 90 h 206"/>
                <a:gd name="T84" fmla="*/ 147 w 476"/>
                <a:gd name="T85" fmla="*/ 38 h 206"/>
                <a:gd name="T86" fmla="*/ 187 w 476"/>
                <a:gd name="T87" fmla="*/ 38 h 206"/>
                <a:gd name="T88" fmla="*/ 197 w 476"/>
                <a:gd name="T89" fmla="*/ 125 h 206"/>
                <a:gd name="T90" fmla="*/ 203 w 476"/>
                <a:gd name="T91" fmla="*/ 20 h 206"/>
                <a:gd name="T92" fmla="*/ 269 w 476"/>
                <a:gd name="T93" fmla="*/ 43 h 206"/>
                <a:gd name="T94" fmla="*/ 249 w 476"/>
                <a:gd name="T95" fmla="*/ 91 h 206"/>
                <a:gd name="T96" fmla="*/ 252 w 476"/>
                <a:gd name="T97" fmla="*/ 65 h 206"/>
                <a:gd name="T98" fmla="*/ 215 w 476"/>
                <a:gd name="T99" fmla="*/ 48 h 206"/>
                <a:gd name="T100" fmla="*/ 213 w 476"/>
                <a:gd name="T101" fmla="*/ 78 h 206"/>
                <a:gd name="T102" fmla="*/ 230 w 476"/>
                <a:gd name="T103" fmla="*/ 56 h 206"/>
                <a:gd name="T104" fmla="*/ 230 w 476"/>
                <a:gd name="T105" fmla="*/ 92 h 206"/>
                <a:gd name="T106" fmla="*/ 177 w 476"/>
                <a:gd name="T107" fmla="*/ 68 h 206"/>
                <a:gd name="T108" fmla="*/ 199 w 476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39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  <a:moveTo>
                    <a:pt x="425" y="128"/>
                  </a:moveTo>
                  <a:cubicBezTo>
                    <a:pt x="401" y="126"/>
                    <a:pt x="384" y="138"/>
                    <a:pt x="369" y="148"/>
                  </a:cubicBezTo>
                  <a:cubicBezTo>
                    <a:pt x="357" y="156"/>
                    <a:pt x="346" y="164"/>
                    <a:pt x="333" y="165"/>
                  </a:cubicBezTo>
                  <a:cubicBezTo>
                    <a:pt x="320" y="166"/>
                    <a:pt x="310" y="165"/>
                    <a:pt x="300" y="162"/>
                  </a:cubicBezTo>
                  <a:cubicBezTo>
                    <a:pt x="300" y="161"/>
                    <a:pt x="300" y="160"/>
                    <a:pt x="299" y="159"/>
                  </a:cubicBezTo>
                  <a:cubicBezTo>
                    <a:pt x="306" y="155"/>
                    <a:pt x="316" y="148"/>
                    <a:pt x="320" y="136"/>
                  </a:cubicBezTo>
                  <a:cubicBezTo>
                    <a:pt x="321" y="131"/>
                    <a:pt x="321" y="126"/>
                    <a:pt x="321" y="121"/>
                  </a:cubicBezTo>
                  <a:cubicBezTo>
                    <a:pt x="335" y="115"/>
                    <a:pt x="344" y="103"/>
                    <a:pt x="343" y="89"/>
                  </a:cubicBezTo>
                  <a:cubicBezTo>
                    <a:pt x="343" y="76"/>
                    <a:pt x="335" y="65"/>
                    <a:pt x="325" y="62"/>
                  </a:cubicBezTo>
                  <a:cubicBezTo>
                    <a:pt x="316" y="59"/>
                    <a:pt x="307" y="60"/>
                    <a:pt x="301" y="65"/>
                  </a:cubicBezTo>
                  <a:cubicBezTo>
                    <a:pt x="297" y="68"/>
                    <a:pt x="292" y="74"/>
                    <a:pt x="292" y="86"/>
                  </a:cubicBezTo>
                  <a:cubicBezTo>
                    <a:pt x="292" y="87"/>
                    <a:pt x="292" y="87"/>
                    <a:pt x="292" y="88"/>
                  </a:cubicBezTo>
                  <a:cubicBezTo>
                    <a:pt x="293" y="90"/>
                    <a:pt x="295" y="92"/>
                    <a:pt x="298" y="92"/>
                  </a:cubicBezTo>
                  <a:cubicBezTo>
                    <a:pt x="298" y="92"/>
                    <a:pt x="298" y="92"/>
                    <a:pt x="299" y="92"/>
                  </a:cubicBezTo>
                  <a:cubicBezTo>
                    <a:pt x="300" y="92"/>
                    <a:pt x="301" y="91"/>
                    <a:pt x="302" y="90"/>
                  </a:cubicBezTo>
                  <a:cubicBezTo>
                    <a:pt x="303" y="89"/>
                    <a:pt x="304" y="88"/>
                    <a:pt x="304" y="86"/>
                  </a:cubicBezTo>
                  <a:cubicBezTo>
                    <a:pt x="304" y="82"/>
                    <a:pt x="304" y="77"/>
                    <a:pt x="308" y="75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5"/>
                    <a:pt x="331" y="81"/>
                    <a:pt x="331" y="89"/>
                  </a:cubicBezTo>
                  <a:cubicBezTo>
                    <a:pt x="332" y="94"/>
                    <a:pt x="330" y="104"/>
                    <a:pt x="317" y="109"/>
                  </a:cubicBezTo>
                  <a:cubicBezTo>
                    <a:pt x="316" y="110"/>
                    <a:pt x="316" y="110"/>
                    <a:pt x="315" y="110"/>
                  </a:cubicBezTo>
                  <a:cubicBezTo>
                    <a:pt x="314" y="111"/>
                    <a:pt x="313" y="111"/>
                    <a:pt x="312" y="111"/>
                  </a:cubicBezTo>
                  <a:cubicBezTo>
                    <a:pt x="309" y="112"/>
                    <a:pt x="307" y="112"/>
                    <a:pt x="305" y="112"/>
                  </a:cubicBezTo>
                  <a:cubicBezTo>
                    <a:pt x="298" y="112"/>
                    <a:pt x="292" y="109"/>
                    <a:pt x="287" y="105"/>
                  </a:cubicBezTo>
                  <a:cubicBezTo>
                    <a:pt x="282" y="101"/>
                    <a:pt x="278" y="96"/>
                    <a:pt x="276" y="94"/>
                  </a:cubicBezTo>
                  <a:cubicBezTo>
                    <a:pt x="276" y="94"/>
                    <a:pt x="276" y="94"/>
                    <a:pt x="276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8" y="82"/>
                    <a:pt x="289" y="66"/>
                    <a:pt x="290" y="65"/>
                  </a:cubicBezTo>
                  <a:cubicBezTo>
                    <a:pt x="290" y="65"/>
                    <a:pt x="290" y="64"/>
                    <a:pt x="290" y="64"/>
                  </a:cubicBezTo>
                  <a:cubicBezTo>
                    <a:pt x="289" y="54"/>
                    <a:pt x="286" y="45"/>
                    <a:pt x="282" y="39"/>
                  </a:cubicBezTo>
                  <a:cubicBezTo>
                    <a:pt x="288" y="37"/>
                    <a:pt x="300" y="36"/>
                    <a:pt x="310" y="50"/>
                  </a:cubicBezTo>
                  <a:cubicBezTo>
                    <a:pt x="311" y="52"/>
                    <a:pt x="314" y="53"/>
                    <a:pt x="317" y="52"/>
                  </a:cubicBezTo>
                  <a:cubicBezTo>
                    <a:pt x="317" y="52"/>
                    <a:pt x="339" y="44"/>
                    <a:pt x="350" y="56"/>
                  </a:cubicBezTo>
                  <a:cubicBezTo>
                    <a:pt x="355" y="63"/>
                    <a:pt x="355" y="68"/>
                    <a:pt x="356" y="72"/>
                  </a:cubicBezTo>
                  <a:cubicBezTo>
                    <a:pt x="357" y="78"/>
                    <a:pt x="359" y="86"/>
                    <a:pt x="371" y="87"/>
                  </a:cubicBezTo>
                  <a:cubicBezTo>
                    <a:pt x="375" y="87"/>
                    <a:pt x="378" y="87"/>
                    <a:pt x="382" y="86"/>
                  </a:cubicBezTo>
                  <a:cubicBezTo>
                    <a:pt x="393" y="86"/>
                    <a:pt x="404" y="85"/>
                    <a:pt x="414" y="97"/>
                  </a:cubicBezTo>
                  <a:cubicBezTo>
                    <a:pt x="426" y="112"/>
                    <a:pt x="442" y="120"/>
                    <a:pt x="455" y="119"/>
                  </a:cubicBezTo>
                  <a:cubicBezTo>
                    <a:pt x="449" y="124"/>
                    <a:pt x="439" y="129"/>
                    <a:pt x="425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9" y="175"/>
                    <a:pt x="288" y="177"/>
                  </a:cubicBezTo>
                  <a:cubicBezTo>
                    <a:pt x="284" y="186"/>
                    <a:pt x="275" y="193"/>
                    <a:pt x="264" y="194"/>
                  </a:cubicBezTo>
                  <a:cubicBezTo>
                    <a:pt x="256" y="195"/>
                    <a:pt x="250" y="193"/>
                    <a:pt x="245" y="189"/>
                  </a:cubicBezTo>
                  <a:cubicBezTo>
                    <a:pt x="236" y="181"/>
                    <a:pt x="236" y="167"/>
                    <a:pt x="236" y="167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3" y="161"/>
                    <a:pt x="231" y="160"/>
                    <a:pt x="229" y="161"/>
                  </a:cubicBezTo>
                  <a:cubicBezTo>
                    <a:pt x="229" y="161"/>
                    <a:pt x="228" y="160"/>
                    <a:pt x="226" y="160"/>
                  </a:cubicBezTo>
                  <a:cubicBezTo>
                    <a:pt x="225" y="160"/>
                    <a:pt x="222" y="158"/>
                    <a:pt x="220" y="157"/>
                  </a:cubicBezTo>
                  <a:cubicBezTo>
                    <a:pt x="220" y="156"/>
                    <a:pt x="219" y="156"/>
                    <a:pt x="219" y="155"/>
                  </a:cubicBezTo>
                  <a:cubicBezTo>
                    <a:pt x="218" y="155"/>
                    <a:pt x="217" y="154"/>
                    <a:pt x="216" y="153"/>
                  </a:cubicBezTo>
                  <a:cubicBezTo>
                    <a:pt x="216" y="153"/>
                    <a:pt x="216" y="153"/>
                    <a:pt x="216" y="153"/>
                  </a:cubicBezTo>
                  <a:cubicBezTo>
                    <a:pt x="213" y="149"/>
                    <a:pt x="206" y="140"/>
                    <a:pt x="209" y="128"/>
                  </a:cubicBezTo>
                  <a:cubicBezTo>
                    <a:pt x="211" y="118"/>
                    <a:pt x="216" y="111"/>
                    <a:pt x="222" y="107"/>
                  </a:cubicBezTo>
                  <a:cubicBezTo>
                    <a:pt x="223" y="106"/>
                    <a:pt x="224" y="106"/>
                    <a:pt x="225" y="106"/>
                  </a:cubicBezTo>
                  <a:cubicBezTo>
                    <a:pt x="228" y="105"/>
                    <a:pt x="231" y="104"/>
                    <a:pt x="233" y="103"/>
                  </a:cubicBezTo>
                  <a:cubicBezTo>
                    <a:pt x="236" y="103"/>
                    <a:pt x="240" y="103"/>
                    <a:pt x="243" y="103"/>
                  </a:cubicBezTo>
                  <a:cubicBezTo>
                    <a:pt x="246" y="104"/>
                    <a:pt x="250" y="104"/>
                    <a:pt x="253" y="105"/>
                  </a:cubicBezTo>
                  <a:cubicBezTo>
                    <a:pt x="260" y="107"/>
                    <a:pt x="264" y="112"/>
                    <a:pt x="265" y="118"/>
                  </a:cubicBezTo>
                  <a:cubicBezTo>
                    <a:pt x="266" y="121"/>
                    <a:pt x="266" y="124"/>
                    <a:pt x="266" y="126"/>
                  </a:cubicBezTo>
                  <a:cubicBezTo>
                    <a:pt x="265" y="131"/>
                    <a:pt x="263" y="137"/>
                    <a:pt x="260" y="139"/>
                  </a:cubicBezTo>
                  <a:cubicBezTo>
                    <a:pt x="258" y="140"/>
                    <a:pt x="257" y="141"/>
                    <a:pt x="255" y="141"/>
                  </a:cubicBezTo>
                  <a:cubicBezTo>
                    <a:pt x="251" y="141"/>
                    <a:pt x="248" y="141"/>
                    <a:pt x="245" y="139"/>
                  </a:cubicBezTo>
                  <a:cubicBezTo>
                    <a:pt x="245" y="139"/>
                    <a:pt x="244" y="139"/>
                    <a:pt x="243" y="138"/>
                  </a:cubicBezTo>
                  <a:cubicBezTo>
                    <a:pt x="242" y="137"/>
                    <a:pt x="242" y="135"/>
                    <a:pt x="242" y="135"/>
                  </a:cubicBezTo>
                  <a:cubicBezTo>
                    <a:pt x="242" y="134"/>
                    <a:pt x="241" y="132"/>
                    <a:pt x="241" y="132"/>
                  </a:cubicBezTo>
                  <a:cubicBezTo>
                    <a:pt x="240" y="130"/>
                    <a:pt x="238" y="129"/>
                    <a:pt x="236" y="129"/>
                  </a:cubicBezTo>
                  <a:cubicBezTo>
                    <a:pt x="233" y="129"/>
                    <a:pt x="230" y="131"/>
                    <a:pt x="230" y="134"/>
                  </a:cubicBezTo>
                  <a:cubicBezTo>
                    <a:pt x="230" y="135"/>
                    <a:pt x="230" y="139"/>
                    <a:pt x="232" y="143"/>
                  </a:cubicBezTo>
                  <a:cubicBezTo>
                    <a:pt x="233" y="144"/>
                    <a:pt x="234" y="146"/>
                    <a:pt x="235" y="147"/>
                  </a:cubicBezTo>
                  <a:cubicBezTo>
                    <a:pt x="235" y="147"/>
                    <a:pt x="236" y="148"/>
                    <a:pt x="237" y="148"/>
                  </a:cubicBezTo>
                  <a:cubicBezTo>
                    <a:pt x="239" y="150"/>
                    <a:pt x="241" y="151"/>
                    <a:pt x="244" y="152"/>
                  </a:cubicBezTo>
                  <a:cubicBezTo>
                    <a:pt x="248" y="153"/>
                    <a:pt x="251" y="153"/>
                    <a:pt x="256" y="153"/>
                  </a:cubicBezTo>
                  <a:cubicBezTo>
                    <a:pt x="257" y="153"/>
                    <a:pt x="259" y="152"/>
                    <a:pt x="260" y="152"/>
                  </a:cubicBezTo>
                  <a:cubicBezTo>
                    <a:pt x="263" y="151"/>
                    <a:pt x="265" y="150"/>
                    <a:pt x="267" y="149"/>
                  </a:cubicBezTo>
                  <a:cubicBezTo>
                    <a:pt x="269" y="147"/>
                    <a:pt x="270" y="146"/>
                    <a:pt x="272" y="144"/>
                  </a:cubicBezTo>
                  <a:cubicBezTo>
                    <a:pt x="275" y="140"/>
                    <a:pt x="277" y="134"/>
                    <a:pt x="278" y="128"/>
                  </a:cubicBezTo>
                  <a:cubicBezTo>
                    <a:pt x="278" y="122"/>
                    <a:pt x="278" y="117"/>
                    <a:pt x="276" y="112"/>
                  </a:cubicBezTo>
                  <a:cubicBezTo>
                    <a:pt x="283" y="118"/>
                    <a:pt x="294" y="124"/>
                    <a:pt x="305" y="124"/>
                  </a:cubicBezTo>
                  <a:cubicBezTo>
                    <a:pt x="307" y="124"/>
                    <a:pt x="308" y="124"/>
                    <a:pt x="309" y="124"/>
                  </a:cubicBezTo>
                  <a:cubicBezTo>
                    <a:pt x="309" y="127"/>
                    <a:pt x="309" y="130"/>
                    <a:pt x="308" y="133"/>
                  </a:cubicBezTo>
                  <a:cubicBezTo>
                    <a:pt x="304" y="145"/>
                    <a:pt x="289" y="151"/>
                    <a:pt x="289" y="151"/>
                  </a:cubicBezTo>
                  <a:cubicBezTo>
                    <a:pt x="287" y="151"/>
                    <a:pt x="286" y="153"/>
                    <a:pt x="285" y="154"/>
                  </a:cubicBezTo>
                  <a:cubicBezTo>
                    <a:pt x="285" y="154"/>
                    <a:pt x="285" y="155"/>
                    <a:pt x="285" y="155"/>
                  </a:cubicBezTo>
                  <a:cubicBezTo>
                    <a:pt x="285" y="157"/>
                    <a:pt x="285" y="159"/>
                    <a:pt x="286" y="160"/>
                  </a:cubicBezTo>
                  <a:cubicBezTo>
                    <a:pt x="287" y="161"/>
                    <a:pt x="287" y="162"/>
                    <a:pt x="288" y="163"/>
                  </a:cubicBezTo>
                  <a:cubicBezTo>
                    <a:pt x="289" y="165"/>
                    <a:pt x="289" y="167"/>
                    <a:pt x="289" y="170"/>
                  </a:cubicBezTo>
                  <a:close/>
                  <a:moveTo>
                    <a:pt x="198" y="151"/>
                  </a:moveTo>
                  <a:cubicBezTo>
                    <a:pt x="190" y="161"/>
                    <a:pt x="184" y="167"/>
                    <a:pt x="165" y="168"/>
                  </a:cubicBezTo>
                  <a:cubicBezTo>
                    <a:pt x="155" y="168"/>
                    <a:pt x="148" y="164"/>
                    <a:pt x="141" y="158"/>
                  </a:cubicBezTo>
                  <a:cubicBezTo>
                    <a:pt x="150" y="157"/>
                    <a:pt x="159" y="153"/>
                    <a:pt x="168" y="143"/>
                  </a:cubicBezTo>
                  <a:cubicBezTo>
                    <a:pt x="178" y="134"/>
                    <a:pt x="180" y="119"/>
                    <a:pt x="174" y="106"/>
                  </a:cubicBezTo>
                  <a:cubicBezTo>
                    <a:pt x="168" y="93"/>
                    <a:pt x="156" y="84"/>
                    <a:pt x="144" y="84"/>
                  </a:cubicBezTo>
                  <a:cubicBezTo>
                    <a:pt x="133" y="84"/>
                    <a:pt x="125" y="87"/>
                    <a:pt x="120" y="92"/>
                  </a:cubicBezTo>
                  <a:cubicBezTo>
                    <a:pt x="115" y="98"/>
                    <a:pt x="112" y="105"/>
                    <a:pt x="112" y="114"/>
                  </a:cubicBezTo>
                  <a:cubicBezTo>
                    <a:pt x="112" y="115"/>
                    <a:pt x="113" y="123"/>
                    <a:pt x="119" y="128"/>
                  </a:cubicBezTo>
                  <a:cubicBezTo>
                    <a:pt x="122" y="130"/>
                    <a:pt x="124" y="131"/>
                    <a:pt x="127" y="132"/>
                  </a:cubicBezTo>
                  <a:cubicBezTo>
                    <a:pt x="132" y="133"/>
                    <a:pt x="138" y="133"/>
                    <a:pt x="146" y="131"/>
                  </a:cubicBezTo>
                  <a:cubicBezTo>
                    <a:pt x="149" y="130"/>
                    <a:pt x="151" y="127"/>
                    <a:pt x="150" y="124"/>
                  </a:cubicBezTo>
                  <a:cubicBezTo>
                    <a:pt x="149" y="121"/>
                    <a:pt x="146" y="119"/>
                    <a:pt x="143" y="119"/>
                  </a:cubicBezTo>
                  <a:cubicBezTo>
                    <a:pt x="135" y="121"/>
                    <a:pt x="130" y="121"/>
                    <a:pt x="127" y="119"/>
                  </a:cubicBezTo>
                  <a:cubicBezTo>
                    <a:pt x="125" y="117"/>
                    <a:pt x="124" y="114"/>
                    <a:pt x="124" y="114"/>
                  </a:cubicBezTo>
                  <a:cubicBezTo>
                    <a:pt x="124" y="108"/>
                    <a:pt x="126" y="104"/>
                    <a:pt x="128" y="101"/>
                  </a:cubicBezTo>
                  <a:cubicBezTo>
                    <a:pt x="131" y="98"/>
                    <a:pt x="137" y="96"/>
                    <a:pt x="144" y="96"/>
                  </a:cubicBezTo>
                  <a:cubicBezTo>
                    <a:pt x="152" y="96"/>
                    <a:pt x="159" y="102"/>
                    <a:pt x="163" y="111"/>
                  </a:cubicBezTo>
                  <a:cubicBezTo>
                    <a:pt x="167" y="120"/>
                    <a:pt x="166" y="129"/>
                    <a:pt x="160" y="135"/>
                  </a:cubicBezTo>
                  <a:cubicBezTo>
                    <a:pt x="146" y="149"/>
                    <a:pt x="135" y="147"/>
                    <a:pt x="124" y="143"/>
                  </a:cubicBezTo>
                  <a:cubicBezTo>
                    <a:pt x="123" y="143"/>
                    <a:pt x="122" y="142"/>
                    <a:pt x="121" y="142"/>
                  </a:cubicBezTo>
                  <a:cubicBezTo>
                    <a:pt x="119" y="141"/>
                    <a:pt x="118" y="141"/>
                    <a:pt x="116" y="140"/>
                  </a:cubicBezTo>
                  <a:cubicBezTo>
                    <a:pt x="115" y="140"/>
                    <a:pt x="114" y="139"/>
                    <a:pt x="113" y="139"/>
                  </a:cubicBezTo>
                  <a:cubicBezTo>
                    <a:pt x="112" y="139"/>
                    <a:pt x="110" y="139"/>
                    <a:pt x="109" y="139"/>
                  </a:cubicBezTo>
                  <a:cubicBezTo>
                    <a:pt x="101" y="138"/>
                    <a:pt x="95" y="140"/>
                    <a:pt x="89" y="142"/>
                  </a:cubicBezTo>
                  <a:cubicBezTo>
                    <a:pt x="84" y="144"/>
                    <a:pt x="80" y="145"/>
                    <a:pt x="76" y="145"/>
                  </a:cubicBezTo>
                  <a:cubicBezTo>
                    <a:pt x="75" y="145"/>
                    <a:pt x="75" y="145"/>
                    <a:pt x="74" y="146"/>
                  </a:cubicBezTo>
                  <a:cubicBezTo>
                    <a:pt x="64" y="146"/>
                    <a:pt x="48" y="144"/>
                    <a:pt x="39" y="137"/>
                  </a:cubicBezTo>
                  <a:cubicBezTo>
                    <a:pt x="32" y="133"/>
                    <a:pt x="25" y="131"/>
                    <a:pt x="19" y="131"/>
                  </a:cubicBezTo>
                  <a:cubicBezTo>
                    <a:pt x="31" y="114"/>
                    <a:pt x="37" y="114"/>
                    <a:pt x="51" y="114"/>
                  </a:cubicBezTo>
                  <a:cubicBezTo>
                    <a:pt x="71" y="114"/>
                    <a:pt x="75" y="106"/>
                    <a:pt x="79" y="94"/>
                  </a:cubicBezTo>
                  <a:cubicBezTo>
                    <a:pt x="79" y="93"/>
                    <a:pt x="79" y="92"/>
                    <a:pt x="80" y="90"/>
                  </a:cubicBezTo>
                  <a:cubicBezTo>
                    <a:pt x="84" y="78"/>
                    <a:pt x="94" y="76"/>
                    <a:pt x="105" y="73"/>
                  </a:cubicBezTo>
                  <a:cubicBezTo>
                    <a:pt x="109" y="73"/>
                    <a:pt x="113" y="72"/>
                    <a:pt x="116" y="70"/>
                  </a:cubicBezTo>
                  <a:cubicBezTo>
                    <a:pt x="129" y="65"/>
                    <a:pt x="133" y="57"/>
                    <a:pt x="136" y="51"/>
                  </a:cubicBezTo>
                  <a:cubicBezTo>
                    <a:pt x="139" y="46"/>
                    <a:pt x="141" y="41"/>
                    <a:pt x="147" y="38"/>
                  </a:cubicBezTo>
                  <a:cubicBezTo>
                    <a:pt x="159" y="31"/>
                    <a:pt x="167" y="40"/>
                    <a:pt x="168" y="41"/>
                  </a:cubicBezTo>
                  <a:cubicBezTo>
                    <a:pt x="170" y="43"/>
                    <a:pt x="173" y="44"/>
                    <a:pt x="176" y="42"/>
                  </a:cubicBezTo>
                  <a:cubicBezTo>
                    <a:pt x="180" y="39"/>
                    <a:pt x="183" y="37"/>
                    <a:pt x="187" y="36"/>
                  </a:cubicBezTo>
                  <a:cubicBezTo>
                    <a:pt x="187" y="37"/>
                    <a:pt x="187" y="38"/>
                    <a:pt x="187" y="38"/>
                  </a:cubicBezTo>
                  <a:cubicBezTo>
                    <a:pt x="171" y="44"/>
                    <a:pt x="166" y="59"/>
                    <a:pt x="165" y="67"/>
                  </a:cubicBezTo>
                  <a:cubicBezTo>
                    <a:pt x="164" y="79"/>
                    <a:pt x="169" y="90"/>
                    <a:pt x="180" y="97"/>
                  </a:cubicBezTo>
                  <a:cubicBezTo>
                    <a:pt x="187" y="102"/>
                    <a:pt x="196" y="105"/>
                    <a:pt x="206" y="106"/>
                  </a:cubicBezTo>
                  <a:cubicBezTo>
                    <a:pt x="202" y="111"/>
                    <a:pt x="199" y="118"/>
                    <a:pt x="197" y="125"/>
                  </a:cubicBezTo>
                  <a:cubicBezTo>
                    <a:pt x="195" y="134"/>
                    <a:pt x="196" y="142"/>
                    <a:pt x="200" y="150"/>
                  </a:cubicBezTo>
                  <a:cubicBezTo>
                    <a:pt x="199" y="150"/>
                    <a:pt x="198" y="150"/>
                    <a:pt x="198" y="151"/>
                  </a:cubicBezTo>
                  <a:close/>
                  <a:moveTo>
                    <a:pt x="201" y="23"/>
                  </a:moveTo>
                  <a:cubicBezTo>
                    <a:pt x="201" y="22"/>
                    <a:pt x="202" y="21"/>
                    <a:pt x="203" y="20"/>
                  </a:cubicBezTo>
                  <a:cubicBezTo>
                    <a:pt x="207" y="15"/>
                    <a:pt x="213" y="13"/>
                    <a:pt x="223" y="12"/>
                  </a:cubicBezTo>
                  <a:cubicBezTo>
                    <a:pt x="223" y="12"/>
                    <a:pt x="240" y="13"/>
                    <a:pt x="243" y="33"/>
                  </a:cubicBezTo>
                  <a:cubicBezTo>
                    <a:pt x="243" y="36"/>
                    <a:pt x="247" y="38"/>
                    <a:pt x="250" y="38"/>
                  </a:cubicBezTo>
                  <a:cubicBezTo>
                    <a:pt x="250" y="38"/>
                    <a:pt x="261" y="36"/>
                    <a:pt x="269" y="43"/>
                  </a:cubicBezTo>
                  <a:cubicBezTo>
                    <a:pt x="269" y="43"/>
                    <a:pt x="270" y="44"/>
                    <a:pt x="271" y="45"/>
                  </a:cubicBezTo>
                  <a:cubicBezTo>
                    <a:pt x="275" y="49"/>
                    <a:pt x="277" y="56"/>
                    <a:pt x="278" y="64"/>
                  </a:cubicBezTo>
                  <a:cubicBezTo>
                    <a:pt x="277" y="67"/>
                    <a:pt x="275" y="82"/>
                    <a:pt x="264" y="88"/>
                  </a:cubicBezTo>
                  <a:cubicBezTo>
                    <a:pt x="260" y="91"/>
                    <a:pt x="255" y="92"/>
                    <a:pt x="249" y="91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49" y="90"/>
                    <a:pt x="250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4" y="81"/>
                    <a:pt x="254" y="73"/>
                    <a:pt x="252" y="65"/>
                  </a:cubicBezTo>
                  <a:cubicBezTo>
                    <a:pt x="249" y="52"/>
                    <a:pt x="240" y="44"/>
                    <a:pt x="230" y="44"/>
                  </a:cubicBezTo>
                  <a:cubicBezTo>
                    <a:pt x="226" y="44"/>
                    <a:pt x="223" y="44"/>
                    <a:pt x="220" y="45"/>
                  </a:cubicBezTo>
                  <a:cubicBezTo>
                    <a:pt x="218" y="46"/>
                    <a:pt x="217" y="46"/>
                    <a:pt x="216" y="47"/>
                  </a:cubicBezTo>
                  <a:cubicBezTo>
                    <a:pt x="215" y="47"/>
                    <a:pt x="215" y="47"/>
                    <a:pt x="215" y="48"/>
                  </a:cubicBezTo>
                  <a:cubicBezTo>
                    <a:pt x="213" y="49"/>
                    <a:pt x="212" y="50"/>
                    <a:pt x="210" y="52"/>
                  </a:cubicBezTo>
                  <a:cubicBezTo>
                    <a:pt x="203" y="60"/>
                    <a:pt x="205" y="72"/>
                    <a:pt x="206" y="74"/>
                  </a:cubicBezTo>
                  <a:cubicBezTo>
                    <a:pt x="206" y="76"/>
                    <a:pt x="209" y="78"/>
                    <a:pt x="211" y="78"/>
                  </a:cubicBezTo>
                  <a:cubicBezTo>
                    <a:pt x="212" y="78"/>
                    <a:pt x="212" y="78"/>
                    <a:pt x="213" y="78"/>
                  </a:cubicBezTo>
                  <a:cubicBezTo>
                    <a:pt x="214" y="78"/>
                    <a:pt x="215" y="77"/>
                    <a:pt x="216" y="76"/>
                  </a:cubicBezTo>
                  <a:cubicBezTo>
                    <a:pt x="217" y="75"/>
                    <a:pt x="218" y="73"/>
                    <a:pt x="217" y="71"/>
                  </a:cubicBezTo>
                  <a:cubicBezTo>
                    <a:pt x="217" y="71"/>
                    <a:pt x="216" y="64"/>
                    <a:pt x="220" y="59"/>
                  </a:cubicBezTo>
                  <a:cubicBezTo>
                    <a:pt x="222" y="57"/>
                    <a:pt x="225" y="56"/>
                    <a:pt x="230" y="56"/>
                  </a:cubicBezTo>
                  <a:cubicBezTo>
                    <a:pt x="235" y="56"/>
                    <a:pt x="239" y="62"/>
                    <a:pt x="241" y="68"/>
                  </a:cubicBezTo>
                  <a:cubicBezTo>
                    <a:pt x="242" y="76"/>
                    <a:pt x="241" y="85"/>
                    <a:pt x="233" y="90"/>
                  </a:cubicBezTo>
                  <a:cubicBezTo>
                    <a:pt x="233" y="90"/>
                    <a:pt x="232" y="91"/>
                    <a:pt x="232" y="91"/>
                  </a:cubicBezTo>
                  <a:cubicBezTo>
                    <a:pt x="232" y="91"/>
                    <a:pt x="231" y="91"/>
                    <a:pt x="230" y="92"/>
                  </a:cubicBezTo>
                  <a:cubicBezTo>
                    <a:pt x="228" y="93"/>
                    <a:pt x="225" y="93"/>
                    <a:pt x="221" y="94"/>
                  </a:cubicBezTo>
                  <a:cubicBezTo>
                    <a:pt x="218" y="94"/>
                    <a:pt x="214" y="95"/>
                    <a:pt x="210" y="94"/>
                  </a:cubicBezTo>
                  <a:cubicBezTo>
                    <a:pt x="202" y="94"/>
                    <a:pt x="193" y="91"/>
                    <a:pt x="187" y="87"/>
                  </a:cubicBezTo>
                  <a:cubicBezTo>
                    <a:pt x="180" y="82"/>
                    <a:pt x="177" y="76"/>
                    <a:pt x="177" y="68"/>
                  </a:cubicBezTo>
                  <a:cubicBezTo>
                    <a:pt x="177" y="66"/>
                    <a:pt x="179" y="52"/>
                    <a:pt x="195" y="49"/>
                  </a:cubicBezTo>
                  <a:cubicBezTo>
                    <a:pt x="196" y="48"/>
                    <a:pt x="198" y="47"/>
                    <a:pt x="199" y="46"/>
                  </a:cubicBezTo>
                  <a:cubicBezTo>
                    <a:pt x="200" y="45"/>
                    <a:pt x="200" y="43"/>
                    <a:pt x="199" y="41"/>
                  </a:cubicBezTo>
                  <a:cubicBezTo>
                    <a:pt x="199" y="41"/>
                    <a:pt x="199" y="39"/>
                    <a:pt x="199" y="35"/>
                  </a:cubicBezTo>
                  <a:cubicBezTo>
                    <a:pt x="199" y="33"/>
                    <a:pt x="199" y="31"/>
                    <a:pt x="199" y="29"/>
                  </a:cubicBezTo>
                  <a:cubicBezTo>
                    <a:pt x="199" y="27"/>
                    <a:pt x="200" y="25"/>
                    <a:pt x="201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73" y="2181832"/>
            <a:ext cx="2304684" cy="1003552"/>
            <a:chOff x="237794" y="4772003"/>
            <a:chExt cx="2781086" cy="1210997"/>
          </a:xfrm>
        </p:grpSpPr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237794" y="4772003"/>
              <a:ext cx="2781086" cy="1210997"/>
            </a:xfrm>
            <a:custGeom>
              <a:avLst/>
              <a:gdLst>
                <a:gd name="T0" fmla="*/ 471 w 475"/>
                <a:gd name="T1" fmla="*/ 103 h 206"/>
                <a:gd name="T2" fmla="*/ 461 w 475"/>
                <a:gd name="T3" fmla="*/ 105 h 206"/>
                <a:gd name="T4" fmla="*/ 423 w 475"/>
                <a:gd name="T5" fmla="*/ 89 h 206"/>
                <a:gd name="T6" fmla="*/ 381 w 475"/>
                <a:gd name="T7" fmla="*/ 74 h 206"/>
                <a:gd name="T8" fmla="*/ 371 w 475"/>
                <a:gd name="T9" fmla="*/ 74 h 206"/>
                <a:gd name="T10" fmla="*/ 368 w 475"/>
                <a:gd name="T11" fmla="*/ 74 h 206"/>
                <a:gd name="T12" fmla="*/ 367 w 475"/>
                <a:gd name="T13" fmla="*/ 70 h 206"/>
                <a:gd name="T14" fmla="*/ 358 w 475"/>
                <a:gd name="T15" fmla="*/ 49 h 206"/>
                <a:gd name="T16" fmla="*/ 316 w 475"/>
                <a:gd name="T17" fmla="*/ 39 h 206"/>
                <a:gd name="T18" fmla="*/ 272 w 475"/>
                <a:gd name="T19" fmla="*/ 29 h 206"/>
                <a:gd name="T20" fmla="*/ 271 w 475"/>
                <a:gd name="T21" fmla="*/ 30 h 206"/>
                <a:gd name="T22" fmla="*/ 253 w 475"/>
                <a:gd name="T23" fmla="*/ 25 h 206"/>
                <a:gd name="T24" fmla="*/ 222 w 475"/>
                <a:gd name="T25" fmla="*/ 0 h 206"/>
                <a:gd name="T26" fmla="*/ 192 w 475"/>
                <a:gd name="T27" fmla="*/ 13 h 206"/>
                <a:gd name="T28" fmla="*/ 188 w 475"/>
                <a:gd name="T29" fmla="*/ 23 h 206"/>
                <a:gd name="T30" fmla="*/ 172 w 475"/>
                <a:gd name="T31" fmla="*/ 29 h 206"/>
                <a:gd name="T32" fmla="*/ 140 w 475"/>
                <a:gd name="T33" fmla="*/ 27 h 206"/>
                <a:gd name="T34" fmla="*/ 125 w 475"/>
                <a:gd name="T35" fmla="*/ 45 h 206"/>
                <a:gd name="T36" fmla="*/ 111 w 475"/>
                <a:gd name="T37" fmla="*/ 59 h 206"/>
                <a:gd name="T38" fmla="*/ 102 w 475"/>
                <a:gd name="T39" fmla="*/ 61 h 206"/>
                <a:gd name="T40" fmla="*/ 68 w 475"/>
                <a:gd name="T41" fmla="*/ 86 h 206"/>
                <a:gd name="T42" fmla="*/ 67 w 475"/>
                <a:gd name="T43" fmla="*/ 91 h 206"/>
                <a:gd name="T44" fmla="*/ 51 w 475"/>
                <a:gd name="T45" fmla="*/ 102 h 206"/>
                <a:gd name="T46" fmla="*/ 1 w 475"/>
                <a:gd name="T47" fmla="*/ 137 h 206"/>
                <a:gd name="T48" fmla="*/ 2 w 475"/>
                <a:gd name="T49" fmla="*/ 144 h 206"/>
                <a:gd name="T50" fmla="*/ 9 w 475"/>
                <a:gd name="T51" fmla="*/ 145 h 206"/>
                <a:gd name="T52" fmla="*/ 31 w 475"/>
                <a:gd name="T53" fmla="*/ 147 h 206"/>
                <a:gd name="T54" fmla="*/ 82 w 475"/>
                <a:gd name="T55" fmla="*/ 157 h 206"/>
                <a:gd name="T56" fmla="*/ 90 w 475"/>
                <a:gd name="T57" fmla="*/ 154 h 206"/>
                <a:gd name="T58" fmla="*/ 110 w 475"/>
                <a:gd name="T59" fmla="*/ 151 h 206"/>
                <a:gd name="T60" fmla="*/ 112 w 475"/>
                <a:gd name="T61" fmla="*/ 151 h 206"/>
                <a:gd name="T62" fmla="*/ 116 w 475"/>
                <a:gd name="T63" fmla="*/ 153 h 206"/>
                <a:gd name="T64" fmla="*/ 118 w 475"/>
                <a:gd name="T65" fmla="*/ 154 h 206"/>
                <a:gd name="T66" fmla="*/ 126 w 475"/>
                <a:gd name="T67" fmla="*/ 161 h 206"/>
                <a:gd name="T68" fmla="*/ 163 w 475"/>
                <a:gd name="T69" fmla="*/ 180 h 206"/>
                <a:gd name="T70" fmla="*/ 165 w 475"/>
                <a:gd name="T71" fmla="*/ 180 h 206"/>
                <a:gd name="T72" fmla="*/ 206 w 475"/>
                <a:gd name="T73" fmla="*/ 160 h 206"/>
                <a:gd name="T74" fmla="*/ 206 w 475"/>
                <a:gd name="T75" fmla="*/ 160 h 206"/>
                <a:gd name="T76" fmla="*/ 224 w 475"/>
                <a:gd name="T77" fmla="*/ 172 h 206"/>
                <a:gd name="T78" fmla="*/ 237 w 475"/>
                <a:gd name="T79" fmla="*/ 198 h 206"/>
                <a:gd name="T80" fmla="*/ 259 w 475"/>
                <a:gd name="T81" fmla="*/ 206 h 206"/>
                <a:gd name="T82" fmla="*/ 265 w 475"/>
                <a:gd name="T83" fmla="*/ 206 h 206"/>
                <a:gd name="T84" fmla="*/ 298 w 475"/>
                <a:gd name="T85" fmla="*/ 181 h 206"/>
                <a:gd name="T86" fmla="*/ 300 w 475"/>
                <a:gd name="T87" fmla="*/ 174 h 206"/>
                <a:gd name="T88" fmla="*/ 323 w 475"/>
                <a:gd name="T89" fmla="*/ 177 h 206"/>
                <a:gd name="T90" fmla="*/ 333 w 475"/>
                <a:gd name="T91" fmla="*/ 177 h 206"/>
                <a:gd name="T92" fmla="*/ 375 w 475"/>
                <a:gd name="T93" fmla="*/ 158 h 206"/>
                <a:gd name="T94" fmla="*/ 423 w 475"/>
                <a:gd name="T95" fmla="*/ 140 h 206"/>
                <a:gd name="T96" fmla="*/ 473 w 475"/>
                <a:gd name="T97" fmla="*/ 114 h 206"/>
                <a:gd name="T98" fmla="*/ 471 w 475"/>
                <a:gd name="T99" fmla="*/ 1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5" h="206">
                  <a:moveTo>
                    <a:pt x="471" y="103"/>
                  </a:moveTo>
                  <a:cubicBezTo>
                    <a:pt x="470" y="102"/>
                    <a:pt x="466" y="100"/>
                    <a:pt x="461" y="105"/>
                  </a:cubicBezTo>
                  <a:cubicBezTo>
                    <a:pt x="454" y="110"/>
                    <a:pt x="436" y="105"/>
                    <a:pt x="423" y="89"/>
                  </a:cubicBezTo>
                  <a:cubicBezTo>
                    <a:pt x="409" y="72"/>
                    <a:pt x="393" y="73"/>
                    <a:pt x="381" y="74"/>
                  </a:cubicBezTo>
                  <a:cubicBezTo>
                    <a:pt x="377" y="74"/>
                    <a:pt x="374" y="75"/>
                    <a:pt x="371" y="74"/>
                  </a:cubicBezTo>
                  <a:cubicBezTo>
                    <a:pt x="369" y="74"/>
                    <a:pt x="368" y="74"/>
                    <a:pt x="368" y="74"/>
                  </a:cubicBezTo>
                  <a:cubicBezTo>
                    <a:pt x="368" y="74"/>
                    <a:pt x="368" y="72"/>
                    <a:pt x="367" y="70"/>
                  </a:cubicBezTo>
                  <a:cubicBezTo>
                    <a:pt x="367" y="65"/>
                    <a:pt x="365" y="57"/>
                    <a:pt x="358" y="49"/>
                  </a:cubicBezTo>
                  <a:cubicBezTo>
                    <a:pt x="346" y="33"/>
                    <a:pt x="325" y="37"/>
                    <a:pt x="316" y="39"/>
                  </a:cubicBezTo>
                  <a:cubicBezTo>
                    <a:pt x="301" y="22"/>
                    <a:pt x="281" y="25"/>
                    <a:pt x="272" y="29"/>
                  </a:cubicBezTo>
                  <a:cubicBezTo>
                    <a:pt x="272" y="30"/>
                    <a:pt x="271" y="30"/>
                    <a:pt x="271" y="30"/>
                  </a:cubicBezTo>
                  <a:cubicBezTo>
                    <a:pt x="265" y="27"/>
                    <a:pt x="258" y="26"/>
                    <a:pt x="253" y="25"/>
                  </a:cubicBezTo>
                  <a:cubicBezTo>
                    <a:pt x="248" y="6"/>
                    <a:pt x="231" y="0"/>
                    <a:pt x="222" y="0"/>
                  </a:cubicBezTo>
                  <a:cubicBezTo>
                    <a:pt x="209" y="0"/>
                    <a:pt x="199" y="5"/>
                    <a:pt x="192" y="13"/>
                  </a:cubicBezTo>
                  <a:cubicBezTo>
                    <a:pt x="190" y="16"/>
                    <a:pt x="189" y="19"/>
                    <a:pt x="188" y="23"/>
                  </a:cubicBezTo>
                  <a:cubicBezTo>
                    <a:pt x="183" y="24"/>
                    <a:pt x="177" y="26"/>
                    <a:pt x="172" y="29"/>
                  </a:cubicBezTo>
                  <a:cubicBezTo>
                    <a:pt x="165" y="24"/>
                    <a:pt x="153" y="20"/>
                    <a:pt x="140" y="27"/>
                  </a:cubicBezTo>
                  <a:cubicBezTo>
                    <a:pt x="131" y="33"/>
                    <a:pt x="128" y="39"/>
                    <a:pt x="125" y="45"/>
                  </a:cubicBezTo>
                  <a:cubicBezTo>
                    <a:pt x="122" y="51"/>
                    <a:pt x="120" y="56"/>
                    <a:pt x="111" y="59"/>
                  </a:cubicBezTo>
                  <a:cubicBezTo>
                    <a:pt x="109" y="60"/>
                    <a:pt x="105" y="61"/>
                    <a:pt x="102" y="61"/>
                  </a:cubicBezTo>
                  <a:cubicBezTo>
                    <a:pt x="90" y="64"/>
                    <a:pt x="75" y="67"/>
                    <a:pt x="68" y="86"/>
                  </a:cubicBezTo>
                  <a:cubicBezTo>
                    <a:pt x="67" y="88"/>
                    <a:pt x="67" y="89"/>
                    <a:pt x="67" y="91"/>
                  </a:cubicBezTo>
                  <a:cubicBezTo>
                    <a:pt x="64" y="99"/>
                    <a:pt x="63" y="102"/>
                    <a:pt x="51" y="102"/>
                  </a:cubicBezTo>
                  <a:cubicBezTo>
                    <a:pt x="29" y="102"/>
                    <a:pt x="21" y="103"/>
                    <a:pt x="1" y="137"/>
                  </a:cubicBezTo>
                  <a:cubicBezTo>
                    <a:pt x="0" y="139"/>
                    <a:pt x="0" y="142"/>
                    <a:pt x="2" y="144"/>
                  </a:cubicBezTo>
                  <a:cubicBezTo>
                    <a:pt x="4" y="146"/>
                    <a:pt x="7" y="146"/>
                    <a:pt x="9" y="145"/>
                  </a:cubicBezTo>
                  <a:cubicBezTo>
                    <a:pt x="9" y="145"/>
                    <a:pt x="21" y="140"/>
                    <a:pt x="31" y="147"/>
                  </a:cubicBezTo>
                  <a:cubicBezTo>
                    <a:pt x="46" y="158"/>
                    <a:pt x="72" y="159"/>
                    <a:pt x="82" y="157"/>
                  </a:cubicBezTo>
                  <a:cubicBezTo>
                    <a:pt x="85" y="156"/>
                    <a:pt x="87" y="155"/>
                    <a:pt x="90" y="154"/>
                  </a:cubicBezTo>
                  <a:cubicBezTo>
                    <a:pt x="96" y="153"/>
                    <a:pt x="104" y="150"/>
                    <a:pt x="110" y="151"/>
                  </a:cubicBezTo>
                  <a:cubicBezTo>
                    <a:pt x="111" y="151"/>
                    <a:pt x="111" y="151"/>
                    <a:pt x="112" y="151"/>
                  </a:cubicBezTo>
                  <a:cubicBezTo>
                    <a:pt x="113" y="152"/>
                    <a:pt x="115" y="152"/>
                    <a:pt x="116" y="153"/>
                  </a:cubicBezTo>
                  <a:cubicBezTo>
                    <a:pt x="117" y="153"/>
                    <a:pt x="117" y="153"/>
                    <a:pt x="118" y="154"/>
                  </a:cubicBezTo>
                  <a:cubicBezTo>
                    <a:pt x="121" y="155"/>
                    <a:pt x="123" y="158"/>
                    <a:pt x="126" y="161"/>
                  </a:cubicBezTo>
                  <a:cubicBezTo>
                    <a:pt x="135" y="169"/>
                    <a:pt x="146" y="180"/>
                    <a:pt x="163" y="180"/>
                  </a:cubicBezTo>
                  <a:cubicBezTo>
                    <a:pt x="164" y="180"/>
                    <a:pt x="164" y="180"/>
                    <a:pt x="165" y="180"/>
                  </a:cubicBezTo>
                  <a:cubicBezTo>
                    <a:pt x="188" y="179"/>
                    <a:pt x="197" y="17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11" y="166"/>
                    <a:pt x="218" y="170"/>
                    <a:pt x="224" y="172"/>
                  </a:cubicBezTo>
                  <a:cubicBezTo>
                    <a:pt x="225" y="179"/>
                    <a:pt x="228" y="190"/>
                    <a:pt x="237" y="198"/>
                  </a:cubicBezTo>
                  <a:cubicBezTo>
                    <a:pt x="243" y="203"/>
                    <a:pt x="250" y="206"/>
                    <a:pt x="259" y="206"/>
                  </a:cubicBezTo>
                  <a:cubicBezTo>
                    <a:pt x="261" y="206"/>
                    <a:pt x="263" y="206"/>
                    <a:pt x="265" y="206"/>
                  </a:cubicBezTo>
                  <a:cubicBezTo>
                    <a:pt x="281" y="204"/>
                    <a:pt x="293" y="195"/>
                    <a:pt x="298" y="181"/>
                  </a:cubicBezTo>
                  <a:cubicBezTo>
                    <a:pt x="299" y="179"/>
                    <a:pt x="300" y="177"/>
                    <a:pt x="300" y="174"/>
                  </a:cubicBezTo>
                  <a:cubicBezTo>
                    <a:pt x="307" y="176"/>
                    <a:pt x="314" y="177"/>
                    <a:pt x="323" y="177"/>
                  </a:cubicBezTo>
                  <a:cubicBezTo>
                    <a:pt x="326" y="177"/>
                    <a:pt x="329" y="177"/>
                    <a:pt x="333" y="177"/>
                  </a:cubicBezTo>
                  <a:cubicBezTo>
                    <a:pt x="349" y="176"/>
                    <a:pt x="362" y="167"/>
                    <a:pt x="375" y="158"/>
                  </a:cubicBezTo>
                  <a:cubicBezTo>
                    <a:pt x="390" y="148"/>
                    <a:pt x="404" y="138"/>
                    <a:pt x="423" y="140"/>
                  </a:cubicBezTo>
                  <a:cubicBezTo>
                    <a:pt x="451" y="142"/>
                    <a:pt x="469" y="125"/>
                    <a:pt x="473" y="114"/>
                  </a:cubicBezTo>
                  <a:cubicBezTo>
                    <a:pt x="475" y="107"/>
                    <a:pt x="472" y="104"/>
                    <a:pt x="471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1"/>
            <p:cNvSpPr>
              <a:spLocks noEditPoints="1"/>
            </p:cNvSpPr>
            <p:nvPr/>
          </p:nvSpPr>
          <p:spPr bwMode="auto">
            <a:xfrm>
              <a:off x="237794" y="4772003"/>
              <a:ext cx="2781086" cy="1210997"/>
            </a:xfrm>
            <a:custGeom>
              <a:avLst/>
              <a:gdLst>
                <a:gd name="T0" fmla="*/ 381 w 475"/>
                <a:gd name="T1" fmla="*/ 74 h 206"/>
                <a:gd name="T2" fmla="*/ 358 w 475"/>
                <a:gd name="T3" fmla="*/ 49 h 206"/>
                <a:gd name="T4" fmla="*/ 253 w 475"/>
                <a:gd name="T5" fmla="*/ 25 h 206"/>
                <a:gd name="T6" fmla="*/ 172 w 475"/>
                <a:gd name="T7" fmla="*/ 29 h 206"/>
                <a:gd name="T8" fmla="*/ 102 w 475"/>
                <a:gd name="T9" fmla="*/ 61 h 206"/>
                <a:gd name="T10" fmla="*/ 1 w 475"/>
                <a:gd name="T11" fmla="*/ 137 h 206"/>
                <a:gd name="T12" fmla="*/ 82 w 475"/>
                <a:gd name="T13" fmla="*/ 157 h 206"/>
                <a:gd name="T14" fmla="*/ 116 w 475"/>
                <a:gd name="T15" fmla="*/ 153 h 206"/>
                <a:gd name="T16" fmla="*/ 165 w 475"/>
                <a:gd name="T17" fmla="*/ 180 h 206"/>
                <a:gd name="T18" fmla="*/ 237 w 475"/>
                <a:gd name="T19" fmla="*/ 198 h 206"/>
                <a:gd name="T20" fmla="*/ 300 w 475"/>
                <a:gd name="T21" fmla="*/ 174 h 206"/>
                <a:gd name="T22" fmla="*/ 423 w 475"/>
                <a:gd name="T23" fmla="*/ 140 h 206"/>
                <a:gd name="T24" fmla="*/ 368 w 475"/>
                <a:gd name="T25" fmla="*/ 148 h 206"/>
                <a:gd name="T26" fmla="*/ 319 w 475"/>
                <a:gd name="T27" fmla="*/ 136 h 206"/>
                <a:gd name="T28" fmla="*/ 300 w 475"/>
                <a:gd name="T29" fmla="*/ 65 h 206"/>
                <a:gd name="T30" fmla="*/ 298 w 475"/>
                <a:gd name="T31" fmla="*/ 92 h 206"/>
                <a:gd name="T32" fmla="*/ 322 w 475"/>
                <a:gd name="T33" fmla="*/ 73 h 206"/>
                <a:gd name="T34" fmla="*/ 311 w 475"/>
                <a:gd name="T35" fmla="*/ 111 h 206"/>
                <a:gd name="T36" fmla="*/ 275 w 475"/>
                <a:gd name="T37" fmla="*/ 93 h 206"/>
                <a:gd name="T38" fmla="*/ 281 w 475"/>
                <a:gd name="T39" fmla="*/ 39 h 206"/>
                <a:gd name="T40" fmla="*/ 356 w 475"/>
                <a:gd name="T41" fmla="*/ 72 h 206"/>
                <a:gd name="T42" fmla="*/ 455 w 475"/>
                <a:gd name="T43" fmla="*/ 119 h 206"/>
                <a:gd name="T44" fmla="*/ 264 w 475"/>
                <a:gd name="T45" fmla="*/ 194 h 206"/>
                <a:gd name="T46" fmla="*/ 229 w 475"/>
                <a:gd name="T47" fmla="*/ 160 h 206"/>
                <a:gd name="T48" fmla="*/ 215 w 475"/>
                <a:gd name="T49" fmla="*/ 152 h 206"/>
                <a:gd name="T50" fmla="*/ 224 w 475"/>
                <a:gd name="T51" fmla="*/ 105 h 206"/>
                <a:gd name="T52" fmla="*/ 265 w 475"/>
                <a:gd name="T53" fmla="*/ 117 h 206"/>
                <a:gd name="T54" fmla="*/ 245 w 475"/>
                <a:gd name="T55" fmla="*/ 139 h 206"/>
                <a:gd name="T56" fmla="*/ 235 w 475"/>
                <a:gd name="T57" fmla="*/ 128 h 206"/>
                <a:gd name="T58" fmla="*/ 236 w 475"/>
                <a:gd name="T59" fmla="*/ 148 h 206"/>
                <a:gd name="T60" fmla="*/ 267 w 475"/>
                <a:gd name="T61" fmla="*/ 148 h 206"/>
                <a:gd name="T62" fmla="*/ 305 w 475"/>
                <a:gd name="T63" fmla="*/ 124 h 206"/>
                <a:gd name="T64" fmla="*/ 285 w 475"/>
                <a:gd name="T65" fmla="*/ 154 h 206"/>
                <a:gd name="T66" fmla="*/ 289 w 475"/>
                <a:gd name="T67" fmla="*/ 170 h 206"/>
                <a:gd name="T68" fmla="*/ 168 w 475"/>
                <a:gd name="T69" fmla="*/ 143 h 206"/>
                <a:gd name="T70" fmla="*/ 112 w 475"/>
                <a:gd name="T71" fmla="*/ 114 h 206"/>
                <a:gd name="T72" fmla="*/ 149 w 475"/>
                <a:gd name="T73" fmla="*/ 124 h 206"/>
                <a:gd name="T74" fmla="*/ 128 w 475"/>
                <a:gd name="T75" fmla="*/ 101 h 206"/>
                <a:gd name="T76" fmla="*/ 124 w 475"/>
                <a:gd name="T77" fmla="*/ 143 h 206"/>
                <a:gd name="T78" fmla="*/ 109 w 475"/>
                <a:gd name="T79" fmla="*/ 138 h 206"/>
                <a:gd name="T80" fmla="*/ 38 w 475"/>
                <a:gd name="T81" fmla="*/ 137 h 206"/>
                <a:gd name="T82" fmla="*/ 79 w 475"/>
                <a:gd name="T83" fmla="*/ 90 h 206"/>
                <a:gd name="T84" fmla="*/ 146 w 475"/>
                <a:gd name="T85" fmla="*/ 38 h 206"/>
                <a:gd name="T86" fmla="*/ 186 w 475"/>
                <a:gd name="T87" fmla="*/ 38 h 206"/>
                <a:gd name="T88" fmla="*/ 196 w 475"/>
                <a:gd name="T89" fmla="*/ 125 h 206"/>
                <a:gd name="T90" fmla="*/ 202 w 475"/>
                <a:gd name="T91" fmla="*/ 20 h 206"/>
                <a:gd name="T92" fmla="*/ 268 w 475"/>
                <a:gd name="T93" fmla="*/ 43 h 206"/>
                <a:gd name="T94" fmla="*/ 248 w 475"/>
                <a:gd name="T95" fmla="*/ 91 h 206"/>
                <a:gd name="T96" fmla="*/ 252 w 475"/>
                <a:gd name="T97" fmla="*/ 65 h 206"/>
                <a:gd name="T98" fmla="*/ 214 w 475"/>
                <a:gd name="T99" fmla="*/ 47 h 206"/>
                <a:gd name="T100" fmla="*/ 212 w 475"/>
                <a:gd name="T101" fmla="*/ 78 h 206"/>
                <a:gd name="T102" fmla="*/ 229 w 475"/>
                <a:gd name="T103" fmla="*/ 55 h 206"/>
                <a:gd name="T104" fmla="*/ 230 w 475"/>
                <a:gd name="T105" fmla="*/ 91 h 206"/>
                <a:gd name="T106" fmla="*/ 177 w 475"/>
                <a:gd name="T107" fmla="*/ 68 h 206"/>
                <a:gd name="T108" fmla="*/ 198 w 475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5" h="206">
                  <a:moveTo>
                    <a:pt x="471" y="103"/>
                  </a:moveTo>
                  <a:cubicBezTo>
                    <a:pt x="470" y="102"/>
                    <a:pt x="466" y="100"/>
                    <a:pt x="461" y="105"/>
                  </a:cubicBezTo>
                  <a:cubicBezTo>
                    <a:pt x="454" y="110"/>
                    <a:pt x="436" y="105"/>
                    <a:pt x="423" y="89"/>
                  </a:cubicBezTo>
                  <a:cubicBezTo>
                    <a:pt x="409" y="72"/>
                    <a:pt x="393" y="73"/>
                    <a:pt x="381" y="74"/>
                  </a:cubicBezTo>
                  <a:cubicBezTo>
                    <a:pt x="377" y="74"/>
                    <a:pt x="374" y="75"/>
                    <a:pt x="371" y="74"/>
                  </a:cubicBezTo>
                  <a:cubicBezTo>
                    <a:pt x="369" y="74"/>
                    <a:pt x="368" y="74"/>
                    <a:pt x="368" y="74"/>
                  </a:cubicBezTo>
                  <a:cubicBezTo>
                    <a:pt x="368" y="74"/>
                    <a:pt x="368" y="72"/>
                    <a:pt x="367" y="70"/>
                  </a:cubicBezTo>
                  <a:cubicBezTo>
                    <a:pt x="367" y="65"/>
                    <a:pt x="365" y="57"/>
                    <a:pt x="358" y="49"/>
                  </a:cubicBezTo>
                  <a:cubicBezTo>
                    <a:pt x="346" y="33"/>
                    <a:pt x="325" y="37"/>
                    <a:pt x="316" y="39"/>
                  </a:cubicBezTo>
                  <a:cubicBezTo>
                    <a:pt x="301" y="22"/>
                    <a:pt x="281" y="25"/>
                    <a:pt x="272" y="29"/>
                  </a:cubicBezTo>
                  <a:cubicBezTo>
                    <a:pt x="272" y="30"/>
                    <a:pt x="271" y="30"/>
                    <a:pt x="271" y="30"/>
                  </a:cubicBezTo>
                  <a:cubicBezTo>
                    <a:pt x="265" y="27"/>
                    <a:pt x="258" y="26"/>
                    <a:pt x="253" y="25"/>
                  </a:cubicBezTo>
                  <a:cubicBezTo>
                    <a:pt x="248" y="6"/>
                    <a:pt x="231" y="0"/>
                    <a:pt x="222" y="0"/>
                  </a:cubicBezTo>
                  <a:cubicBezTo>
                    <a:pt x="209" y="0"/>
                    <a:pt x="199" y="5"/>
                    <a:pt x="192" y="13"/>
                  </a:cubicBezTo>
                  <a:cubicBezTo>
                    <a:pt x="190" y="16"/>
                    <a:pt x="189" y="19"/>
                    <a:pt x="188" y="23"/>
                  </a:cubicBezTo>
                  <a:cubicBezTo>
                    <a:pt x="183" y="24"/>
                    <a:pt x="177" y="26"/>
                    <a:pt x="172" y="29"/>
                  </a:cubicBezTo>
                  <a:cubicBezTo>
                    <a:pt x="165" y="24"/>
                    <a:pt x="153" y="20"/>
                    <a:pt x="140" y="27"/>
                  </a:cubicBezTo>
                  <a:cubicBezTo>
                    <a:pt x="131" y="33"/>
                    <a:pt x="128" y="39"/>
                    <a:pt x="125" y="45"/>
                  </a:cubicBezTo>
                  <a:cubicBezTo>
                    <a:pt x="122" y="51"/>
                    <a:pt x="120" y="56"/>
                    <a:pt x="111" y="59"/>
                  </a:cubicBezTo>
                  <a:cubicBezTo>
                    <a:pt x="109" y="60"/>
                    <a:pt x="105" y="61"/>
                    <a:pt x="102" y="61"/>
                  </a:cubicBezTo>
                  <a:cubicBezTo>
                    <a:pt x="90" y="64"/>
                    <a:pt x="75" y="67"/>
                    <a:pt x="68" y="86"/>
                  </a:cubicBezTo>
                  <a:cubicBezTo>
                    <a:pt x="67" y="88"/>
                    <a:pt x="67" y="89"/>
                    <a:pt x="67" y="91"/>
                  </a:cubicBezTo>
                  <a:cubicBezTo>
                    <a:pt x="64" y="99"/>
                    <a:pt x="63" y="102"/>
                    <a:pt x="51" y="102"/>
                  </a:cubicBezTo>
                  <a:cubicBezTo>
                    <a:pt x="29" y="102"/>
                    <a:pt x="21" y="103"/>
                    <a:pt x="1" y="137"/>
                  </a:cubicBezTo>
                  <a:cubicBezTo>
                    <a:pt x="0" y="139"/>
                    <a:pt x="0" y="142"/>
                    <a:pt x="2" y="144"/>
                  </a:cubicBezTo>
                  <a:cubicBezTo>
                    <a:pt x="4" y="146"/>
                    <a:pt x="7" y="146"/>
                    <a:pt x="9" y="145"/>
                  </a:cubicBezTo>
                  <a:cubicBezTo>
                    <a:pt x="9" y="145"/>
                    <a:pt x="21" y="140"/>
                    <a:pt x="31" y="147"/>
                  </a:cubicBezTo>
                  <a:cubicBezTo>
                    <a:pt x="46" y="158"/>
                    <a:pt x="72" y="159"/>
                    <a:pt x="82" y="157"/>
                  </a:cubicBezTo>
                  <a:cubicBezTo>
                    <a:pt x="85" y="156"/>
                    <a:pt x="87" y="155"/>
                    <a:pt x="90" y="154"/>
                  </a:cubicBezTo>
                  <a:cubicBezTo>
                    <a:pt x="96" y="153"/>
                    <a:pt x="104" y="150"/>
                    <a:pt x="110" y="151"/>
                  </a:cubicBezTo>
                  <a:cubicBezTo>
                    <a:pt x="111" y="151"/>
                    <a:pt x="111" y="151"/>
                    <a:pt x="112" y="151"/>
                  </a:cubicBezTo>
                  <a:cubicBezTo>
                    <a:pt x="113" y="152"/>
                    <a:pt x="115" y="152"/>
                    <a:pt x="116" y="153"/>
                  </a:cubicBezTo>
                  <a:cubicBezTo>
                    <a:pt x="117" y="153"/>
                    <a:pt x="117" y="153"/>
                    <a:pt x="118" y="153"/>
                  </a:cubicBezTo>
                  <a:cubicBezTo>
                    <a:pt x="121" y="155"/>
                    <a:pt x="123" y="158"/>
                    <a:pt x="126" y="161"/>
                  </a:cubicBezTo>
                  <a:cubicBezTo>
                    <a:pt x="135" y="169"/>
                    <a:pt x="146" y="180"/>
                    <a:pt x="163" y="180"/>
                  </a:cubicBezTo>
                  <a:cubicBezTo>
                    <a:pt x="164" y="180"/>
                    <a:pt x="164" y="180"/>
                    <a:pt x="165" y="180"/>
                  </a:cubicBezTo>
                  <a:cubicBezTo>
                    <a:pt x="188" y="179"/>
                    <a:pt x="197" y="17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11" y="166"/>
                    <a:pt x="218" y="170"/>
                    <a:pt x="224" y="172"/>
                  </a:cubicBezTo>
                  <a:cubicBezTo>
                    <a:pt x="225" y="179"/>
                    <a:pt x="228" y="190"/>
                    <a:pt x="237" y="198"/>
                  </a:cubicBezTo>
                  <a:cubicBezTo>
                    <a:pt x="243" y="203"/>
                    <a:pt x="250" y="206"/>
                    <a:pt x="259" y="206"/>
                  </a:cubicBezTo>
                  <a:cubicBezTo>
                    <a:pt x="261" y="206"/>
                    <a:pt x="263" y="206"/>
                    <a:pt x="265" y="206"/>
                  </a:cubicBezTo>
                  <a:cubicBezTo>
                    <a:pt x="281" y="204"/>
                    <a:pt x="293" y="195"/>
                    <a:pt x="298" y="181"/>
                  </a:cubicBezTo>
                  <a:cubicBezTo>
                    <a:pt x="299" y="179"/>
                    <a:pt x="300" y="177"/>
                    <a:pt x="300" y="174"/>
                  </a:cubicBezTo>
                  <a:cubicBezTo>
                    <a:pt x="307" y="176"/>
                    <a:pt x="314" y="177"/>
                    <a:pt x="323" y="177"/>
                  </a:cubicBezTo>
                  <a:cubicBezTo>
                    <a:pt x="326" y="177"/>
                    <a:pt x="329" y="177"/>
                    <a:pt x="333" y="177"/>
                  </a:cubicBezTo>
                  <a:cubicBezTo>
                    <a:pt x="349" y="176"/>
                    <a:pt x="362" y="167"/>
                    <a:pt x="375" y="158"/>
                  </a:cubicBezTo>
                  <a:cubicBezTo>
                    <a:pt x="390" y="148"/>
                    <a:pt x="404" y="138"/>
                    <a:pt x="423" y="140"/>
                  </a:cubicBezTo>
                  <a:cubicBezTo>
                    <a:pt x="451" y="142"/>
                    <a:pt x="469" y="125"/>
                    <a:pt x="473" y="114"/>
                  </a:cubicBezTo>
                  <a:cubicBezTo>
                    <a:pt x="475" y="107"/>
                    <a:pt x="472" y="104"/>
                    <a:pt x="471" y="103"/>
                  </a:cubicBezTo>
                  <a:close/>
                  <a:moveTo>
                    <a:pt x="424" y="128"/>
                  </a:moveTo>
                  <a:cubicBezTo>
                    <a:pt x="401" y="126"/>
                    <a:pt x="384" y="138"/>
                    <a:pt x="368" y="148"/>
                  </a:cubicBezTo>
                  <a:cubicBezTo>
                    <a:pt x="356" y="156"/>
                    <a:pt x="345" y="164"/>
                    <a:pt x="332" y="165"/>
                  </a:cubicBezTo>
                  <a:cubicBezTo>
                    <a:pt x="319" y="166"/>
                    <a:pt x="309" y="165"/>
                    <a:pt x="300" y="162"/>
                  </a:cubicBezTo>
                  <a:cubicBezTo>
                    <a:pt x="299" y="161"/>
                    <a:pt x="299" y="160"/>
                    <a:pt x="299" y="159"/>
                  </a:cubicBezTo>
                  <a:cubicBezTo>
                    <a:pt x="305" y="155"/>
                    <a:pt x="315" y="148"/>
                    <a:pt x="319" y="136"/>
                  </a:cubicBezTo>
                  <a:cubicBezTo>
                    <a:pt x="320" y="131"/>
                    <a:pt x="321" y="126"/>
                    <a:pt x="320" y="121"/>
                  </a:cubicBezTo>
                  <a:cubicBezTo>
                    <a:pt x="335" y="115"/>
                    <a:pt x="343" y="103"/>
                    <a:pt x="343" y="88"/>
                  </a:cubicBezTo>
                  <a:cubicBezTo>
                    <a:pt x="342" y="76"/>
                    <a:pt x="335" y="64"/>
                    <a:pt x="325" y="62"/>
                  </a:cubicBezTo>
                  <a:cubicBezTo>
                    <a:pt x="315" y="59"/>
                    <a:pt x="306" y="60"/>
                    <a:pt x="300" y="65"/>
                  </a:cubicBezTo>
                  <a:cubicBezTo>
                    <a:pt x="296" y="68"/>
                    <a:pt x="291" y="74"/>
                    <a:pt x="291" y="86"/>
                  </a:cubicBezTo>
                  <a:cubicBezTo>
                    <a:pt x="291" y="86"/>
                    <a:pt x="291" y="87"/>
                    <a:pt x="291" y="88"/>
                  </a:cubicBezTo>
                  <a:cubicBezTo>
                    <a:pt x="292" y="90"/>
                    <a:pt x="294" y="92"/>
                    <a:pt x="297" y="92"/>
                  </a:cubicBezTo>
                  <a:cubicBezTo>
                    <a:pt x="297" y="92"/>
                    <a:pt x="298" y="92"/>
                    <a:pt x="298" y="92"/>
                  </a:cubicBezTo>
                  <a:cubicBezTo>
                    <a:pt x="299" y="91"/>
                    <a:pt x="300" y="91"/>
                    <a:pt x="301" y="90"/>
                  </a:cubicBezTo>
                  <a:cubicBezTo>
                    <a:pt x="302" y="89"/>
                    <a:pt x="303" y="87"/>
                    <a:pt x="303" y="86"/>
                  </a:cubicBezTo>
                  <a:cubicBezTo>
                    <a:pt x="303" y="82"/>
                    <a:pt x="304" y="77"/>
                    <a:pt x="307" y="74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4"/>
                    <a:pt x="330" y="81"/>
                    <a:pt x="331" y="89"/>
                  </a:cubicBezTo>
                  <a:cubicBezTo>
                    <a:pt x="331" y="94"/>
                    <a:pt x="329" y="104"/>
                    <a:pt x="317" y="109"/>
                  </a:cubicBezTo>
                  <a:cubicBezTo>
                    <a:pt x="316" y="109"/>
                    <a:pt x="315" y="110"/>
                    <a:pt x="314" y="110"/>
                  </a:cubicBezTo>
                  <a:cubicBezTo>
                    <a:pt x="313" y="110"/>
                    <a:pt x="312" y="111"/>
                    <a:pt x="311" y="111"/>
                  </a:cubicBezTo>
                  <a:cubicBezTo>
                    <a:pt x="309" y="111"/>
                    <a:pt x="307" y="112"/>
                    <a:pt x="305" y="112"/>
                  </a:cubicBezTo>
                  <a:cubicBezTo>
                    <a:pt x="297" y="112"/>
                    <a:pt x="291" y="109"/>
                    <a:pt x="286" y="105"/>
                  </a:cubicBezTo>
                  <a:cubicBezTo>
                    <a:pt x="281" y="101"/>
                    <a:pt x="277" y="96"/>
                    <a:pt x="276" y="94"/>
                  </a:cubicBezTo>
                  <a:cubicBezTo>
                    <a:pt x="276" y="94"/>
                    <a:pt x="275" y="93"/>
                    <a:pt x="275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7" y="82"/>
                    <a:pt x="289" y="65"/>
                    <a:pt x="289" y="65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8" y="54"/>
                    <a:pt x="286" y="45"/>
                    <a:pt x="281" y="39"/>
                  </a:cubicBezTo>
                  <a:cubicBezTo>
                    <a:pt x="287" y="37"/>
                    <a:pt x="299" y="36"/>
                    <a:pt x="309" y="50"/>
                  </a:cubicBezTo>
                  <a:cubicBezTo>
                    <a:pt x="311" y="52"/>
                    <a:pt x="314" y="53"/>
                    <a:pt x="316" y="52"/>
                  </a:cubicBezTo>
                  <a:cubicBezTo>
                    <a:pt x="316" y="52"/>
                    <a:pt x="339" y="43"/>
                    <a:pt x="349" y="56"/>
                  </a:cubicBezTo>
                  <a:cubicBezTo>
                    <a:pt x="354" y="62"/>
                    <a:pt x="355" y="68"/>
                    <a:pt x="356" y="72"/>
                  </a:cubicBezTo>
                  <a:cubicBezTo>
                    <a:pt x="357" y="78"/>
                    <a:pt x="358" y="86"/>
                    <a:pt x="371" y="86"/>
                  </a:cubicBezTo>
                  <a:cubicBezTo>
                    <a:pt x="374" y="87"/>
                    <a:pt x="378" y="86"/>
                    <a:pt x="381" y="86"/>
                  </a:cubicBezTo>
                  <a:cubicBezTo>
                    <a:pt x="393" y="85"/>
                    <a:pt x="404" y="85"/>
                    <a:pt x="413" y="97"/>
                  </a:cubicBezTo>
                  <a:cubicBezTo>
                    <a:pt x="425" y="111"/>
                    <a:pt x="442" y="120"/>
                    <a:pt x="455" y="119"/>
                  </a:cubicBezTo>
                  <a:cubicBezTo>
                    <a:pt x="449" y="124"/>
                    <a:pt x="439" y="129"/>
                    <a:pt x="424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8" y="174"/>
                    <a:pt x="287" y="177"/>
                  </a:cubicBezTo>
                  <a:cubicBezTo>
                    <a:pt x="284" y="186"/>
                    <a:pt x="275" y="192"/>
                    <a:pt x="264" y="194"/>
                  </a:cubicBezTo>
                  <a:cubicBezTo>
                    <a:pt x="256" y="195"/>
                    <a:pt x="249" y="193"/>
                    <a:pt x="245" y="189"/>
                  </a:cubicBezTo>
                  <a:cubicBezTo>
                    <a:pt x="236" y="181"/>
                    <a:pt x="236" y="166"/>
                    <a:pt x="236" y="166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2" y="161"/>
                    <a:pt x="231" y="160"/>
                    <a:pt x="229" y="160"/>
                  </a:cubicBezTo>
                  <a:cubicBezTo>
                    <a:pt x="228" y="160"/>
                    <a:pt x="227" y="160"/>
                    <a:pt x="226" y="160"/>
                  </a:cubicBezTo>
                  <a:cubicBezTo>
                    <a:pt x="224" y="159"/>
                    <a:pt x="222" y="158"/>
                    <a:pt x="220" y="157"/>
                  </a:cubicBezTo>
                  <a:cubicBezTo>
                    <a:pt x="219" y="156"/>
                    <a:pt x="219" y="156"/>
                    <a:pt x="218" y="155"/>
                  </a:cubicBezTo>
                  <a:cubicBezTo>
                    <a:pt x="217" y="154"/>
                    <a:pt x="216" y="153"/>
                    <a:pt x="215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2" y="149"/>
                    <a:pt x="205" y="140"/>
                    <a:pt x="208" y="128"/>
                  </a:cubicBezTo>
                  <a:cubicBezTo>
                    <a:pt x="210" y="118"/>
                    <a:pt x="215" y="111"/>
                    <a:pt x="221" y="107"/>
                  </a:cubicBezTo>
                  <a:cubicBezTo>
                    <a:pt x="222" y="106"/>
                    <a:pt x="223" y="106"/>
                    <a:pt x="224" y="105"/>
                  </a:cubicBezTo>
                  <a:cubicBezTo>
                    <a:pt x="227" y="105"/>
                    <a:pt x="230" y="104"/>
                    <a:pt x="233" y="103"/>
                  </a:cubicBezTo>
                  <a:cubicBezTo>
                    <a:pt x="236" y="103"/>
                    <a:pt x="239" y="103"/>
                    <a:pt x="243" y="103"/>
                  </a:cubicBezTo>
                  <a:cubicBezTo>
                    <a:pt x="246" y="103"/>
                    <a:pt x="249" y="104"/>
                    <a:pt x="253" y="105"/>
                  </a:cubicBezTo>
                  <a:cubicBezTo>
                    <a:pt x="260" y="107"/>
                    <a:pt x="263" y="112"/>
                    <a:pt x="265" y="117"/>
                  </a:cubicBezTo>
                  <a:cubicBezTo>
                    <a:pt x="265" y="120"/>
                    <a:pt x="266" y="123"/>
                    <a:pt x="265" y="126"/>
                  </a:cubicBezTo>
                  <a:cubicBezTo>
                    <a:pt x="265" y="131"/>
                    <a:pt x="263" y="136"/>
                    <a:pt x="259" y="139"/>
                  </a:cubicBezTo>
                  <a:cubicBezTo>
                    <a:pt x="258" y="140"/>
                    <a:pt x="256" y="141"/>
                    <a:pt x="254" y="141"/>
                  </a:cubicBezTo>
                  <a:cubicBezTo>
                    <a:pt x="250" y="141"/>
                    <a:pt x="247" y="140"/>
                    <a:pt x="245" y="139"/>
                  </a:cubicBezTo>
                  <a:cubicBezTo>
                    <a:pt x="244" y="139"/>
                    <a:pt x="243" y="138"/>
                    <a:pt x="243" y="138"/>
                  </a:cubicBezTo>
                  <a:cubicBezTo>
                    <a:pt x="241" y="136"/>
                    <a:pt x="241" y="135"/>
                    <a:pt x="241" y="134"/>
                  </a:cubicBezTo>
                  <a:cubicBezTo>
                    <a:pt x="241" y="133"/>
                    <a:pt x="241" y="132"/>
                    <a:pt x="240" y="131"/>
                  </a:cubicBezTo>
                  <a:cubicBezTo>
                    <a:pt x="239" y="130"/>
                    <a:pt x="237" y="128"/>
                    <a:pt x="235" y="128"/>
                  </a:cubicBezTo>
                  <a:cubicBezTo>
                    <a:pt x="232" y="128"/>
                    <a:pt x="229" y="131"/>
                    <a:pt x="229" y="134"/>
                  </a:cubicBezTo>
                  <a:cubicBezTo>
                    <a:pt x="229" y="135"/>
                    <a:pt x="229" y="139"/>
                    <a:pt x="232" y="143"/>
                  </a:cubicBezTo>
                  <a:cubicBezTo>
                    <a:pt x="232" y="144"/>
                    <a:pt x="233" y="145"/>
                    <a:pt x="234" y="146"/>
                  </a:cubicBezTo>
                  <a:cubicBezTo>
                    <a:pt x="235" y="147"/>
                    <a:pt x="235" y="147"/>
                    <a:pt x="236" y="148"/>
                  </a:cubicBezTo>
                  <a:cubicBezTo>
                    <a:pt x="238" y="150"/>
                    <a:pt x="241" y="151"/>
                    <a:pt x="244" y="152"/>
                  </a:cubicBezTo>
                  <a:cubicBezTo>
                    <a:pt x="247" y="152"/>
                    <a:pt x="251" y="153"/>
                    <a:pt x="255" y="153"/>
                  </a:cubicBezTo>
                  <a:cubicBezTo>
                    <a:pt x="257" y="153"/>
                    <a:pt x="258" y="152"/>
                    <a:pt x="260" y="152"/>
                  </a:cubicBezTo>
                  <a:cubicBezTo>
                    <a:pt x="262" y="151"/>
                    <a:pt x="265" y="150"/>
                    <a:pt x="267" y="148"/>
                  </a:cubicBezTo>
                  <a:cubicBezTo>
                    <a:pt x="268" y="147"/>
                    <a:pt x="270" y="146"/>
                    <a:pt x="271" y="144"/>
                  </a:cubicBezTo>
                  <a:cubicBezTo>
                    <a:pt x="274" y="140"/>
                    <a:pt x="277" y="134"/>
                    <a:pt x="277" y="127"/>
                  </a:cubicBezTo>
                  <a:cubicBezTo>
                    <a:pt x="278" y="122"/>
                    <a:pt x="277" y="117"/>
                    <a:pt x="275" y="111"/>
                  </a:cubicBezTo>
                  <a:cubicBezTo>
                    <a:pt x="283" y="118"/>
                    <a:pt x="293" y="124"/>
                    <a:pt x="305" y="124"/>
                  </a:cubicBezTo>
                  <a:cubicBezTo>
                    <a:pt x="306" y="124"/>
                    <a:pt x="307" y="124"/>
                    <a:pt x="308" y="124"/>
                  </a:cubicBezTo>
                  <a:cubicBezTo>
                    <a:pt x="308" y="127"/>
                    <a:pt x="308" y="130"/>
                    <a:pt x="307" y="132"/>
                  </a:cubicBezTo>
                  <a:cubicBezTo>
                    <a:pt x="304" y="145"/>
                    <a:pt x="288" y="151"/>
                    <a:pt x="288" y="151"/>
                  </a:cubicBezTo>
                  <a:cubicBezTo>
                    <a:pt x="287" y="151"/>
                    <a:pt x="285" y="152"/>
                    <a:pt x="285" y="154"/>
                  </a:cubicBezTo>
                  <a:cubicBezTo>
                    <a:pt x="285" y="154"/>
                    <a:pt x="285" y="154"/>
                    <a:pt x="284" y="155"/>
                  </a:cubicBezTo>
                  <a:cubicBezTo>
                    <a:pt x="284" y="157"/>
                    <a:pt x="284" y="159"/>
                    <a:pt x="286" y="160"/>
                  </a:cubicBezTo>
                  <a:cubicBezTo>
                    <a:pt x="286" y="161"/>
                    <a:pt x="287" y="162"/>
                    <a:pt x="287" y="163"/>
                  </a:cubicBezTo>
                  <a:cubicBezTo>
                    <a:pt x="288" y="165"/>
                    <a:pt x="289" y="167"/>
                    <a:pt x="289" y="170"/>
                  </a:cubicBezTo>
                  <a:close/>
                  <a:moveTo>
                    <a:pt x="197" y="151"/>
                  </a:moveTo>
                  <a:cubicBezTo>
                    <a:pt x="190" y="161"/>
                    <a:pt x="184" y="167"/>
                    <a:pt x="164" y="168"/>
                  </a:cubicBezTo>
                  <a:cubicBezTo>
                    <a:pt x="154" y="168"/>
                    <a:pt x="147" y="163"/>
                    <a:pt x="140" y="158"/>
                  </a:cubicBezTo>
                  <a:cubicBezTo>
                    <a:pt x="149" y="157"/>
                    <a:pt x="158" y="153"/>
                    <a:pt x="168" y="143"/>
                  </a:cubicBezTo>
                  <a:cubicBezTo>
                    <a:pt x="177" y="133"/>
                    <a:pt x="179" y="119"/>
                    <a:pt x="173" y="106"/>
                  </a:cubicBezTo>
                  <a:cubicBezTo>
                    <a:pt x="167" y="93"/>
                    <a:pt x="156" y="84"/>
                    <a:pt x="144" y="84"/>
                  </a:cubicBezTo>
                  <a:cubicBezTo>
                    <a:pt x="132" y="84"/>
                    <a:pt x="124" y="87"/>
                    <a:pt x="119" y="92"/>
                  </a:cubicBezTo>
                  <a:cubicBezTo>
                    <a:pt x="114" y="97"/>
                    <a:pt x="112" y="105"/>
                    <a:pt x="112" y="114"/>
                  </a:cubicBezTo>
                  <a:cubicBezTo>
                    <a:pt x="112" y="115"/>
                    <a:pt x="112" y="122"/>
                    <a:pt x="119" y="128"/>
                  </a:cubicBezTo>
                  <a:cubicBezTo>
                    <a:pt x="121" y="130"/>
                    <a:pt x="124" y="131"/>
                    <a:pt x="127" y="131"/>
                  </a:cubicBezTo>
                  <a:cubicBezTo>
                    <a:pt x="132" y="133"/>
                    <a:pt x="138" y="133"/>
                    <a:pt x="145" y="131"/>
                  </a:cubicBezTo>
                  <a:cubicBezTo>
                    <a:pt x="148" y="130"/>
                    <a:pt x="150" y="127"/>
                    <a:pt x="149" y="124"/>
                  </a:cubicBezTo>
                  <a:cubicBezTo>
                    <a:pt x="149" y="120"/>
                    <a:pt x="145" y="118"/>
                    <a:pt x="142" y="119"/>
                  </a:cubicBezTo>
                  <a:cubicBezTo>
                    <a:pt x="135" y="121"/>
                    <a:pt x="129" y="121"/>
                    <a:pt x="126" y="118"/>
                  </a:cubicBezTo>
                  <a:cubicBezTo>
                    <a:pt x="124" y="117"/>
                    <a:pt x="124" y="114"/>
                    <a:pt x="124" y="114"/>
                  </a:cubicBezTo>
                  <a:cubicBezTo>
                    <a:pt x="124" y="108"/>
                    <a:pt x="125" y="103"/>
                    <a:pt x="128" y="101"/>
                  </a:cubicBezTo>
                  <a:cubicBezTo>
                    <a:pt x="131" y="98"/>
                    <a:pt x="136" y="96"/>
                    <a:pt x="144" y="96"/>
                  </a:cubicBezTo>
                  <a:cubicBezTo>
                    <a:pt x="151" y="96"/>
                    <a:pt x="158" y="102"/>
                    <a:pt x="162" y="110"/>
                  </a:cubicBezTo>
                  <a:cubicBezTo>
                    <a:pt x="166" y="119"/>
                    <a:pt x="165" y="129"/>
                    <a:pt x="159" y="135"/>
                  </a:cubicBezTo>
                  <a:cubicBezTo>
                    <a:pt x="146" y="149"/>
                    <a:pt x="134" y="147"/>
                    <a:pt x="124" y="143"/>
                  </a:cubicBezTo>
                  <a:cubicBezTo>
                    <a:pt x="123" y="142"/>
                    <a:pt x="122" y="142"/>
                    <a:pt x="121" y="142"/>
                  </a:cubicBezTo>
                  <a:cubicBezTo>
                    <a:pt x="119" y="141"/>
                    <a:pt x="117" y="140"/>
                    <a:pt x="116" y="140"/>
                  </a:cubicBezTo>
                  <a:cubicBezTo>
                    <a:pt x="114" y="139"/>
                    <a:pt x="113" y="139"/>
                    <a:pt x="112" y="139"/>
                  </a:cubicBezTo>
                  <a:cubicBezTo>
                    <a:pt x="111" y="139"/>
                    <a:pt x="110" y="138"/>
                    <a:pt x="109" y="138"/>
                  </a:cubicBezTo>
                  <a:cubicBezTo>
                    <a:pt x="101" y="137"/>
                    <a:pt x="94" y="140"/>
                    <a:pt x="88" y="142"/>
                  </a:cubicBezTo>
                  <a:cubicBezTo>
                    <a:pt x="84" y="143"/>
                    <a:pt x="80" y="145"/>
                    <a:pt x="75" y="145"/>
                  </a:cubicBezTo>
                  <a:cubicBezTo>
                    <a:pt x="75" y="145"/>
                    <a:pt x="74" y="145"/>
                    <a:pt x="74" y="145"/>
                  </a:cubicBezTo>
                  <a:cubicBezTo>
                    <a:pt x="63" y="146"/>
                    <a:pt x="47" y="144"/>
                    <a:pt x="38" y="137"/>
                  </a:cubicBezTo>
                  <a:cubicBezTo>
                    <a:pt x="32" y="132"/>
                    <a:pt x="25" y="131"/>
                    <a:pt x="19" y="131"/>
                  </a:cubicBezTo>
                  <a:cubicBezTo>
                    <a:pt x="31" y="114"/>
                    <a:pt x="36" y="114"/>
                    <a:pt x="51" y="114"/>
                  </a:cubicBezTo>
                  <a:cubicBezTo>
                    <a:pt x="71" y="114"/>
                    <a:pt x="75" y="106"/>
                    <a:pt x="78" y="94"/>
                  </a:cubicBezTo>
                  <a:cubicBezTo>
                    <a:pt x="78" y="93"/>
                    <a:pt x="79" y="91"/>
                    <a:pt x="79" y="90"/>
                  </a:cubicBezTo>
                  <a:cubicBezTo>
                    <a:pt x="84" y="77"/>
                    <a:pt x="94" y="75"/>
                    <a:pt x="104" y="73"/>
                  </a:cubicBezTo>
                  <a:cubicBezTo>
                    <a:pt x="108" y="72"/>
                    <a:pt x="112" y="72"/>
                    <a:pt x="116" y="70"/>
                  </a:cubicBezTo>
                  <a:cubicBezTo>
                    <a:pt x="128" y="65"/>
                    <a:pt x="132" y="57"/>
                    <a:pt x="136" y="51"/>
                  </a:cubicBezTo>
                  <a:cubicBezTo>
                    <a:pt x="138" y="45"/>
                    <a:pt x="140" y="41"/>
                    <a:pt x="146" y="38"/>
                  </a:cubicBezTo>
                  <a:cubicBezTo>
                    <a:pt x="158" y="31"/>
                    <a:pt x="166" y="40"/>
                    <a:pt x="167" y="41"/>
                  </a:cubicBezTo>
                  <a:cubicBezTo>
                    <a:pt x="169" y="43"/>
                    <a:pt x="173" y="43"/>
                    <a:pt x="175" y="42"/>
                  </a:cubicBezTo>
                  <a:cubicBezTo>
                    <a:pt x="179" y="39"/>
                    <a:pt x="183" y="37"/>
                    <a:pt x="186" y="36"/>
                  </a:cubicBezTo>
                  <a:cubicBezTo>
                    <a:pt x="186" y="36"/>
                    <a:pt x="186" y="37"/>
                    <a:pt x="186" y="38"/>
                  </a:cubicBezTo>
                  <a:cubicBezTo>
                    <a:pt x="170" y="44"/>
                    <a:pt x="165" y="59"/>
                    <a:pt x="165" y="67"/>
                  </a:cubicBezTo>
                  <a:cubicBezTo>
                    <a:pt x="164" y="79"/>
                    <a:pt x="169" y="90"/>
                    <a:pt x="179" y="97"/>
                  </a:cubicBezTo>
                  <a:cubicBezTo>
                    <a:pt x="187" y="102"/>
                    <a:pt x="196" y="105"/>
                    <a:pt x="205" y="106"/>
                  </a:cubicBezTo>
                  <a:cubicBezTo>
                    <a:pt x="201" y="111"/>
                    <a:pt x="198" y="117"/>
                    <a:pt x="196" y="125"/>
                  </a:cubicBezTo>
                  <a:cubicBezTo>
                    <a:pt x="194" y="133"/>
                    <a:pt x="195" y="142"/>
                    <a:pt x="199" y="149"/>
                  </a:cubicBezTo>
                  <a:cubicBezTo>
                    <a:pt x="198" y="150"/>
                    <a:pt x="198" y="150"/>
                    <a:pt x="197" y="151"/>
                  </a:cubicBezTo>
                  <a:close/>
                  <a:moveTo>
                    <a:pt x="200" y="23"/>
                  </a:moveTo>
                  <a:cubicBezTo>
                    <a:pt x="201" y="22"/>
                    <a:pt x="201" y="21"/>
                    <a:pt x="202" y="20"/>
                  </a:cubicBezTo>
                  <a:cubicBezTo>
                    <a:pt x="206" y="15"/>
                    <a:pt x="213" y="12"/>
                    <a:pt x="222" y="12"/>
                  </a:cubicBezTo>
                  <a:cubicBezTo>
                    <a:pt x="223" y="12"/>
                    <a:pt x="239" y="13"/>
                    <a:pt x="242" y="33"/>
                  </a:cubicBezTo>
                  <a:cubicBezTo>
                    <a:pt x="243" y="36"/>
                    <a:pt x="246" y="38"/>
                    <a:pt x="249" y="38"/>
                  </a:cubicBezTo>
                  <a:cubicBezTo>
                    <a:pt x="249" y="38"/>
                    <a:pt x="260" y="36"/>
                    <a:pt x="268" y="43"/>
                  </a:cubicBezTo>
                  <a:cubicBezTo>
                    <a:pt x="269" y="43"/>
                    <a:pt x="270" y="44"/>
                    <a:pt x="270" y="45"/>
                  </a:cubicBezTo>
                  <a:cubicBezTo>
                    <a:pt x="274" y="49"/>
                    <a:pt x="276" y="55"/>
                    <a:pt x="277" y="64"/>
                  </a:cubicBezTo>
                  <a:cubicBezTo>
                    <a:pt x="277" y="67"/>
                    <a:pt x="274" y="81"/>
                    <a:pt x="264" y="88"/>
                  </a:cubicBezTo>
                  <a:cubicBezTo>
                    <a:pt x="260" y="91"/>
                    <a:pt x="254" y="92"/>
                    <a:pt x="248" y="91"/>
                  </a:cubicBezTo>
                  <a:cubicBezTo>
                    <a:pt x="248" y="91"/>
                    <a:pt x="248" y="91"/>
                    <a:pt x="248" y="91"/>
                  </a:cubicBezTo>
                  <a:cubicBezTo>
                    <a:pt x="249" y="90"/>
                    <a:pt x="249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3" y="81"/>
                    <a:pt x="253" y="72"/>
                    <a:pt x="252" y="65"/>
                  </a:cubicBezTo>
                  <a:cubicBezTo>
                    <a:pt x="249" y="52"/>
                    <a:pt x="239" y="43"/>
                    <a:pt x="229" y="43"/>
                  </a:cubicBezTo>
                  <a:cubicBezTo>
                    <a:pt x="225" y="43"/>
                    <a:pt x="222" y="44"/>
                    <a:pt x="219" y="45"/>
                  </a:cubicBezTo>
                  <a:cubicBezTo>
                    <a:pt x="218" y="45"/>
                    <a:pt x="216" y="46"/>
                    <a:pt x="215" y="47"/>
                  </a:cubicBezTo>
                  <a:cubicBezTo>
                    <a:pt x="215" y="47"/>
                    <a:pt x="215" y="47"/>
                    <a:pt x="214" y="47"/>
                  </a:cubicBezTo>
                  <a:cubicBezTo>
                    <a:pt x="213" y="49"/>
                    <a:pt x="211" y="50"/>
                    <a:pt x="210" y="51"/>
                  </a:cubicBezTo>
                  <a:cubicBezTo>
                    <a:pt x="203" y="60"/>
                    <a:pt x="205" y="72"/>
                    <a:pt x="205" y="73"/>
                  </a:cubicBezTo>
                  <a:cubicBezTo>
                    <a:pt x="206" y="76"/>
                    <a:pt x="208" y="78"/>
                    <a:pt x="211" y="78"/>
                  </a:cubicBezTo>
                  <a:cubicBezTo>
                    <a:pt x="211" y="78"/>
                    <a:pt x="212" y="78"/>
                    <a:pt x="212" y="78"/>
                  </a:cubicBezTo>
                  <a:cubicBezTo>
                    <a:pt x="213" y="78"/>
                    <a:pt x="215" y="77"/>
                    <a:pt x="215" y="76"/>
                  </a:cubicBezTo>
                  <a:cubicBezTo>
                    <a:pt x="217" y="75"/>
                    <a:pt x="217" y="73"/>
                    <a:pt x="217" y="71"/>
                  </a:cubicBezTo>
                  <a:cubicBezTo>
                    <a:pt x="217" y="71"/>
                    <a:pt x="215" y="63"/>
                    <a:pt x="219" y="59"/>
                  </a:cubicBezTo>
                  <a:cubicBezTo>
                    <a:pt x="221" y="57"/>
                    <a:pt x="224" y="55"/>
                    <a:pt x="229" y="55"/>
                  </a:cubicBezTo>
                  <a:cubicBezTo>
                    <a:pt x="235" y="55"/>
                    <a:pt x="238" y="62"/>
                    <a:pt x="240" y="68"/>
                  </a:cubicBezTo>
                  <a:cubicBezTo>
                    <a:pt x="242" y="76"/>
                    <a:pt x="240" y="85"/>
                    <a:pt x="233" y="90"/>
                  </a:cubicBezTo>
                  <a:cubicBezTo>
                    <a:pt x="232" y="90"/>
                    <a:pt x="232" y="90"/>
                    <a:pt x="231" y="91"/>
                  </a:cubicBezTo>
                  <a:cubicBezTo>
                    <a:pt x="231" y="91"/>
                    <a:pt x="230" y="91"/>
                    <a:pt x="230" y="91"/>
                  </a:cubicBezTo>
                  <a:cubicBezTo>
                    <a:pt x="227" y="92"/>
                    <a:pt x="224" y="93"/>
                    <a:pt x="221" y="94"/>
                  </a:cubicBezTo>
                  <a:cubicBezTo>
                    <a:pt x="217" y="94"/>
                    <a:pt x="213" y="94"/>
                    <a:pt x="209" y="94"/>
                  </a:cubicBezTo>
                  <a:cubicBezTo>
                    <a:pt x="201" y="93"/>
                    <a:pt x="193" y="91"/>
                    <a:pt x="186" y="87"/>
                  </a:cubicBezTo>
                  <a:cubicBezTo>
                    <a:pt x="179" y="82"/>
                    <a:pt x="176" y="76"/>
                    <a:pt x="177" y="68"/>
                  </a:cubicBezTo>
                  <a:cubicBezTo>
                    <a:pt x="177" y="66"/>
                    <a:pt x="178" y="52"/>
                    <a:pt x="194" y="48"/>
                  </a:cubicBezTo>
                  <a:cubicBezTo>
                    <a:pt x="196" y="48"/>
                    <a:pt x="197" y="47"/>
                    <a:pt x="198" y="46"/>
                  </a:cubicBezTo>
                  <a:cubicBezTo>
                    <a:pt x="199" y="44"/>
                    <a:pt x="199" y="43"/>
                    <a:pt x="199" y="41"/>
                  </a:cubicBezTo>
                  <a:cubicBezTo>
                    <a:pt x="199" y="41"/>
                    <a:pt x="198" y="38"/>
                    <a:pt x="198" y="35"/>
                  </a:cubicBezTo>
                  <a:cubicBezTo>
                    <a:pt x="198" y="33"/>
                    <a:pt x="198" y="31"/>
                    <a:pt x="199" y="29"/>
                  </a:cubicBezTo>
                  <a:cubicBezTo>
                    <a:pt x="199" y="27"/>
                    <a:pt x="199" y="25"/>
                    <a:pt x="200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025837" y="1297852"/>
            <a:ext cx="1419225" cy="735012"/>
            <a:chOff x="8894763" y="528638"/>
            <a:chExt cx="1419225" cy="735012"/>
          </a:xfrm>
        </p:grpSpPr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74 w 378"/>
                <a:gd name="T1" fmla="*/ 102 h 195"/>
                <a:gd name="T2" fmla="*/ 365 w 378"/>
                <a:gd name="T3" fmla="*/ 103 h 195"/>
                <a:gd name="T4" fmla="*/ 344 w 378"/>
                <a:gd name="T5" fmla="*/ 87 h 195"/>
                <a:gd name="T6" fmla="*/ 342 w 378"/>
                <a:gd name="T7" fmla="*/ 85 h 195"/>
                <a:gd name="T8" fmla="*/ 303 w 378"/>
                <a:gd name="T9" fmla="*/ 71 h 195"/>
                <a:gd name="T10" fmla="*/ 294 w 378"/>
                <a:gd name="T11" fmla="*/ 71 h 195"/>
                <a:gd name="T12" fmla="*/ 291 w 378"/>
                <a:gd name="T13" fmla="*/ 71 h 195"/>
                <a:gd name="T14" fmla="*/ 290 w 378"/>
                <a:gd name="T15" fmla="*/ 67 h 195"/>
                <a:gd name="T16" fmla="*/ 281 w 378"/>
                <a:gd name="T17" fmla="*/ 47 h 195"/>
                <a:gd name="T18" fmla="*/ 242 w 378"/>
                <a:gd name="T19" fmla="*/ 38 h 195"/>
                <a:gd name="T20" fmla="*/ 222 w 378"/>
                <a:gd name="T21" fmla="*/ 26 h 195"/>
                <a:gd name="T22" fmla="*/ 209 w 378"/>
                <a:gd name="T23" fmla="*/ 24 h 195"/>
                <a:gd name="T24" fmla="*/ 181 w 378"/>
                <a:gd name="T25" fmla="*/ 0 h 195"/>
                <a:gd name="T26" fmla="*/ 153 w 378"/>
                <a:gd name="T27" fmla="*/ 12 h 195"/>
                <a:gd name="T28" fmla="*/ 148 w 378"/>
                <a:gd name="T29" fmla="*/ 31 h 195"/>
                <a:gd name="T30" fmla="*/ 147 w 378"/>
                <a:gd name="T31" fmla="*/ 31 h 195"/>
                <a:gd name="T32" fmla="*/ 130 w 378"/>
                <a:gd name="T33" fmla="*/ 45 h 195"/>
                <a:gd name="T34" fmla="*/ 115 w 378"/>
                <a:gd name="T35" fmla="*/ 56 h 195"/>
                <a:gd name="T36" fmla="*/ 106 w 378"/>
                <a:gd name="T37" fmla="*/ 57 h 195"/>
                <a:gd name="T38" fmla="*/ 71 w 378"/>
                <a:gd name="T39" fmla="*/ 74 h 195"/>
                <a:gd name="T40" fmla="*/ 69 w 378"/>
                <a:gd name="T41" fmla="*/ 78 h 195"/>
                <a:gd name="T42" fmla="*/ 52 w 378"/>
                <a:gd name="T43" fmla="*/ 86 h 195"/>
                <a:gd name="T44" fmla="*/ 1 w 378"/>
                <a:gd name="T45" fmla="*/ 111 h 195"/>
                <a:gd name="T46" fmla="*/ 1 w 378"/>
                <a:gd name="T47" fmla="*/ 117 h 195"/>
                <a:gd name="T48" fmla="*/ 7 w 378"/>
                <a:gd name="T49" fmla="*/ 119 h 195"/>
                <a:gd name="T50" fmla="*/ 28 w 378"/>
                <a:gd name="T51" fmla="*/ 124 h 195"/>
                <a:gd name="T52" fmla="*/ 73 w 378"/>
                <a:gd name="T53" fmla="*/ 141 h 195"/>
                <a:gd name="T54" fmla="*/ 75 w 378"/>
                <a:gd name="T55" fmla="*/ 140 h 195"/>
                <a:gd name="T56" fmla="*/ 84 w 378"/>
                <a:gd name="T57" fmla="*/ 154 h 195"/>
                <a:gd name="T58" fmla="*/ 98 w 378"/>
                <a:gd name="T59" fmla="*/ 163 h 195"/>
                <a:gd name="T60" fmla="*/ 110 w 378"/>
                <a:gd name="T61" fmla="*/ 188 h 195"/>
                <a:gd name="T62" fmla="*/ 131 w 378"/>
                <a:gd name="T63" fmla="*/ 195 h 195"/>
                <a:gd name="T64" fmla="*/ 136 w 378"/>
                <a:gd name="T65" fmla="*/ 195 h 195"/>
                <a:gd name="T66" fmla="*/ 166 w 378"/>
                <a:gd name="T67" fmla="*/ 172 h 195"/>
                <a:gd name="T68" fmla="*/ 167 w 378"/>
                <a:gd name="T69" fmla="*/ 152 h 195"/>
                <a:gd name="T70" fmla="*/ 184 w 378"/>
                <a:gd name="T71" fmla="*/ 157 h 195"/>
                <a:gd name="T72" fmla="*/ 238 w 378"/>
                <a:gd name="T73" fmla="*/ 177 h 195"/>
                <a:gd name="T74" fmla="*/ 248 w 378"/>
                <a:gd name="T75" fmla="*/ 176 h 195"/>
                <a:gd name="T76" fmla="*/ 287 w 378"/>
                <a:gd name="T77" fmla="*/ 155 h 195"/>
                <a:gd name="T78" fmla="*/ 330 w 378"/>
                <a:gd name="T79" fmla="*/ 135 h 195"/>
                <a:gd name="T80" fmla="*/ 376 w 378"/>
                <a:gd name="T81" fmla="*/ 111 h 195"/>
                <a:gd name="T82" fmla="*/ 374 w 378"/>
                <a:gd name="T83" fmla="*/ 10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44 w 378"/>
                <a:gd name="T1" fmla="*/ 87 h 195"/>
                <a:gd name="T2" fmla="*/ 294 w 378"/>
                <a:gd name="T3" fmla="*/ 71 h 195"/>
                <a:gd name="T4" fmla="*/ 281 w 378"/>
                <a:gd name="T5" fmla="*/ 47 h 195"/>
                <a:gd name="T6" fmla="*/ 209 w 378"/>
                <a:gd name="T7" fmla="*/ 24 h 195"/>
                <a:gd name="T8" fmla="*/ 148 w 378"/>
                <a:gd name="T9" fmla="*/ 31 h 195"/>
                <a:gd name="T10" fmla="*/ 115 w 378"/>
                <a:gd name="T11" fmla="*/ 56 h 195"/>
                <a:gd name="T12" fmla="*/ 69 w 378"/>
                <a:gd name="T13" fmla="*/ 78 h 195"/>
                <a:gd name="T14" fmla="*/ 1 w 378"/>
                <a:gd name="T15" fmla="*/ 117 h 195"/>
                <a:gd name="T16" fmla="*/ 73 w 378"/>
                <a:gd name="T17" fmla="*/ 141 h 195"/>
                <a:gd name="T18" fmla="*/ 98 w 378"/>
                <a:gd name="T19" fmla="*/ 163 h 195"/>
                <a:gd name="T20" fmla="*/ 136 w 378"/>
                <a:gd name="T21" fmla="*/ 195 h 195"/>
                <a:gd name="T22" fmla="*/ 184 w 378"/>
                <a:gd name="T23" fmla="*/ 157 h 195"/>
                <a:gd name="T24" fmla="*/ 287 w 378"/>
                <a:gd name="T25" fmla="*/ 155 h 195"/>
                <a:gd name="T26" fmla="*/ 374 w 378"/>
                <a:gd name="T27" fmla="*/ 102 h 195"/>
                <a:gd name="T28" fmla="*/ 190 w 378"/>
                <a:gd name="T29" fmla="*/ 149 h 195"/>
                <a:gd name="T30" fmla="*/ 187 w 378"/>
                <a:gd name="T31" fmla="*/ 117 h 195"/>
                <a:gd name="T32" fmla="*/ 268 w 378"/>
                <a:gd name="T33" fmla="*/ 145 h 195"/>
                <a:gd name="T34" fmla="*/ 244 w 378"/>
                <a:gd name="T35" fmla="*/ 92 h 195"/>
                <a:gd name="T36" fmla="*/ 246 w 378"/>
                <a:gd name="T37" fmla="*/ 117 h 195"/>
                <a:gd name="T38" fmla="*/ 265 w 378"/>
                <a:gd name="T39" fmla="*/ 97 h 195"/>
                <a:gd name="T40" fmla="*/ 225 w 378"/>
                <a:gd name="T41" fmla="*/ 118 h 195"/>
                <a:gd name="T42" fmla="*/ 184 w 378"/>
                <a:gd name="T43" fmla="*/ 106 h 195"/>
                <a:gd name="T44" fmla="*/ 194 w 378"/>
                <a:gd name="T45" fmla="*/ 94 h 195"/>
                <a:gd name="T46" fmla="*/ 243 w 378"/>
                <a:gd name="T47" fmla="*/ 60 h 195"/>
                <a:gd name="T48" fmla="*/ 242 w 378"/>
                <a:gd name="T49" fmla="*/ 49 h 195"/>
                <a:gd name="T50" fmla="*/ 293 w 378"/>
                <a:gd name="T51" fmla="*/ 81 h 195"/>
                <a:gd name="T52" fmla="*/ 336 w 378"/>
                <a:gd name="T53" fmla="*/ 93 h 195"/>
                <a:gd name="T54" fmla="*/ 280 w 378"/>
                <a:gd name="T55" fmla="*/ 147 h 195"/>
                <a:gd name="T56" fmla="*/ 117 w 378"/>
                <a:gd name="T57" fmla="*/ 180 h 195"/>
                <a:gd name="T58" fmla="*/ 102 w 378"/>
                <a:gd name="T59" fmla="*/ 153 h 195"/>
                <a:gd name="T60" fmla="*/ 84 w 378"/>
                <a:gd name="T61" fmla="*/ 134 h 195"/>
                <a:gd name="T62" fmla="*/ 96 w 378"/>
                <a:gd name="T63" fmla="*/ 100 h 195"/>
                <a:gd name="T64" fmla="*/ 136 w 378"/>
                <a:gd name="T65" fmla="*/ 116 h 195"/>
                <a:gd name="T66" fmla="*/ 112 w 378"/>
                <a:gd name="T67" fmla="*/ 123 h 195"/>
                <a:gd name="T68" fmla="*/ 102 w 378"/>
                <a:gd name="T69" fmla="*/ 123 h 195"/>
                <a:gd name="T70" fmla="*/ 116 w 378"/>
                <a:gd name="T71" fmla="*/ 139 h 195"/>
                <a:gd name="T72" fmla="*/ 145 w 378"/>
                <a:gd name="T73" fmla="*/ 105 h 195"/>
                <a:gd name="T74" fmla="*/ 73 w 378"/>
                <a:gd name="T75" fmla="*/ 120 h 195"/>
                <a:gd name="T76" fmla="*/ 17 w 378"/>
                <a:gd name="T77" fmla="*/ 108 h 195"/>
                <a:gd name="T78" fmla="*/ 80 w 378"/>
                <a:gd name="T79" fmla="*/ 79 h 195"/>
                <a:gd name="T80" fmla="*/ 128 w 378"/>
                <a:gd name="T81" fmla="*/ 62 h 195"/>
                <a:gd name="T82" fmla="*/ 161 w 378"/>
                <a:gd name="T83" fmla="*/ 97 h 195"/>
                <a:gd name="T84" fmla="*/ 177 w 378"/>
                <a:gd name="T85" fmla="*/ 118 h 195"/>
                <a:gd name="T86" fmla="*/ 162 w 378"/>
                <a:gd name="T87" fmla="*/ 142 h 195"/>
                <a:gd name="T88" fmla="*/ 155 w 378"/>
                <a:gd name="T89" fmla="*/ 148 h 195"/>
                <a:gd name="T90" fmla="*/ 156 w 378"/>
                <a:gd name="T91" fmla="*/ 153 h 195"/>
                <a:gd name="T92" fmla="*/ 200 w 378"/>
                <a:gd name="T93" fmla="*/ 30 h 195"/>
                <a:gd name="T94" fmla="*/ 203 w 378"/>
                <a:gd name="T95" fmla="*/ 34 h 195"/>
                <a:gd name="T96" fmla="*/ 224 w 378"/>
                <a:gd name="T97" fmla="*/ 39 h 195"/>
                <a:gd name="T98" fmla="*/ 204 w 378"/>
                <a:gd name="T99" fmla="*/ 85 h 195"/>
                <a:gd name="T100" fmla="*/ 200 w 378"/>
                <a:gd name="T101" fmla="*/ 46 h 195"/>
                <a:gd name="T102" fmla="*/ 170 w 378"/>
                <a:gd name="T103" fmla="*/ 47 h 195"/>
                <a:gd name="T104" fmla="*/ 171 w 378"/>
                <a:gd name="T105" fmla="*/ 72 h 195"/>
                <a:gd name="T106" fmla="*/ 177 w 378"/>
                <a:gd name="T107" fmla="*/ 54 h 195"/>
                <a:gd name="T108" fmla="*/ 198 w 378"/>
                <a:gd name="T109" fmla="*/ 63 h 195"/>
                <a:gd name="T110" fmla="*/ 178 w 378"/>
                <a:gd name="T111" fmla="*/ 88 h 195"/>
                <a:gd name="T112" fmla="*/ 147 w 378"/>
                <a:gd name="T113" fmla="*/ 81 h 195"/>
                <a:gd name="T114" fmla="*/ 158 w 378"/>
                <a:gd name="T115" fmla="*/ 42 h 195"/>
                <a:gd name="T116" fmla="*/ 158 w 378"/>
                <a:gd name="T117" fmla="*/ 34 h 195"/>
                <a:gd name="T118" fmla="*/ 181 w 378"/>
                <a:gd name="T119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  <a:moveTo>
                    <a:pt x="280" y="147"/>
                  </a:moveTo>
                  <a:cubicBezTo>
                    <a:pt x="270" y="157"/>
                    <a:pt x="260" y="165"/>
                    <a:pt x="247" y="166"/>
                  </a:cubicBezTo>
                  <a:cubicBezTo>
                    <a:pt x="224" y="168"/>
                    <a:pt x="210" y="164"/>
                    <a:pt x="190" y="149"/>
                  </a:cubicBezTo>
                  <a:cubicBezTo>
                    <a:pt x="186" y="146"/>
                    <a:pt x="181" y="144"/>
                    <a:pt x="177" y="143"/>
                  </a:cubicBezTo>
                  <a:cubicBezTo>
                    <a:pt x="181" y="140"/>
                    <a:pt x="184" y="136"/>
                    <a:pt x="186" y="130"/>
                  </a:cubicBezTo>
                  <a:cubicBezTo>
                    <a:pt x="187" y="126"/>
                    <a:pt x="187" y="122"/>
                    <a:pt x="187" y="117"/>
                  </a:cubicBezTo>
                  <a:cubicBezTo>
                    <a:pt x="204" y="112"/>
                    <a:pt x="210" y="115"/>
                    <a:pt x="216" y="124"/>
                  </a:cubicBezTo>
                  <a:cubicBezTo>
                    <a:pt x="227" y="139"/>
                    <a:pt x="240" y="147"/>
                    <a:pt x="254" y="147"/>
                  </a:cubicBezTo>
                  <a:cubicBezTo>
                    <a:pt x="258" y="147"/>
                    <a:pt x="263" y="146"/>
                    <a:pt x="268" y="145"/>
                  </a:cubicBezTo>
                  <a:cubicBezTo>
                    <a:pt x="281" y="140"/>
                    <a:pt x="288" y="130"/>
                    <a:pt x="288" y="117"/>
                  </a:cubicBezTo>
                  <a:cubicBezTo>
                    <a:pt x="288" y="104"/>
                    <a:pt x="278" y="90"/>
                    <a:pt x="268" y="87"/>
                  </a:cubicBezTo>
                  <a:cubicBezTo>
                    <a:pt x="259" y="85"/>
                    <a:pt x="249" y="87"/>
                    <a:pt x="244" y="92"/>
                  </a:cubicBezTo>
                  <a:cubicBezTo>
                    <a:pt x="239" y="97"/>
                    <a:pt x="237" y="104"/>
                    <a:pt x="239" y="112"/>
                  </a:cubicBezTo>
                  <a:cubicBezTo>
                    <a:pt x="239" y="113"/>
                    <a:pt x="240" y="113"/>
                    <a:pt x="240" y="114"/>
                  </a:cubicBezTo>
                  <a:cubicBezTo>
                    <a:pt x="240" y="116"/>
                    <a:pt x="243" y="118"/>
                    <a:pt x="246" y="117"/>
                  </a:cubicBezTo>
                  <a:cubicBezTo>
                    <a:pt x="249" y="116"/>
                    <a:pt x="250" y="113"/>
                    <a:pt x="249" y="111"/>
                  </a:cubicBezTo>
                  <a:cubicBezTo>
                    <a:pt x="248" y="107"/>
                    <a:pt x="248" y="103"/>
                    <a:pt x="251" y="99"/>
                  </a:cubicBezTo>
                  <a:cubicBezTo>
                    <a:pt x="254" y="96"/>
                    <a:pt x="260" y="95"/>
                    <a:pt x="265" y="97"/>
                  </a:cubicBezTo>
                  <a:cubicBezTo>
                    <a:pt x="271" y="99"/>
                    <a:pt x="278" y="108"/>
                    <a:pt x="278" y="118"/>
                  </a:cubicBezTo>
                  <a:cubicBezTo>
                    <a:pt x="278" y="124"/>
                    <a:pt x="276" y="131"/>
                    <a:pt x="264" y="135"/>
                  </a:cubicBezTo>
                  <a:cubicBezTo>
                    <a:pt x="249" y="140"/>
                    <a:pt x="236" y="134"/>
                    <a:pt x="225" y="118"/>
                  </a:cubicBezTo>
                  <a:cubicBezTo>
                    <a:pt x="223" y="116"/>
                    <a:pt x="222" y="114"/>
                    <a:pt x="221" y="113"/>
                  </a:cubicBezTo>
                  <a:cubicBezTo>
                    <a:pt x="212" y="104"/>
                    <a:pt x="201" y="102"/>
                    <a:pt x="184" y="107"/>
                  </a:cubicBezTo>
                  <a:cubicBezTo>
                    <a:pt x="184" y="107"/>
                    <a:pt x="184" y="106"/>
                    <a:pt x="184" y="106"/>
                  </a:cubicBezTo>
                  <a:cubicBezTo>
                    <a:pt x="183" y="103"/>
                    <a:pt x="181" y="101"/>
                    <a:pt x="180" y="98"/>
                  </a:cubicBezTo>
                  <a:cubicBezTo>
                    <a:pt x="183" y="98"/>
                    <a:pt x="186" y="97"/>
                    <a:pt x="189" y="96"/>
                  </a:cubicBezTo>
                  <a:cubicBezTo>
                    <a:pt x="191" y="95"/>
                    <a:pt x="193" y="95"/>
                    <a:pt x="194" y="94"/>
                  </a:cubicBezTo>
                  <a:cubicBezTo>
                    <a:pt x="195" y="94"/>
                    <a:pt x="195" y="94"/>
                    <a:pt x="195" y="93"/>
                  </a:cubicBezTo>
                  <a:cubicBezTo>
                    <a:pt x="207" y="97"/>
                    <a:pt x="217" y="96"/>
                    <a:pt x="226" y="91"/>
                  </a:cubicBezTo>
                  <a:cubicBezTo>
                    <a:pt x="240" y="81"/>
                    <a:pt x="243" y="61"/>
                    <a:pt x="243" y="60"/>
                  </a:cubicBezTo>
                  <a:cubicBezTo>
                    <a:pt x="243" y="60"/>
                    <a:pt x="243" y="60"/>
                    <a:pt x="243" y="59"/>
                  </a:cubicBezTo>
                  <a:cubicBezTo>
                    <a:pt x="243" y="56"/>
                    <a:pt x="242" y="52"/>
                    <a:pt x="241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64" y="41"/>
                    <a:pt x="274" y="53"/>
                  </a:cubicBezTo>
                  <a:cubicBezTo>
                    <a:pt x="278" y="59"/>
                    <a:pt x="279" y="64"/>
                    <a:pt x="280" y="68"/>
                  </a:cubicBezTo>
                  <a:cubicBezTo>
                    <a:pt x="281" y="74"/>
                    <a:pt x="282" y="81"/>
                    <a:pt x="293" y="81"/>
                  </a:cubicBezTo>
                  <a:cubicBezTo>
                    <a:pt x="297" y="81"/>
                    <a:pt x="300" y="81"/>
                    <a:pt x="303" y="81"/>
                  </a:cubicBezTo>
                  <a:cubicBezTo>
                    <a:pt x="314" y="80"/>
                    <a:pt x="325" y="80"/>
                    <a:pt x="334" y="91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45" y="105"/>
                    <a:pt x="353" y="114"/>
                    <a:pt x="361" y="115"/>
                  </a:cubicBezTo>
                  <a:cubicBezTo>
                    <a:pt x="356" y="120"/>
                    <a:pt x="346" y="126"/>
                    <a:pt x="331" y="125"/>
                  </a:cubicBezTo>
                  <a:cubicBezTo>
                    <a:pt x="309" y="123"/>
                    <a:pt x="294" y="136"/>
                    <a:pt x="280" y="147"/>
                  </a:cubicBezTo>
                  <a:close/>
                  <a:moveTo>
                    <a:pt x="157" y="169"/>
                  </a:moveTo>
                  <a:cubicBezTo>
                    <a:pt x="154" y="177"/>
                    <a:pt x="145" y="183"/>
                    <a:pt x="135" y="185"/>
                  </a:cubicBezTo>
                  <a:cubicBezTo>
                    <a:pt x="127" y="186"/>
                    <a:pt x="121" y="184"/>
                    <a:pt x="117" y="180"/>
                  </a:cubicBezTo>
                  <a:cubicBezTo>
                    <a:pt x="108" y="173"/>
                    <a:pt x="108" y="159"/>
                    <a:pt x="108" y="159"/>
                  </a:cubicBezTo>
                  <a:cubicBezTo>
                    <a:pt x="108" y="157"/>
                    <a:pt x="108" y="156"/>
                    <a:pt x="106" y="155"/>
                  </a:cubicBezTo>
                  <a:cubicBezTo>
                    <a:pt x="105" y="154"/>
                    <a:pt x="104" y="153"/>
                    <a:pt x="102" y="153"/>
                  </a:cubicBezTo>
                  <a:cubicBezTo>
                    <a:pt x="100" y="154"/>
                    <a:pt x="96" y="152"/>
                    <a:pt x="91" y="147"/>
                  </a:cubicBezTo>
                  <a:cubicBezTo>
                    <a:pt x="89" y="145"/>
                    <a:pt x="87" y="142"/>
                    <a:pt x="86" y="139"/>
                  </a:cubicBezTo>
                  <a:cubicBezTo>
                    <a:pt x="85" y="138"/>
                    <a:pt x="84" y="136"/>
                    <a:pt x="84" y="134"/>
                  </a:cubicBezTo>
                  <a:cubicBezTo>
                    <a:pt x="83" y="133"/>
                    <a:pt x="83" y="131"/>
                    <a:pt x="82" y="129"/>
                  </a:cubicBezTo>
                  <a:cubicBezTo>
                    <a:pt x="82" y="127"/>
                    <a:pt x="82" y="125"/>
                    <a:pt x="83" y="122"/>
                  </a:cubicBezTo>
                  <a:cubicBezTo>
                    <a:pt x="85" y="112"/>
                    <a:pt x="89" y="105"/>
                    <a:pt x="96" y="100"/>
                  </a:cubicBezTo>
                  <a:cubicBezTo>
                    <a:pt x="103" y="96"/>
                    <a:pt x="113" y="95"/>
                    <a:pt x="124" y="98"/>
                  </a:cubicBezTo>
                  <a:cubicBezTo>
                    <a:pt x="131" y="100"/>
                    <a:pt x="134" y="104"/>
                    <a:pt x="135" y="109"/>
                  </a:cubicBezTo>
                  <a:cubicBezTo>
                    <a:pt x="136" y="112"/>
                    <a:pt x="136" y="114"/>
                    <a:pt x="136" y="116"/>
                  </a:cubicBezTo>
                  <a:cubicBezTo>
                    <a:pt x="135" y="122"/>
                    <a:pt x="132" y="129"/>
                    <a:pt x="125" y="129"/>
                  </a:cubicBezTo>
                  <a:cubicBezTo>
                    <a:pt x="120" y="130"/>
                    <a:pt x="116" y="129"/>
                    <a:pt x="114" y="127"/>
                  </a:cubicBezTo>
                  <a:cubicBezTo>
                    <a:pt x="112" y="125"/>
                    <a:pt x="112" y="123"/>
                    <a:pt x="112" y="123"/>
                  </a:cubicBezTo>
                  <a:cubicBezTo>
                    <a:pt x="112" y="122"/>
                    <a:pt x="112" y="121"/>
                    <a:pt x="112" y="121"/>
                  </a:cubicBezTo>
                  <a:cubicBezTo>
                    <a:pt x="111" y="119"/>
                    <a:pt x="109" y="118"/>
                    <a:pt x="107" y="118"/>
                  </a:cubicBezTo>
                  <a:cubicBezTo>
                    <a:pt x="105" y="118"/>
                    <a:pt x="102" y="120"/>
                    <a:pt x="102" y="123"/>
                  </a:cubicBezTo>
                  <a:cubicBezTo>
                    <a:pt x="102" y="123"/>
                    <a:pt x="102" y="126"/>
                    <a:pt x="104" y="130"/>
                  </a:cubicBezTo>
                  <a:cubicBezTo>
                    <a:pt x="105" y="131"/>
                    <a:pt x="105" y="133"/>
                    <a:pt x="107" y="134"/>
                  </a:cubicBezTo>
                  <a:cubicBezTo>
                    <a:pt x="109" y="136"/>
                    <a:pt x="112" y="138"/>
                    <a:pt x="116" y="139"/>
                  </a:cubicBezTo>
                  <a:cubicBezTo>
                    <a:pt x="119" y="139"/>
                    <a:pt x="122" y="140"/>
                    <a:pt x="125" y="139"/>
                  </a:cubicBezTo>
                  <a:cubicBezTo>
                    <a:pt x="136" y="139"/>
                    <a:pt x="145" y="130"/>
                    <a:pt x="146" y="117"/>
                  </a:cubicBezTo>
                  <a:cubicBezTo>
                    <a:pt x="146" y="113"/>
                    <a:pt x="146" y="109"/>
                    <a:pt x="145" y="105"/>
                  </a:cubicBezTo>
                  <a:cubicBezTo>
                    <a:pt x="142" y="97"/>
                    <a:pt x="136" y="91"/>
                    <a:pt x="127" y="88"/>
                  </a:cubicBezTo>
                  <a:cubicBezTo>
                    <a:pt x="113" y="84"/>
                    <a:pt x="100" y="86"/>
                    <a:pt x="90" y="92"/>
                  </a:cubicBezTo>
                  <a:cubicBezTo>
                    <a:pt x="81" y="98"/>
                    <a:pt x="75" y="107"/>
                    <a:pt x="73" y="120"/>
                  </a:cubicBezTo>
                  <a:cubicBezTo>
                    <a:pt x="72" y="124"/>
                    <a:pt x="72" y="127"/>
                    <a:pt x="72" y="130"/>
                  </a:cubicBezTo>
                  <a:cubicBezTo>
                    <a:pt x="64" y="131"/>
                    <a:pt x="44" y="126"/>
                    <a:pt x="35" y="117"/>
                  </a:cubicBezTo>
                  <a:cubicBezTo>
                    <a:pt x="29" y="111"/>
                    <a:pt x="23" y="109"/>
                    <a:pt x="17" y="108"/>
                  </a:cubicBezTo>
                  <a:cubicBezTo>
                    <a:pt x="31" y="93"/>
                    <a:pt x="36" y="94"/>
                    <a:pt x="51" y="96"/>
                  </a:cubicBezTo>
                  <a:cubicBezTo>
                    <a:pt x="69" y="99"/>
                    <a:pt x="73" y="92"/>
                    <a:pt x="78" y="83"/>
                  </a:cubicBezTo>
                  <a:cubicBezTo>
                    <a:pt x="79" y="81"/>
                    <a:pt x="79" y="80"/>
                    <a:pt x="80" y="79"/>
                  </a:cubicBezTo>
                  <a:cubicBezTo>
                    <a:pt x="86" y="68"/>
                    <a:pt x="96" y="67"/>
                    <a:pt x="106" y="67"/>
                  </a:cubicBezTo>
                  <a:cubicBezTo>
                    <a:pt x="110" y="67"/>
                    <a:pt x="114" y="67"/>
                    <a:pt x="117" y="66"/>
                  </a:cubicBezTo>
                  <a:cubicBezTo>
                    <a:pt x="121" y="65"/>
                    <a:pt x="125" y="63"/>
                    <a:pt x="128" y="62"/>
                  </a:cubicBezTo>
                  <a:cubicBezTo>
                    <a:pt x="128" y="62"/>
                    <a:pt x="127" y="62"/>
                    <a:pt x="127" y="62"/>
                  </a:cubicBezTo>
                  <a:cubicBezTo>
                    <a:pt x="126" y="73"/>
                    <a:pt x="131" y="83"/>
                    <a:pt x="141" y="90"/>
                  </a:cubicBezTo>
                  <a:cubicBezTo>
                    <a:pt x="147" y="93"/>
                    <a:pt x="153" y="96"/>
                    <a:pt x="161" y="97"/>
                  </a:cubicBezTo>
                  <a:cubicBezTo>
                    <a:pt x="163" y="98"/>
                    <a:pt x="166" y="98"/>
                    <a:pt x="168" y="98"/>
                  </a:cubicBezTo>
                  <a:cubicBezTo>
                    <a:pt x="169" y="100"/>
                    <a:pt x="170" y="101"/>
                    <a:pt x="171" y="103"/>
                  </a:cubicBezTo>
                  <a:cubicBezTo>
                    <a:pt x="174" y="108"/>
                    <a:pt x="176" y="113"/>
                    <a:pt x="177" y="118"/>
                  </a:cubicBezTo>
                  <a:cubicBezTo>
                    <a:pt x="177" y="121"/>
                    <a:pt x="177" y="124"/>
                    <a:pt x="176" y="127"/>
                  </a:cubicBezTo>
                  <a:cubicBezTo>
                    <a:pt x="174" y="134"/>
                    <a:pt x="168" y="139"/>
                    <a:pt x="163" y="142"/>
                  </a:cubicBezTo>
                  <a:cubicBezTo>
                    <a:pt x="163" y="142"/>
                    <a:pt x="163" y="142"/>
                    <a:pt x="162" y="142"/>
                  </a:cubicBezTo>
                  <a:cubicBezTo>
                    <a:pt x="160" y="144"/>
                    <a:pt x="158" y="144"/>
                    <a:pt x="158" y="144"/>
                  </a:cubicBezTo>
                  <a:cubicBezTo>
                    <a:pt x="156" y="145"/>
                    <a:pt x="155" y="146"/>
                    <a:pt x="155" y="148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54" y="150"/>
                    <a:pt x="155" y="151"/>
                    <a:pt x="156" y="152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9" y="157"/>
                    <a:pt x="159" y="163"/>
                    <a:pt x="157" y="169"/>
                  </a:cubicBezTo>
                  <a:close/>
                  <a:moveTo>
                    <a:pt x="181" y="10"/>
                  </a:moveTo>
                  <a:cubicBezTo>
                    <a:pt x="182" y="10"/>
                    <a:pt x="197" y="11"/>
                    <a:pt x="200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1"/>
                    <a:pt x="201" y="32"/>
                    <a:pt x="202" y="33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4" y="34"/>
                    <a:pt x="205" y="34"/>
                    <a:pt x="206" y="34"/>
                  </a:cubicBezTo>
                  <a:cubicBezTo>
                    <a:pt x="206" y="34"/>
                    <a:pt x="213" y="33"/>
                    <a:pt x="219" y="36"/>
                  </a:cubicBezTo>
                  <a:cubicBezTo>
                    <a:pt x="221" y="37"/>
                    <a:pt x="223" y="38"/>
                    <a:pt x="224" y="39"/>
                  </a:cubicBezTo>
                  <a:cubicBezTo>
                    <a:pt x="229" y="43"/>
                    <a:pt x="232" y="50"/>
                    <a:pt x="233" y="59"/>
                  </a:cubicBezTo>
                  <a:cubicBezTo>
                    <a:pt x="232" y="62"/>
                    <a:pt x="230" y="76"/>
                    <a:pt x="220" y="82"/>
                  </a:cubicBezTo>
                  <a:cubicBezTo>
                    <a:pt x="216" y="85"/>
                    <a:pt x="210" y="86"/>
                    <a:pt x="204" y="85"/>
                  </a:cubicBezTo>
                  <a:cubicBezTo>
                    <a:pt x="208" y="79"/>
                    <a:pt x="209" y="71"/>
                    <a:pt x="208" y="63"/>
                  </a:cubicBezTo>
                  <a:cubicBezTo>
                    <a:pt x="208" y="62"/>
                    <a:pt x="208" y="61"/>
                    <a:pt x="208" y="61"/>
                  </a:cubicBezTo>
                  <a:cubicBezTo>
                    <a:pt x="206" y="55"/>
                    <a:pt x="204" y="50"/>
                    <a:pt x="200" y="46"/>
                  </a:cubicBezTo>
                  <a:cubicBezTo>
                    <a:pt x="200" y="46"/>
                    <a:pt x="199" y="45"/>
                    <a:pt x="198" y="45"/>
                  </a:cubicBezTo>
                  <a:cubicBezTo>
                    <a:pt x="195" y="42"/>
                    <a:pt x="191" y="41"/>
                    <a:pt x="187" y="41"/>
                  </a:cubicBezTo>
                  <a:cubicBezTo>
                    <a:pt x="180" y="41"/>
                    <a:pt x="174" y="43"/>
                    <a:pt x="170" y="47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3" y="56"/>
                    <a:pt x="165" y="67"/>
                    <a:pt x="165" y="68"/>
                  </a:cubicBezTo>
                  <a:cubicBezTo>
                    <a:pt x="166" y="71"/>
                    <a:pt x="168" y="73"/>
                    <a:pt x="171" y="72"/>
                  </a:cubicBezTo>
                  <a:cubicBezTo>
                    <a:pt x="172" y="72"/>
                    <a:pt x="173" y="71"/>
                    <a:pt x="174" y="70"/>
                  </a:cubicBezTo>
                  <a:cubicBezTo>
                    <a:pt x="175" y="69"/>
                    <a:pt x="175" y="68"/>
                    <a:pt x="175" y="66"/>
                  </a:cubicBezTo>
                  <a:cubicBezTo>
                    <a:pt x="175" y="64"/>
                    <a:pt x="174" y="58"/>
                    <a:pt x="177" y="54"/>
                  </a:cubicBezTo>
                  <a:cubicBezTo>
                    <a:pt x="179" y="52"/>
                    <a:pt x="183" y="51"/>
                    <a:pt x="187" y="51"/>
                  </a:cubicBezTo>
                  <a:cubicBezTo>
                    <a:pt x="190" y="51"/>
                    <a:pt x="192" y="52"/>
                    <a:pt x="194" y="54"/>
                  </a:cubicBezTo>
                  <a:cubicBezTo>
                    <a:pt x="196" y="57"/>
                    <a:pt x="197" y="60"/>
                    <a:pt x="198" y="63"/>
                  </a:cubicBezTo>
                  <a:cubicBezTo>
                    <a:pt x="200" y="70"/>
                    <a:pt x="198" y="80"/>
                    <a:pt x="191" y="84"/>
                  </a:cubicBezTo>
                  <a:cubicBezTo>
                    <a:pt x="191" y="84"/>
                    <a:pt x="190" y="85"/>
                    <a:pt x="190" y="85"/>
                  </a:cubicBezTo>
                  <a:cubicBezTo>
                    <a:pt x="186" y="87"/>
                    <a:pt x="182" y="88"/>
                    <a:pt x="178" y="88"/>
                  </a:cubicBezTo>
                  <a:cubicBezTo>
                    <a:pt x="176" y="88"/>
                    <a:pt x="175" y="88"/>
                    <a:pt x="173" y="88"/>
                  </a:cubicBezTo>
                  <a:cubicBezTo>
                    <a:pt x="171" y="88"/>
                    <a:pt x="170" y="88"/>
                    <a:pt x="168" y="88"/>
                  </a:cubicBezTo>
                  <a:cubicBezTo>
                    <a:pt x="160" y="88"/>
                    <a:pt x="152" y="85"/>
                    <a:pt x="147" y="81"/>
                  </a:cubicBezTo>
                  <a:cubicBezTo>
                    <a:pt x="140" y="77"/>
                    <a:pt x="137" y="71"/>
                    <a:pt x="138" y="63"/>
                  </a:cubicBezTo>
                  <a:cubicBezTo>
                    <a:pt x="138" y="62"/>
                    <a:pt x="138" y="47"/>
                    <a:pt x="154" y="44"/>
                  </a:cubicBezTo>
                  <a:cubicBezTo>
                    <a:pt x="156" y="44"/>
                    <a:pt x="157" y="43"/>
                    <a:pt x="158" y="42"/>
                  </a:cubicBezTo>
                  <a:cubicBezTo>
                    <a:pt x="158" y="41"/>
                    <a:pt x="159" y="40"/>
                    <a:pt x="159" y="39"/>
                  </a:cubicBezTo>
                  <a:cubicBezTo>
                    <a:pt x="159" y="39"/>
                    <a:pt x="159" y="39"/>
                    <a:pt x="158" y="38"/>
                  </a:cubicBezTo>
                  <a:cubicBezTo>
                    <a:pt x="158" y="38"/>
                    <a:pt x="158" y="37"/>
                    <a:pt x="158" y="34"/>
                  </a:cubicBezTo>
                  <a:cubicBezTo>
                    <a:pt x="158" y="33"/>
                    <a:pt x="158" y="31"/>
                    <a:pt x="158" y="29"/>
                  </a:cubicBezTo>
                  <a:cubicBezTo>
                    <a:pt x="158" y="26"/>
                    <a:pt x="159" y="21"/>
                    <a:pt x="162" y="18"/>
                  </a:cubicBezTo>
                  <a:cubicBezTo>
                    <a:pt x="165" y="13"/>
                    <a:pt x="172" y="11"/>
                    <a:pt x="181" y="10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7794" y="53253"/>
            <a:ext cx="1269729" cy="3089237"/>
            <a:chOff x="962025" y="3290888"/>
            <a:chExt cx="461963" cy="1123951"/>
          </a:xfrm>
        </p:grpSpPr>
        <p:sp>
          <p:nvSpPr>
            <p:cNvPr id="11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096113" y="1059740"/>
            <a:ext cx="555067" cy="1356294"/>
            <a:chOff x="1576388" y="3367088"/>
            <a:chExt cx="365125" cy="8921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754188" y="3367088"/>
              <a:ext cx="7938" cy="7334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698625" y="4086226"/>
              <a:ext cx="120650" cy="93663"/>
            </a:xfrm>
            <a:custGeom>
              <a:avLst/>
              <a:gdLst>
                <a:gd name="T0" fmla="*/ 18 w 32"/>
                <a:gd name="T1" fmla="*/ 23 h 25"/>
                <a:gd name="T2" fmla="*/ 14 w 32"/>
                <a:gd name="T3" fmla="*/ 23 h 25"/>
                <a:gd name="T4" fmla="*/ 11 w 32"/>
                <a:gd name="T5" fmla="*/ 25 h 25"/>
                <a:gd name="T6" fmla="*/ 8 w 32"/>
                <a:gd name="T7" fmla="*/ 21 h 25"/>
                <a:gd name="T8" fmla="*/ 11 w 32"/>
                <a:gd name="T9" fmla="*/ 16 h 25"/>
                <a:gd name="T10" fmla="*/ 7 w 32"/>
                <a:gd name="T11" fmla="*/ 15 h 25"/>
                <a:gd name="T12" fmla="*/ 1 w 32"/>
                <a:gd name="T13" fmla="*/ 14 h 25"/>
                <a:gd name="T14" fmla="*/ 2 w 32"/>
                <a:gd name="T15" fmla="*/ 9 h 25"/>
                <a:gd name="T16" fmla="*/ 8 w 32"/>
                <a:gd name="T17" fmla="*/ 11 h 25"/>
                <a:gd name="T18" fmla="*/ 9 w 32"/>
                <a:gd name="T19" fmla="*/ 7 h 25"/>
                <a:gd name="T20" fmla="*/ 9 w 32"/>
                <a:gd name="T21" fmla="*/ 1 h 25"/>
                <a:gd name="T22" fmla="*/ 14 w 32"/>
                <a:gd name="T23" fmla="*/ 2 h 25"/>
                <a:gd name="T24" fmla="*/ 18 w 32"/>
                <a:gd name="T25" fmla="*/ 2 h 25"/>
                <a:gd name="T26" fmla="*/ 23 w 32"/>
                <a:gd name="T27" fmla="*/ 1 h 25"/>
                <a:gd name="T28" fmla="*/ 21 w 32"/>
                <a:gd name="T29" fmla="*/ 9 h 25"/>
                <a:gd name="T30" fmla="*/ 25 w 32"/>
                <a:gd name="T31" fmla="*/ 9 h 25"/>
                <a:gd name="T32" fmla="*/ 32 w 32"/>
                <a:gd name="T33" fmla="*/ 11 h 25"/>
                <a:gd name="T34" fmla="*/ 28 w 32"/>
                <a:gd name="T35" fmla="*/ 16 h 25"/>
                <a:gd name="T36" fmla="*/ 23 w 32"/>
                <a:gd name="T37" fmla="*/ 14 h 25"/>
                <a:gd name="T38" fmla="*/ 23 w 32"/>
                <a:gd name="T39" fmla="*/ 18 h 25"/>
                <a:gd name="T40" fmla="*/ 24 w 32"/>
                <a:gd name="T41" fmla="*/ 24 h 25"/>
                <a:gd name="T42" fmla="*/ 21 w 32"/>
                <a:gd name="T43" fmla="*/ 25 h 25"/>
                <a:gd name="T44" fmla="*/ 19 w 32"/>
                <a:gd name="T45" fmla="*/ 22 h 25"/>
                <a:gd name="T46" fmla="*/ 21 w 32"/>
                <a:gd name="T47" fmla="*/ 23 h 25"/>
                <a:gd name="T48" fmla="*/ 23 w 32"/>
                <a:gd name="T49" fmla="*/ 21 h 25"/>
                <a:gd name="T50" fmla="*/ 22 w 32"/>
                <a:gd name="T51" fmla="*/ 19 h 25"/>
                <a:gd name="T52" fmla="*/ 17 w 32"/>
                <a:gd name="T53" fmla="*/ 20 h 25"/>
                <a:gd name="T54" fmla="*/ 10 w 32"/>
                <a:gd name="T55" fmla="*/ 19 h 25"/>
                <a:gd name="T56" fmla="*/ 10 w 32"/>
                <a:gd name="T57" fmla="*/ 22 h 25"/>
                <a:gd name="T58" fmla="*/ 11 w 32"/>
                <a:gd name="T59" fmla="*/ 23 h 25"/>
                <a:gd name="T60" fmla="*/ 15 w 32"/>
                <a:gd name="T61" fmla="*/ 20 h 25"/>
                <a:gd name="T62" fmla="*/ 13 w 32"/>
                <a:gd name="T63" fmla="*/ 16 h 25"/>
                <a:gd name="T64" fmla="*/ 18 w 32"/>
                <a:gd name="T65" fmla="*/ 16 h 25"/>
                <a:gd name="T66" fmla="*/ 13 w 32"/>
                <a:gd name="T67" fmla="*/ 16 h 25"/>
                <a:gd name="T68" fmla="*/ 20 w 32"/>
                <a:gd name="T69" fmla="*/ 15 h 25"/>
                <a:gd name="T70" fmla="*/ 20 w 32"/>
                <a:gd name="T71" fmla="*/ 10 h 25"/>
                <a:gd name="T72" fmla="*/ 10 w 32"/>
                <a:gd name="T73" fmla="*/ 12 h 25"/>
                <a:gd name="T74" fmla="*/ 15 w 32"/>
                <a:gd name="T75" fmla="*/ 12 h 25"/>
                <a:gd name="T76" fmla="*/ 10 w 32"/>
                <a:gd name="T77" fmla="*/ 12 h 25"/>
                <a:gd name="T78" fmla="*/ 26 w 32"/>
                <a:gd name="T79" fmla="*/ 14 h 25"/>
                <a:gd name="T80" fmla="*/ 29 w 32"/>
                <a:gd name="T81" fmla="*/ 13 h 25"/>
                <a:gd name="T82" fmla="*/ 29 w 32"/>
                <a:gd name="T83" fmla="*/ 10 h 25"/>
                <a:gd name="T84" fmla="*/ 27 w 32"/>
                <a:gd name="T85" fmla="*/ 11 h 25"/>
                <a:gd name="T86" fmla="*/ 4 w 32"/>
                <a:gd name="T87" fmla="*/ 10 h 25"/>
                <a:gd name="T88" fmla="*/ 2 w 32"/>
                <a:gd name="T89" fmla="*/ 12 h 25"/>
                <a:gd name="T90" fmla="*/ 4 w 32"/>
                <a:gd name="T91" fmla="*/ 14 h 25"/>
                <a:gd name="T92" fmla="*/ 7 w 32"/>
                <a:gd name="T93" fmla="*/ 12 h 25"/>
                <a:gd name="T94" fmla="*/ 4 w 32"/>
                <a:gd name="T95" fmla="*/ 10 h 25"/>
                <a:gd name="T96" fmla="*/ 16 w 32"/>
                <a:gd name="T97" fmla="*/ 11 h 25"/>
                <a:gd name="T98" fmla="*/ 16 w 32"/>
                <a:gd name="T99" fmla="*/ 6 h 25"/>
                <a:gd name="T100" fmla="*/ 11 w 32"/>
                <a:gd name="T101" fmla="*/ 2 h 25"/>
                <a:gd name="T102" fmla="*/ 9 w 32"/>
                <a:gd name="T103" fmla="*/ 4 h 25"/>
                <a:gd name="T104" fmla="*/ 12 w 32"/>
                <a:gd name="T105" fmla="*/ 7 h 25"/>
                <a:gd name="T106" fmla="*/ 13 w 32"/>
                <a:gd name="T107" fmla="*/ 3 h 25"/>
                <a:gd name="T108" fmla="*/ 11 w 32"/>
                <a:gd name="T109" fmla="*/ 2 h 25"/>
                <a:gd name="T110" fmla="*/ 20 w 32"/>
                <a:gd name="T111" fmla="*/ 7 h 25"/>
                <a:gd name="T112" fmla="*/ 22 w 32"/>
                <a:gd name="T113" fmla="*/ 3 h 25"/>
                <a:gd name="T114" fmla="*/ 21 w 32"/>
                <a:gd name="T115" fmla="*/ 2 h 25"/>
                <a:gd name="T116" fmla="*/ 17 w 32"/>
                <a:gd name="T117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25">
                  <a:moveTo>
                    <a:pt x="21" y="25"/>
                  </a:moveTo>
                  <a:cubicBezTo>
                    <a:pt x="20" y="25"/>
                    <a:pt x="19" y="24"/>
                    <a:pt x="18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9" y="24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3" y="16"/>
                    <a:pt x="2" y="15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8"/>
                    <a:pt x="7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3"/>
                    <a:pt x="8" y="2"/>
                    <a:pt x="9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3" y="0"/>
                    <a:pt x="14" y="2"/>
                    <a:pt x="14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3"/>
                    <a:pt x="25" y="5"/>
                    <a:pt x="23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8" y="8"/>
                    <a:pt x="30" y="9"/>
                  </a:cubicBezTo>
                  <a:cubicBezTo>
                    <a:pt x="31" y="9"/>
                    <a:pt x="31" y="10"/>
                    <a:pt x="32" y="11"/>
                  </a:cubicBezTo>
                  <a:cubicBezTo>
                    <a:pt x="32" y="12"/>
                    <a:pt x="31" y="13"/>
                    <a:pt x="31" y="15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9"/>
                    <a:pt x="25" y="21"/>
                  </a:cubicBezTo>
                  <a:cubicBezTo>
                    <a:pt x="25" y="22"/>
                    <a:pt x="24" y="23"/>
                    <a:pt x="24" y="24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17" y="2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17" y="20"/>
                  </a:lnTo>
                  <a:close/>
                  <a:moveTo>
                    <a:pt x="12" y="18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20"/>
                    <a:pt x="9" y="21"/>
                  </a:cubicBezTo>
                  <a:cubicBezTo>
                    <a:pt x="9" y="21"/>
                    <a:pt x="10" y="22"/>
                    <a:pt x="10" y="22"/>
                  </a:cubicBezTo>
                  <a:cubicBezTo>
                    <a:pt x="10" y="22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5" y="20"/>
                    <a:pt x="15" y="20"/>
                    <a:pt x="15" y="20"/>
                  </a:cubicBezTo>
                  <a:lnTo>
                    <a:pt x="12" y="18"/>
                  </a:lnTo>
                  <a:close/>
                  <a:moveTo>
                    <a:pt x="13" y="1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3" y="16"/>
                  </a:lnTo>
                  <a:close/>
                  <a:moveTo>
                    <a:pt x="17" y="12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7" y="12"/>
                  </a:lnTo>
                  <a:close/>
                  <a:moveTo>
                    <a:pt x="10" y="12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0" y="12"/>
                  </a:lnTo>
                  <a:close/>
                  <a:moveTo>
                    <a:pt x="25" y="12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5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lnTo>
                    <a:pt x="25" y="12"/>
                  </a:lnTo>
                  <a:close/>
                  <a:moveTo>
                    <a:pt x="4" y="10"/>
                  </a:moveTo>
                  <a:cubicBezTo>
                    <a:pt x="4" y="10"/>
                    <a:pt x="3" y="10"/>
                    <a:pt x="3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5" y="15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4" y="10"/>
                  </a:cubicBezTo>
                  <a:close/>
                  <a:moveTo>
                    <a:pt x="13" y="9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13" y="9"/>
                  </a:lnTo>
                  <a:close/>
                  <a:moveTo>
                    <a:pt x="11" y="2"/>
                  </a:move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7" y="5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4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19" y="3"/>
                    <a:pt x="19" y="3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1576388" y="3736976"/>
              <a:ext cx="365125" cy="295275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754188" y="4165601"/>
              <a:ext cx="7938" cy="7143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747838" y="4202113"/>
              <a:ext cx="25400" cy="38100"/>
            </a:xfrm>
            <a:custGeom>
              <a:avLst/>
              <a:gdLst>
                <a:gd name="T0" fmla="*/ 7 w 7"/>
                <a:gd name="T1" fmla="*/ 10 h 10"/>
                <a:gd name="T2" fmla="*/ 7 w 7"/>
                <a:gd name="T3" fmla="*/ 4 h 10"/>
                <a:gd name="T4" fmla="*/ 3 w 7"/>
                <a:gd name="T5" fmla="*/ 0 h 10"/>
                <a:gd name="T6" fmla="*/ 3 w 7"/>
                <a:gd name="T7" fmla="*/ 0 h 10"/>
                <a:gd name="T8" fmla="*/ 0 w 7"/>
                <a:gd name="T9" fmla="*/ 4 h 10"/>
                <a:gd name="T10" fmla="*/ 0 w 7"/>
                <a:gd name="T11" fmla="*/ 10 h 10"/>
                <a:gd name="T12" fmla="*/ 7 w 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74783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75101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7541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758950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62125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7668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177006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1751013" y="3756026"/>
              <a:ext cx="11113" cy="265113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1671638" y="3748088"/>
              <a:ext cx="60325" cy="280988"/>
            </a:xfrm>
            <a:custGeom>
              <a:avLst/>
              <a:gdLst>
                <a:gd name="T0" fmla="*/ 12 w 16"/>
                <a:gd name="T1" fmla="*/ 74 h 74"/>
                <a:gd name="T2" fmla="*/ 4 w 16"/>
                <a:gd name="T3" fmla="*/ 24 h 74"/>
                <a:gd name="T4" fmla="*/ 13 w 16"/>
                <a:gd name="T5" fmla="*/ 0 h 74"/>
                <a:gd name="T6" fmla="*/ 16 w 16"/>
                <a:gd name="T7" fmla="*/ 1 h 74"/>
                <a:gd name="T8" fmla="*/ 7 w 16"/>
                <a:gd name="T9" fmla="*/ 25 h 74"/>
                <a:gd name="T10" fmla="*/ 15 w 16"/>
                <a:gd name="T11" fmla="*/ 72 h 74"/>
                <a:gd name="T12" fmla="*/ 12 w 16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12" y="74"/>
                  </a:moveTo>
                  <a:cubicBezTo>
                    <a:pt x="3" y="60"/>
                    <a:pt x="0" y="43"/>
                    <a:pt x="4" y="24"/>
                  </a:cubicBezTo>
                  <a:cubicBezTo>
                    <a:pt x="7" y="10"/>
                    <a:pt x="12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0" y="11"/>
                    <a:pt x="7" y="25"/>
                  </a:cubicBezTo>
                  <a:cubicBezTo>
                    <a:pt x="3" y="43"/>
                    <a:pt x="6" y="59"/>
                    <a:pt x="15" y="72"/>
                  </a:cubicBezTo>
                  <a:lnTo>
                    <a:pt x="12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611313" y="3744913"/>
              <a:ext cx="82550" cy="279400"/>
            </a:xfrm>
            <a:custGeom>
              <a:avLst/>
              <a:gdLst>
                <a:gd name="T0" fmla="*/ 19 w 22"/>
                <a:gd name="T1" fmla="*/ 74 h 74"/>
                <a:gd name="T2" fmla="*/ 1 w 22"/>
                <a:gd name="T3" fmla="*/ 37 h 74"/>
                <a:gd name="T4" fmla="*/ 20 w 22"/>
                <a:gd name="T5" fmla="*/ 0 h 74"/>
                <a:gd name="T6" fmla="*/ 22 w 22"/>
                <a:gd name="T7" fmla="*/ 2 h 74"/>
                <a:gd name="T8" fmla="*/ 4 w 22"/>
                <a:gd name="T9" fmla="*/ 37 h 74"/>
                <a:gd name="T10" fmla="*/ 21 w 22"/>
                <a:gd name="T11" fmla="*/ 72 h 74"/>
                <a:gd name="T12" fmla="*/ 19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19" y="74"/>
                  </a:moveTo>
                  <a:cubicBezTo>
                    <a:pt x="6" y="63"/>
                    <a:pt x="0" y="50"/>
                    <a:pt x="1" y="37"/>
                  </a:cubicBezTo>
                  <a:cubicBezTo>
                    <a:pt x="1" y="16"/>
                    <a:pt x="20" y="1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5" y="17"/>
                    <a:pt x="4" y="37"/>
                  </a:cubicBezTo>
                  <a:cubicBezTo>
                    <a:pt x="4" y="49"/>
                    <a:pt x="9" y="61"/>
                    <a:pt x="21" y="72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785938" y="3748088"/>
              <a:ext cx="87313" cy="280988"/>
            </a:xfrm>
            <a:custGeom>
              <a:avLst/>
              <a:gdLst>
                <a:gd name="T0" fmla="*/ 4 w 23"/>
                <a:gd name="T1" fmla="*/ 74 h 74"/>
                <a:gd name="T2" fmla="*/ 1 w 23"/>
                <a:gd name="T3" fmla="*/ 72 h 74"/>
                <a:gd name="T4" fmla="*/ 0 w 23"/>
                <a:gd name="T5" fmla="*/ 1 h 74"/>
                <a:gd name="T6" fmla="*/ 3 w 23"/>
                <a:gd name="T7" fmla="*/ 0 h 74"/>
                <a:gd name="T8" fmla="*/ 12 w 23"/>
                <a:gd name="T9" fmla="*/ 24 h 74"/>
                <a:gd name="T10" fmla="*/ 4 w 23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4">
                  <a:moveTo>
                    <a:pt x="4" y="74"/>
                  </a:moveTo>
                  <a:cubicBezTo>
                    <a:pt x="1" y="72"/>
                    <a:pt x="1" y="72"/>
                    <a:pt x="1" y="72"/>
                  </a:cubicBezTo>
                  <a:cubicBezTo>
                    <a:pt x="23" y="41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9" y="10"/>
                    <a:pt x="12" y="24"/>
                  </a:cubicBezTo>
                  <a:cubicBezTo>
                    <a:pt x="16" y="43"/>
                    <a:pt x="13" y="60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819275" y="3744913"/>
              <a:ext cx="84138" cy="279400"/>
            </a:xfrm>
            <a:custGeom>
              <a:avLst/>
              <a:gdLst>
                <a:gd name="T0" fmla="*/ 4 w 22"/>
                <a:gd name="T1" fmla="*/ 74 h 74"/>
                <a:gd name="T2" fmla="*/ 2 w 22"/>
                <a:gd name="T3" fmla="*/ 72 h 74"/>
                <a:gd name="T4" fmla="*/ 19 w 22"/>
                <a:gd name="T5" fmla="*/ 37 h 74"/>
                <a:gd name="T6" fmla="*/ 0 w 22"/>
                <a:gd name="T7" fmla="*/ 2 h 74"/>
                <a:gd name="T8" fmla="*/ 2 w 22"/>
                <a:gd name="T9" fmla="*/ 0 h 74"/>
                <a:gd name="T10" fmla="*/ 22 w 22"/>
                <a:gd name="T11" fmla="*/ 37 h 74"/>
                <a:gd name="T12" fmla="*/ 4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4" y="74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13" y="61"/>
                    <a:pt x="19" y="49"/>
                    <a:pt x="19" y="37"/>
                  </a:cubicBezTo>
                  <a:cubicBezTo>
                    <a:pt x="18" y="17"/>
                    <a:pt x="0" y="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21" y="16"/>
                    <a:pt x="22" y="37"/>
                  </a:cubicBezTo>
                  <a:cubicBezTo>
                    <a:pt x="22" y="50"/>
                    <a:pt x="16" y="63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1679575" y="4021138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679575" y="3717926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302313" y="481723"/>
            <a:ext cx="1584325" cy="1374140"/>
            <a:chOff x="304800" y="673100"/>
            <a:chExt cx="4000500" cy="4000500"/>
          </a:xfrm>
          <a:solidFill>
            <a:srgbClr val="1FA3B5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236"/>
            <p:cNvSpPr/>
            <p:nvPr/>
          </p:nvSpPr>
          <p:spPr>
            <a:xfrm>
              <a:off x="304800" y="673100"/>
              <a:ext cx="4000500" cy="4000500"/>
            </a:xfrm>
            <a:prstGeom prst="hexagon">
              <a:avLst/>
            </a:prstGeom>
            <a:grpFill/>
            <a:ln w="25400" cap="flat" cmpd="sng" algn="ctr">
              <a:solidFill>
                <a:srgbClr val="1FA3B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椭圆 237"/>
            <p:cNvSpPr/>
            <p:nvPr/>
          </p:nvSpPr>
          <p:spPr>
            <a:xfrm>
              <a:off x="392113" y="760413"/>
              <a:ext cx="3825874" cy="3825874"/>
            </a:xfrm>
            <a:prstGeom prst="hexagon">
              <a:avLst/>
            </a:prstGeom>
            <a:grpFill/>
            <a:ln w="25400" cap="flat" cmpd="sng" algn="ctr">
              <a:solidFill>
                <a:srgbClr val="1FA3B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0" name="矩形 139"/>
          <p:cNvSpPr/>
          <p:nvPr/>
        </p:nvSpPr>
        <p:spPr>
          <a:xfrm>
            <a:off x="5514690" y="836032"/>
            <a:ext cx="1398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0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</a:p>
        </p:txBody>
      </p:sp>
      <p:grpSp>
        <p:nvGrpSpPr>
          <p:cNvPr id="141" name="组合 140"/>
          <p:cNvGrpSpPr/>
          <p:nvPr/>
        </p:nvGrpSpPr>
        <p:grpSpPr>
          <a:xfrm>
            <a:off x="1211090" y="3385733"/>
            <a:ext cx="1388745" cy="1395768"/>
            <a:chOff x="1000887" y="3270958"/>
            <a:chExt cx="1791852" cy="1800914"/>
          </a:xfrm>
        </p:grpSpPr>
        <p:grpSp>
          <p:nvGrpSpPr>
            <p:cNvPr id="142" name="组合 141"/>
            <p:cNvGrpSpPr/>
            <p:nvPr/>
          </p:nvGrpSpPr>
          <p:grpSpPr>
            <a:xfrm>
              <a:off x="100088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144" name="组合 143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46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5" name="TextBox 89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3" name="Freeform 21"/>
            <p:cNvSpPr>
              <a:spLocks noEditPoints="1"/>
            </p:cNvSpPr>
            <p:nvPr/>
          </p:nvSpPr>
          <p:spPr bwMode="auto">
            <a:xfrm>
              <a:off x="1692913" y="3913553"/>
              <a:ext cx="599755" cy="620351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287167" y="3385733"/>
            <a:ext cx="1388745" cy="1395768"/>
            <a:chOff x="3076964" y="3270958"/>
            <a:chExt cx="1791852" cy="1800914"/>
          </a:xfrm>
        </p:grpSpPr>
        <p:grpSp>
          <p:nvGrpSpPr>
            <p:cNvPr id="150" name="组合 149"/>
            <p:cNvGrpSpPr/>
            <p:nvPr/>
          </p:nvGrpSpPr>
          <p:grpSpPr>
            <a:xfrm>
              <a:off x="3076964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154" name="组合 153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56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5" name="TextBox 95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3768989" y="3886366"/>
              <a:ext cx="584926" cy="631885"/>
              <a:chOff x="2782033" y="2877344"/>
              <a:chExt cx="571561" cy="617451"/>
            </a:xfrm>
            <a:solidFill>
              <a:schemeClr val="bg1"/>
            </a:solidFill>
          </p:grpSpPr>
          <p:sp>
            <p:nvSpPr>
              <p:cNvPr id="152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5363243" y="3385733"/>
            <a:ext cx="1388745" cy="1395768"/>
            <a:chOff x="5153040" y="3270958"/>
            <a:chExt cx="1791852" cy="1800914"/>
          </a:xfrm>
        </p:grpSpPr>
        <p:grpSp>
          <p:nvGrpSpPr>
            <p:cNvPr id="160" name="组合 159"/>
            <p:cNvGrpSpPr/>
            <p:nvPr/>
          </p:nvGrpSpPr>
          <p:grpSpPr>
            <a:xfrm>
              <a:off x="5153040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164" name="组合 163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66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5" name="TextBox 101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5845066" y="3940740"/>
              <a:ext cx="608818" cy="608818"/>
              <a:chOff x="5699322" y="3963624"/>
              <a:chExt cx="132182" cy="132201"/>
            </a:xfrm>
            <a:solidFill>
              <a:schemeClr val="bg1"/>
            </a:solidFill>
          </p:grpSpPr>
          <p:sp>
            <p:nvSpPr>
              <p:cNvPr id="162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7439320" y="3385733"/>
            <a:ext cx="1388745" cy="1395768"/>
            <a:chOff x="7229117" y="3270958"/>
            <a:chExt cx="1791852" cy="1800914"/>
          </a:xfrm>
        </p:grpSpPr>
        <p:grpSp>
          <p:nvGrpSpPr>
            <p:cNvPr id="170" name="组合 169"/>
            <p:cNvGrpSpPr/>
            <p:nvPr/>
          </p:nvGrpSpPr>
          <p:grpSpPr>
            <a:xfrm>
              <a:off x="722911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78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7" name="TextBox 107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7983754" y="3918496"/>
              <a:ext cx="630238" cy="616232"/>
              <a:chOff x="5710238" y="3049588"/>
              <a:chExt cx="771526" cy="754062"/>
            </a:xfrm>
            <a:solidFill>
              <a:schemeClr val="bg1"/>
            </a:solidFill>
          </p:grpSpPr>
          <p:sp>
            <p:nvSpPr>
              <p:cNvPr id="172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3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9578361" y="3407131"/>
            <a:ext cx="1374999" cy="1374370"/>
            <a:chOff x="9305193" y="3270958"/>
            <a:chExt cx="1801738" cy="1800914"/>
          </a:xfrm>
        </p:grpSpPr>
        <p:grpSp>
          <p:nvGrpSpPr>
            <p:cNvPr id="182" name="组合 181"/>
            <p:cNvGrpSpPr/>
            <p:nvPr/>
          </p:nvGrpSpPr>
          <p:grpSpPr>
            <a:xfrm>
              <a:off x="9305193" y="3270958"/>
              <a:ext cx="1801738" cy="1800914"/>
              <a:chOff x="610393" y="2729597"/>
              <a:chExt cx="1388473" cy="1388087"/>
            </a:xfrm>
          </p:grpSpPr>
          <p:grpSp>
            <p:nvGrpSpPr>
              <p:cNvPr id="195" name="组合 194"/>
              <p:cNvGrpSpPr/>
              <p:nvPr/>
            </p:nvGrpSpPr>
            <p:grpSpPr>
              <a:xfrm>
                <a:off x="796773" y="2729597"/>
                <a:ext cx="1202093" cy="1388087"/>
                <a:chOff x="3281312" y="1099961"/>
                <a:chExt cx="1202093" cy="1388087"/>
              </a:xfrm>
            </p:grpSpPr>
            <p:sp>
              <p:nvSpPr>
                <p:cNvPr id="197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15"/>
                <p:cNvSpPr/>
                <p:nvPr/>
              </p:nvSpPr>
              <p:spPr bwMode="auto">
                <a:xfrm>
                  <a:off x="328131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6" name="TextBox 113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10059007" y="3903667"/>
              <a:ext cx="630238" cy="602227"/>
              <a:chOff x="3294063" y="754063"/>
              <a:chExt cx="5600701" cy="5353051"/>
            </a:xfrm>
            <a:solidFill>
              <a:schemeClr val="bg1"/>
            </a:solidFill>
          </p:grpSpPr>
          <p:sp>
            <p:nvSpPr>
              <p:cNvPr id="184" name="Freeform 458"/>
              <p:cNvSpPr/>
              <p:nvPr/>
            </p:nvSpPr>
            <p:spPr bwMode="auto">
              <a:xfrm>
                <a:off x="8235951" y="3122613"/>
                <a:ext cx="658813" cy="307975"/>
              </a:xfrm>
              <a:custGeom>
                <a:avLst/>
                <a:gdLst>
                  <a:gd name="T0" fmla="*/ 135 w 175"/>
                  <a:gd name="T1" fmla="*/ 0 h 82"/>
                  <a:gd name="T2" fmla="*/ 175 w 175"/>
                  <a:gd name="T3" fmla="*/ 41 h 82"/>
                  <a:gd name="T4" fmla="*/ 135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5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5" y="0"/>
                    </a:moveTo>
                    <a:cubicBezTo>
                      <a:pt x="157" y="0"/>
                      <a:pt x="175" y="19"/>
                      <a:pt x="175" y="41"/>
                    </a:cubicBezTo>
                    <a:cubicBezTo>
                      <a:pt x="175" y="64"/>
                      <a:pt x="157" y="82"/>
                      <a:pt x="135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30"/>
                      <a:pt x="5" y="20"/>
                      <a:pt x="12" y="12"/>
                    </a:cubicBezTo>
                    <a:cubicBezTo>
                      <a:pt x="20" y="5"/>
                      <a:pt x="30" y="0"/>
                      <a:pt x="41" y="0"/>
                    </a:cubicBez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5" name="Freeform 459"/>
              <p:cNvSpPr/>
              <p:nvPr/>
            </p:nvSpPr>
            <p:spPr bwMode="auto">
              <a:xfrm>
                <a:off x="7646988" y="1539876"/>
                <a:ext cx="571500" cy="587375"/>
              </a:xfrm>
              <a:custGeom>
                <a:avLst/>
                <a:gdLst>
                  <a:gd name="T0" fmla="*/ 136 w 152"/>
                  <a:gd name="T1" fmla="*/ 16 h 156"/>
                  <a:gd name="T2" fmla="*/ 136 w 152"/>
                  <a:gd name="T3" fmla="*/ 74 h 156"/>
                  <a:gd name="T4" fmla="*/ 70 w 152"/>
                  <a:gd name="T5" fmla="*/ 140 h 156"/>
                  <a:gd name="T6" fmla="*/ 12 w 152"/>
                  <a:gd name="T7" fmla="*/ 140 h 156"/>
                  <a:gd name="T8" fmla="*/ 0 w 152"/>
                  <a:gd name="T9" fmla="*/ 111 h 156"/>
                  <a:gd name="T10" fmla="*/ 12 w 152"/>
                  <a:gd name="T11" fmla="*/ 82 h 156"/>
                  <a:gd name="T12" fmla="*/ 78 w 152"/>
                  <a:gd name="T13" fmla="*/ 16 h 156"/>
                  <a:gd name="T14" fmla="*/ 136 w 152"/>
                  <a:gd name="T15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36" y="16"/>
                    </a:moveTo>
                    <a:cubicBezTo>
                      <a:pt x="152" y="32"/>
                      <a:pt x="152" y="58"/>
                      <a:pt x="136" y="74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54" y="156"/>
                      <a:pt x="28" y="156"/>
                      <a:pt x="12" y="140"/>
                    </a:cubicBezTo>
                    <a:cubicBezTo>
                      <a:pt x="4" y="132"/>
                      <a:pt x="0" y="121"/>
                      <a:pt x="0" y="111"/>
                    </a:cubicBezTo>
                    <a:cubicBezTo>
                      <a:pt x="0" y="100"/>
                      <a:pt x="4" y="90"/>
                      <a:pt x="12" y="82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94" y="0"/>
                      <a:pt x="120" y="0"/>
                      <a:pt x="1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460"/>
              <p:cNvSpPr>
                <a:spLocks noEditPoints="1"/>
              </p:cNvSpPr>
              <p:nvPr/>
            </p:nvSpPr>
            <p:spPr bwMode="auto">
              <a:xfrm>
                <a:off x="4170363" y="1525588"/>
                <a:ext cx="3863975" cy="3567113"/>
              </a:xfrm>
              <a:custGeom>
                <a:avLst/>
                <a:gdLst>
                  <a:gd name="T0" fmla="*/ 1028 w 1028"/>
                  <a:gd name="T1" fmla="*/ 514 h 949"/>
                  <a:gd name="T2" fmla="*/ 787 w 1028"/>
                  <a:gd name="T3" fmla="*/ 949 h 949"/>
                  <a:gd name="T4" fmla="*/ 241 w 1028"/>
                  <a:gd name="T5" fmla="*/ 949 h 949"/>
                  <a:gd name="T6" fmla="*/ 0 w 1028"/>
                  <a:gd name="T7" fmla="*/ 514 h 949"/>
                  <a:gd name="T8" fmla="*/ 514 w 1028"/>
                  <a:gd name="T9" fmla="*/ 0 h 949"/>
                  <a:gd name="T10" fmla="*/ 1028 w 1028"/>
                  <a:gd name="T11" fmla="*/ 514 h 949"/>
                  <a:gd name="T12" fmla="*/ 714 w 1028"/>
                  <a:gd name="T13" fmla="*/ 345 h 949"/>
                  <a:gd name="T14" fmla="*/ 714 w 1028"/>
                  <a:gd name="T15" fmla="*/ 251 h 949"/>
                  <a:gd name="T16" fmla="*/ 632 w 1028"/>
                  <a:gd name="T17" fmla="*/ 187 h 949"/>
                  <a:gd name="T18" fmla="*/ 563 w 1028"/>
                  <a:gd name="T19" fmla="*/ 187 h 949"/>
                  <a:gd name="T20" fmla="*/ 563 w 1028"/>
                  <a:gd name="T21" fmla="*/ 153 h 949"/>
                  <a:gd name="T22" fmla="*/ 466 w 1028"/>
                  <a:gd name="T23" fmla="*/ 153 h 949"/>
                  <a:gd name="T24" fmla="*/ 466 w 1028"/>
                  <a:gd name="T25" fmla="*/ 187 h 949"/>
                  <a:gd name="T26" fmla="*/ 397 w 1028"/>
                  <a:gd name="T27" fmla="*/ 187 h 949"/>
                  <a:gd name="T28" fmla="*/ 316 w 1028"/>
                  <a:gd name="T29" fmla="*/ 251 h 949"/>
                  <a:gd name="T30" fmla="*/ 316 w 1028"/>
                  <a:gd name="T31" fmla="*/ 438 h 949"/>
                  <a:gd name="T32" fmla="*/ 397 w 1028"/>
                  <a:gd name="T33" fmla="*/ 503 h 949"/>
                  <a:gd name="T34" fmla="*/ 466 w 1028"/>
                  <a:gd name="T35" fmla="*/ 503 h 949"/>
                  <a:gd name="T36" fmla="*/ 466 w 1028"/>
                  <a:gd name="T37" fmla="*/ 701 h 949"/>
                  <a:gd name="T38" fmla="*/ 440 w 1028"/>
                  <a:gd name="T39" fmla="*/ 701 h 949"/>
                  <a:gd name="T40" fmla="*/ 389 w 1028"/>
                  <a:gd name="T41" fmla="*/ 661 h 949"/>
                  <a:gd name="T42" fmla="*/ 389 w 1028"/>
                  <a:gd name="T43" fmla="*/ 602 h 949"/>
                  <a:gd name="T44" fmla="*/ 315 w 1028"/>
                  <a:gd name="T45" fmla="*/ 602 h 949"/>
                  <a:gd name="T46" fmla="*/ 315 w 1028"/>
                  <a:gd name="T47" fmla="*/ 696 h 949"/>
                  <a:gd name="T48" fmla="*/ 396 w 1028"/>
                  <a:gd name="T49" fmla="*/ 760 h 949"/>
                  <a:gd name="T50" fmla="*/ 466 w 1028"/>
                  <a:gd name="T51" fmla="*/ 760 h 949"/>
                  <a:gd name="T52" fmla="*/ 466 w 1028"/>
                  <a:gd name="T53" fmla="*/ 796 h 949"/>
                  <a:gd name="T54" fmla="*/ 563 w 1028"/>
                  <a:gd name="T55" fmla="*/ 796 h 949"/>
                  <a:gd name="T56" fmla="*/ 563 w 1028"/>
                  <a:gd name="T57" fmla="*/ 760 h 949"/>
                  <a:gd name="T58" fmla="*/ 632 w 1028"/>
                  <a:gd name="T59" fmla="*/ 760 h 949"/>
                  <a:gd name="T60" fmla="*/ 713 w 1028"/>
                  <a:gd name="T61" fmla="*/ 696 h 949"/>
                  <a:gd name="T62" fmla="*/ 713 w 1028"/>
                  <a:gd name="T63" fmla="*/ 509 h 949"/>
                  <a:gd name="T64" fmla="*/ 632 w 1028"/>
                  <a:gd name="T65" fmla="*/ 444 h 949"/>
                  <a:gd name="T66" fmla="*/ 563 w 1028"/>
                  <a:gd name="T67" fmla="*/ 444 h 949"/>
                  <a:gd name="T68" fmla="*/ 563 w 1028"/>
                  <a:gd name="T69" fmla="*/ 246 h 949"/>
                  <a:gd name="T70" fmla="*/ 588 w 1028"/>
                  <a:gd name="T71" fmla="*/ 246 h 949"/>
                  <a:gd name="T72" fmla="*/ 639 w 1028"/>
                  <a:gd name="T73" fmla="*/ 286 h 949"/>
                  <a:gd name="T74" fmla="*/ 639 w 1028"/>
                  <a:gd name="T75" fmla="*/ 345 h 949"/>
                  <a:gd name="T76" fmla="*/ 714 w 1028"/>
                  <a:gd name="T77" fmla="*/ 345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8" h="949">
                    <a:moveTo>
                      <a:pt x="1028" y="514"/>
                    </a:moveTo>
                    <a:cubicBezTo>
                      <a:pt x="1028" y="697"/>
                      <a:pt x="932" y="858"/>
                      <a:pt x="787" y="949"/>
                    </a:cubicBezTo>
                    <a:cubicBezTo>
                      <a:pt x="241" y="949"/>
                      <a:pt x="241" y="949"/>
                      <a:pt x="241" y="949"/>
                    </a:cubicBezTo>
                    <a:cubicBezTo>
                      <a:pt x="97" y="858"/>
                      <a:pt x="0" y="697"/>
                      <a:pt x="0" y="514"/>
                    </a:cubicBezTo>
                    <a:cubicBezTo>
                      <a:pt x="0" y="230"/>
                      <a:pt x="231" y="0"/>
                      <a:pt x="514" y="0"/>
                    </a:cubicBezTo>
                    <a:cubicBezTo>
                      <a:pt x="798" y="0"/>
                      <a:pt x="1028" y="230"/>
                      <a:pt x="1028" y="514"/>
                    </a:cubicBezTo>
                    <a:close/>
                    <a:moveTo>
                      <a:pt x="714" y="345"/>
                    </a:moveTo>
                    <a:cubicBezTo>
                      <a:pt x="714" y="251"/>
                      <a:pt x="714" y="251"/>
                      <a:pt x="714" y="251"/>
                    </a:cubicBezTo>
                    <a:cubicBezTo>
                      <a:pt x="714" y="216"/>
                      <a:pt x="677" y="187"/>
                      <a:pt x="632" y="187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3" y="153"/>
                      <a:pt x="563" y="153"/>
                      <a:pt x="563" y="153"/>
                    </a:cubicBezTo>
                    <a:cubicBezTo>
                      <a:pt x="466" y="153"/>
                      <a:pt x="466" y="153"/>
                      <a:pt x="466" y="153"/>
                    </a:cubicBezTo>
                    <a:cubicBezTo>
                      <a:pt x="466" y="187"/>
                      <a:pt x="466" y="187"/>
                      <a:pt x="466" y="187"/>
                    </a:cubicBezTo>
                    <a:cubicBezTo>
                      <a:pt x="397" y="187"/>
                      <a:pt x="397" y="187"/>
                      <a:pt x="397" y="187"/>
                    </a:cubicBezTo>
                    <a:cubicBezTo>
                      <a:pt x="352" y="187"/>
                      <a:pt x="316" y="216"/>
                      <a:pt x="316" y="251"/>
                    </a:cubicBezTo>
                    <a:cubicBezTo>
                      <a:pt x="316" y="438"/>
                      <a:pt x="316" y="438"/>
                      <a:pt x="316" y="438"/>
                    </a:cubicBezTo>
                    <a:cubicBezTo>
                      <a:pt x="316" y="474"/>
                      <a:pt x="352" y="503"/>
                      <a:pt x="397" y="503"/>
                    </a:cubicBezTo>
                    <a:cubicBezTo>
                      <a:pt x="466" y="503"/>
                      <a:pt x="466" y="503"/>
                      <a:pt x="466" y="503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40" y="701"/>
                      <a:pt x="440" y="701"/>
                      <a:pt x="440" y="701"/>
                    </a:cubicBezTo>
                    <a:cubicBezTo>
                      <a:pt x="412" y="701"/>
                      <a:pt x="389" y="683"/>
                      <a:pt x="389" y="661"/>
                    </a:cubicBezTo>
                    <a:cubicBezTo>
                      <a:pt x="389" y="602"/>
                      <a:pt x="389" y="602"/>
                      <a:pt x="389" y="602"/>
                    </a:cubicBezTo>
                    <a:cubicBezTo>
                      <a:pt x="315" y="602"/>
                      <a:pt x="315" y="602"/>
                      <a:pt x="315" y="602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731"/>
                      <a:pt x="351" y="760"/>
                      <a:pt x="396" y="760"/>
                    </a:cubicBezTo>
                    <a:cubicBezTo>
                      <a:pt x="466" y="760"/>
                      <a:pt x="466" y="760"/>
                      <a:pt x="466" y="760"/>
                    </a:cubicBezTo>
                    <a:cubicBezTo>
                      <a:pt x="466" y="796"/>
                      <a:pt x="466" y="796"/>
                      <a:pt x="466" y="796"/>
                    </a:cubicBezTo>
                    <a:cubicBezTo>
                      <a:pt x="563" y="796"/>
                      <a:pt x="563" y="796"/>
                      <a:pt x="563" y="796"/>
                    </a:cubicBezTo>
                    <a:cubicBezTo>
                      <a:pt x="563" y="760"/>
                      <a:pt x="563" y="760"/>
                      <a:pt x="563" y="760"/>
                    </a:cubicBezTo>
                    <a:cubicBezTo>
                      <a:pt x="632" y="760"/>
                      <a:pt x="632" y="760"/>
                      <a:pt x="632" y="760"/>
                    </a:cubicBezTo>
                    <a:cubicBezTo>
                      <a:pt x="677" y="760"/>
                      <a:pt x="713" y="731"/>
                      <a:pt x="713" y="696"/>
                    </a:cubicBezTo>
                    <a:cubicBezTo>
                      <a:pt x="713" y="509"/>
                      <a:pt x="713" y="509"/>
                      <a:pt x="713" y="509"/>
                    </a:cubicBezTo>
                    <a:cubicBezTo>
                      <a:pt x="713" y="473"/>
                      <a:pt x="677" y="444"/>
                      <a:pt x="632" y="444"/>
                    </a:cubicBezTo>
                    <a:cubicBezTo>
                      <a:pt x="563" y="444"/>
                      <a:pt x="563" y="444"/>
                      <a:pt x="563" y="444"/>
                    </a:cubicBezTo>
                    <a:cubicBezTo>
                      <a:pt x="563" y="246"/>
                      <a:pt x="563" y="246"/>
                      <a:pt x="563" y="246"/>
                    </a:cubicBezTo>
                    <a:cubicBezTo>
                      <a:pt x="588" y="246"/>
                      <a:pt x="588" y="246"/>
                      <a:pt x="588" y="246"/>
                    </a:cubicBezTo>
                    <a:cubicBezTo>
                      <a:pt x="617" y="246"/>
                      <a:pt x="639" y="264"/>
                      <a:pt x="639" y="286"/>
                    </a:cubicBezTo>
                    <a:cubicBezTo>
                      <a:pt x="639" y="345"/>
                      <a:pt x="639" y="345"/>
                      <a:pt x="639" y="345"/>
                    </a:cubicBezTo>
                    <a:lnTo>
                      <a:pt x="714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461"/>
              <p:cNvSpPr/>
              <p:nvPr/>
            </p:nvSpPr>
            <p:spPr bwMode="auto">
              <a:xfrm>
                <a:off x="5187951" y="5254626"/>
                <a:ext cx="1827213" cy="209550"/>
              </a:xfrm>
              <a:custGeom>
                <a:avLst/>
                <a:gdLst>
                  <a:gd name="T0" fmla="*/ 436 w 486"/>
                  <a:gd name="T1" fmla="*/ 0 h 56"/>
                  <a:gd name="T2" fmla="*/ 486 w 486"/>
                  <a:gd name="T3" fmla="*/ 28 h 56"/>
                  <a:gd name="T4" fmla="*/ 436 w 486"/>
                  <a:gd name="T5" fmla="*/ 56 h 56"/>
                  <a:gd name="T6" fmla="*/ 51 w 486"/>
                  <a:gd name="T7" fmla="*/ 56 h 56"/>
                  <a:gd name="T8" fmla="*/ 0 w 486"/>
                  <a:gd name="T9" fmla="*/ 28 h 56"/>
                  <a:gd name="T10" fmla="*/ 15 w 486"/>
                  <a:gd name="T11" fmla="*/ 8 h 56"/>
                  <a:gd name="T12" fmla="*/ 51 w 486"/>
                  <a:gd name="T13" fmla="*/ 0 h 56"/>
                  <a:gd name="T14" fmla="*/ 436 w 486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6" h="56">
                    <a:moveTo>
                      <a:pt x="436" y="0"/>
                    </a:moveTo>
                    <a:cubicBezTo>
                      <a:pt x="464" y="0"/>
                      <a:pt x="486" y="13"/>
                      <a:pt x="486" y="28"/>
                    </a:cubicBezTo>
                    <a:cubicBezTo>
                      <a:pt x="486" y="44"/>
                      <a:pt x="464" y="56"/>
                      <a:pt x="436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23" y="56"/>
                      <a:pt x="0" y="44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1" y="0"/>
                    </a:cubicBezTo>
                    <a:lnTo>
                      <a:pt x="4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Freeform 462"/>
              <p:cNvSpPr/>
              <p:nvPr/>
            </p:nvSpPr>
            <p:spPr bwMode="auto">
              <a:xfrm>
                <a:off x="5368926" y="5576888"/>
                <a:ext cx="1470025" cy="211138"/>
              </a:xfrm>
              <a:custGeom>
                <a:avLst/>
                <a:gdLst>
                  <a:gd name="T0" fmla="*/ 341 w 391"/>
                  <a:gd name="T1" fmla="*/ 0 h 56"/>
                  <a:gd name="T2" fmla="*/ 391 w 391"/>
                  <a:gd name="T3" fmla="*/ 28 h 56"/>
                  <a:gd name="T4" fmla="*/ 341 w 391"/>
                  <a:gd name="T5" fmla="*/ 56 h 56"/>
                  <a:gd name="T6" fmla="*/ 50 w 391"/>
                  <a:gd name="T7" fmla="*/ 56 h 56"/>
                  <a:gd name="T8" fmla="*/ 0 w 391"/>
                  <a:gd name="T9" fmla="*/ 28 h 56"/>
                  <a:gd name="T10" fmla="*/ 14 w 391"/>
                  <a:gd name="T11" fmla="*/ 8 h 56"/>
                  <a:gd name="T12" fmla="*/ 50 w 391"/>
                  <a:gd name="T13" fmla="*/ 0 h 56"/>
                  <a:gd name="T14" fmla="*/ 341 w 391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1" h="56">
                    <a:moveTo>
                      <a:pt x="341" y="0"/>
                    </a:moveTo>
                    <a:cubicBezTo>
                      <a:pt x="369" y="0"/>
                      <a:pt x="391" y="12"/>
                      <a:pt x="391" y="28"/>
                    </a:cubicBezTo>
                    <a:cubicBezTo>
                      <a:pt x="391" y="43"/>
                      <a:pt x="369" y="56"/>
                      <a:pt x="341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2" y="56"/>
                      <a:pt x="0" y="43"/>
                      <a:pt x="0" y="28"/>
                    </a:cubicBezTo>
                    <a:cubicBezTo>
                      <a:pt x="0" y="20"/>
                      <a:pt x="5" y="13"/>
                      <a:pt x="14" y="8"/>
                    </a:cubicBezTo>
                    <a:cubicBezTo>
                      <a:pt x="24" y="3"/>
                      <a:pt x="36" y="0"/>
                      <a:pt x="50" y="0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Freeform 463"/>
              <p:cNvSpPr/>
              <p:nvPr/>
            </p:nvSpPr>
            <p:spPr bwMode="auto">
              <a:xfrm>
                <a:off x="5556251" y="5895976"/>
                <a:ext cx="1090613" cy="211138"/>
              </a:xfrm>
              <a:custGeom>
                <a:avLst/>
                <a:gdLst>
                  <a:gd name="T0" fmla="*/ 240 w 290"/>
                  <a:gd name="T1" fmla="*/ 0 h 56"/>
                  <a:gd name="T2" fmla="*/ 290 w 290"/>
                  <a:gd name="T3" fmla="*/ 28 h 56"/>
                  <a:gd name="T4" fmla="*/ 240 w 290"/>
                  <a:gd name="T5" fmla="*/ 56 h 56"/>
                  <a:gd name="T6" fmla="*/ 50 w 290"/>
                  <a:gd name="T7" fmla="*/ 56 h 56"/>
                  <a:gd name="T8" fmla="*/ 0 w 290"/>
                  <a:gd name="T9" fmla="*/ 28 h 56"/>
                  <a:gd name="T10" fmla="*/ 15 w 290"/>
                  <a:gd name="T11" fmla="*/ 8 h 56"/>
                  <a:gd name="T12" fmla="*/ 50 w 290"/>
                  <a:gd name="T13" fmla="*/ 0 h 56"/>
                  <a:gd name="T14" fmla="*/ 240 w 29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6">
                    <a:moveTo>
                      <a:pt x="240" y="0"/>
                    </a:moveTo>
                    <a:cubicBezTo>
                      <a:pt x="268" y="0"/>
                      <a:pt x="290" y="12"/>
                      <a:pt x="290" y="28"/>
                    </a:cubicBezTo>
                    <a:cubicBezTo>
                      <a:pt x="290" y="43"/>
                      <a:pt x="268" y="56"/>
                      <a:pt x="24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3" y="56"/>
                      <a:pt x="0" y="43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0" y="0"/>
                    </a:cubicBezTo>
                    <a:lnTo>
                      <a:pt x="2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0" name="Freeform 464"/>
              <p:cNvSpPr/>
              <p:nvPr/>
            </p:nvSpPr>
            <p:spPr bwMode="auto">
              <a:xfrm>
                <a:off x="6286501" y="3416301"/>
                <a:ext cx="285750" cy="744538"/>
              </a:xfrm>
              <a:custGeom>
                <a:avLst/>
                <a:gdLst>
                  <a:gd name="T0" fmla="*/ 76 w 76"/>
                  <a:gd name="T1" fmla="*/ 41 h 198"/>
                  <a:gd name="T2" fmla="*/ 76 w 76"/>
                  <a:gd name="T3" fmla="*/ 158 h 198"/>
                  <a:gd name="T4" fmla="*/ 25 w 76"/>
                  <a:gd name="T5" fmla="*/ 198 h 198"/>
                  <a:gd name="T6" fmla="*/ 0 w 76"/>
                  <a:gd name="T7" fmla="*/ 198 h 198"/>
                  <a:gd name="T8" fmla="*/ 0 w 76"/>
                  <a:gd name="T9" fmla="*/ 0 h 198"/>
                  <a:gd name="T10" fmla="*/ 25 w 76"/>
                  <a:gd name="T11" fmla="*/ 0 h 198"/>
                  <a:gd name="T12" fmla="*/ 76 w 76"/>
                  <a:gd name="T13" fmla="*/ 4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41"/>
                    </a:moveTo>
                    <a:cubicBezTo>
                      <a:pt x="76" y="158"/>
                      <a:pt x="76" y="158"/>
                      <a:pt x="76" y="158"/>
                    </a:cubicBezTo>
                    <a:cubicBezTo>
                      <a:pt x="76" y="180"/>
                      <a:pt x="53" y="198"/>
                      <a:pt x="25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3" y="0"/>
                      <a:pt x="76" y="18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Freeform 465"/>
              <p:cNvSpPr/>
              <p:nvPr/>
            </p:nvSpPr>
            <p:spPr bwMode="auto">
              <a:xfrm>
                <a:off x="5948363" y="754063"/>
                <a:ext cx="307975" cy="658813"/>
              </a:xfrm>
              <a:custGeom>
                <a:avLst/>
                <a:gdLst>
                  <a:gd name="T0" fmla="*/ 82 w 82"/>
                  <a:gd name="T1" fmla="*/ 41 h 175"/>
                  <a:gd name="T2" fmla="*/ 82 w 82"/>
                  <a:gd name="T3" fmla="*/ 134 h 175"/>
                  <a:gd name="T4" fmla="*/ 41 w 82"/>
                  <a:gd name="T5" fmla="*/ 175 h 175"/>
                  <a:gd name="T6" fmla="*/ 12 w 82"/>
                  <a:gd name="T7" fmla="*/ 163 h 175"/>
                  <a:gd name="T8" fmla="*/ 0 w 82"/>
                  <a:gd name="T9" fmla="*/ 134 h 175"/>
                  <a:gd name="T10" fmla="*/ 0 w 82"/>
                  <a:gd name="T11" fmla="*/ 41 h 175"/>
                  <a:gd name="T12" fmla="*/ 41 w 82"/>
                  <a:gd name="T13" fmla="*/ 0 h 175"/>
                  <a:gd name="T14" fmla="*/ 82 w 82"/>
                  <a:gd name="T15" fmla="*/ 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75">
                    <a:moveTo>
                      <a:pt x="82" y="41"/>
                    </a:moveTo>
                    <a:cubicBezTo>
                      <a:pt x="82" y="134"/>
                      <a:pt x="82" y="134"/>
                      <a:pt x="82" y="134"/>
                    </a:cubicBezTo>
                    <a:cubicBezTo>
                      <a:pt x="82" y="157"/>
                      <a:pt x="64" y="175"/>
                      <a:pt x="41" y="175"/>
                    </a:cubicBezTo>
                    <a:cubicBezTo>
                      <a:pt x="30" y="175"/>
                      <a:pt x="20" y="171"/>
                      <a:pt x="12" y="163"/>
                    </a:cubicBezTo>
                    <a:cubicBezTo>
                      <a:pt x="5" y="156"/>
                      <a:pt x="0" y="146"/>
                      <a:pt x="0" y="13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ubicBezTo>
                      <a:pt x="64" y="0"/>
                      <a:pt x="82" y="19"/>
                      <a:pt x="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Freeform 466"/>
              <p:cNvSpPr/>
              <p:nvPr/>
            </p:nvSpPr>
            <p:spPr bwMode="auto">
              <a:xfrm>
                <a:off x="5635626" y="2449513"/>
                <a:ext cx="285750" cy="744538"/>
              </a:xfrm>
              <a:custGeom>
                <a:avLst/>
                <a:gdLst>
                  <a:gd name="T0" fmla="*/ 76 w 76"/>
                  <a:gd name="T1" fmla="*/ 0 h 198"/>
                  <a:gd name="T2" fmla="*/ 76 w 76"/>
                  <a:gd name="T3" fmla="*/ 198 h 198"/>
                  <a:gd name="T4" fmla="*/ 51 w 76"/>
                  <a:gd name="T5" fmla="*/ 198 h 198"/>
                  <a:gd name="T6" fmla="*/ 0 w 76"/>
                  <a:gd name="T7" fmla="*/ 157 h 198"/>
                  <a:gd name="T8" fmla="*/ 0 w 76"/>
                  <a:gd name="T9" fmla="*/ 40 h 198"/>
                  <a:gd name="T10" fmla="*/ 51 w 76"/>
                  <a:gd name="T11" fmla="*/ 0 h 198"/>
                  <a:gd name="T12" fmla="*/ 76 w 76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0"/>
                    </a:moveTo>
                    <a:cubicBezTo>
                      <a:pt x="76" y="198"/>
                      <a:pt x="76" y="198"/>
                      <a:pt x="76" y="198"/>
                    </a:cubicBezTo>
                    <a:cubicBezTo>
                      <a:pt x="51" y="198"/>
                      <a:pt x="51" y="198"/>
                      <a:pt x="51" y="198"/>
                    </a:cubicBezTo>
                    <a:cubicBezTo>
                      <a:pt x="23" y="198"/>
                      <a:pt x="0" y="180"/>
                      <a:pt x="0" y="15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23" y="0"/>
                      <a:pt x="5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Freeform 467"/>
              <p:cNvSpPr/>
              <p:nvPr/>
            </p:nvSpPr>
            <p:spPr bwMode="auto">
              <a:xfrm>
                <a:off x="3951288" y="1539876"/>
                <a:ext cx="571500" cy="587375"/>
              </a:xfrm>
              <a:custGeom>
                <a:avLst/>
                <a:gdLst>
                  <a:gd name="T0" fmla="*/ 140 w 152"/>
                  <a:gd name="T1" fmla="*/ 82 h 156"/>
                  <a:gd name="T2" fmla="*/ 152 w 152"/>
                  <a:gd name="T3" fmla="*/ 111 h 156"/>
                  <a:gd name="T4" fmla="*/ 140 w 152"/>
                  <a:gd name="T5" fmla="*/ 140 h 156"/>
                  <a:gd name="T6" fmla="*/ 82 w 152"/>
                  <a:gd name="T7" fmla="*/ 140 h 156"/>
                  <a:gd name="T8" fmla="*/ 16 w 152"/>
                  <a:gd name="T9" fmla="*/ 74 h 156"/>
                  <a:gd name="T10" fmla="*/ 16 w 152"/>
                  <a:gd name="T11" fmla="*/ 16 h 156"/>
                  <a:gd name="T12" fmla="*/ 74 w 152"/>
                  <a:gd name="T13" fmla="*/ 16 h 156"/>
                  <a:gd name="T14" fmla="*/ 140 w 152"/>
                  <a:gd name="T15" fmla="*/ 8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40" y="82"/>
                    </a:moveTo>
                    <a:cubicBezTo>
                      <a:pt x="148" y="90"/>
                      <a:pt x="152" y="100"/>
                      <a:pt x="152" y="111"/>
                    </a:cubicBezTo>
                    <a:cubicBezTo>
                      <a:pt x="152" y="121"/>
                      <a:pt x="148" y="132"/>
                      <a:pt x="140" y="140"/>
                    </a:cubicBezTo>
                    <a:cubicBezTo>
                      <a:pt x="124" y="156"/>
                      <a:pt x="98" y="156"/>
                      <a:pt x="82" y="140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0" y="58"/>
                      <a:pt x="0" y="32"/>
                      <a:pt x="16" y="16"/>
                    </a:cubicBezTo>
                    <a:cubicBezTo>
                      <a:pt x="32" y="0"/>
                      <a:pt x="58" y="0"/>
                      <a:pt x="74" y="16"/>
                    </a:cubicBezTo>
                    <a:lnTo>
                      <a:pt x="14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Freeform 468"/>
              <p:cNvSpPr/>
              <p:nvPr/>
            </p:nvSpPr>
            <p:spPr bwMode="auto">
              <a:xfrm>
                <a:off x="3294063" y="3122613"/>
                <a:ext cx="657225" cy="307975"/>
              </a:xfrm>
              <a:custGeom>
                <a:avLst/>
                <a:gdLst>
                  <a:gd name="T0" fmla="*/ 134 w 175"/>
                  <a:gd name="T1" fmla="*/ 0 h 82"/>
                  <a:gd name="T2" fmla="*/ 175 w 175"/>
                  <a:gd name="T3" fmla="*/ 41 h 82"/>
                  <a:gd name="T4" fmla="*/ 134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4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4" y="0"/>
                    </a:moveTo>
                    <a:cubicBezTo>
                      <a:pt x="156" y="0"/>
                      <a:pt x="175" y="19"/>
                      <a:pt x="175" y="41"/>
                    </a:cubicBezTo>
                    <a:cubicBezTo>
                      <a:pt x="175" y="64"/>
                      <a:pt x="156" y="82"/>
                      <a:pt x="134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8" y="82"/>
                      <a:pt x="0" y="64"/>
                      <a:pt x="0" y="41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19" y="5"/>
                      <a:pt x="29" y="0"/>
                      <a:pt x="41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453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TextBox 7"/>
          <p:cNvSpPr>
            <a:spLocks noChangeArrowheads="1"/>
          </p:cNvSpPr>
          <p:nvPr/>
        </p:nvSpPr>
        <p:spPr bwMode="auto">
          <a:xfrm>
            <a:off x="1383308" y="5064386"/>
            <a:ext cx="2646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年度工作概述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1" name="TextBox 7"/>
          <p:cNvSpPr>
            <a:spLocks noChangeArrowheads="1"/>
          </p:cNvSpPr>
          <p:nvPr/>
        </p:nvSpPr>
        <p:spPr bwMode="auto">
          <a:xfrm>
            <a:off x="3420072" y="5064386"/>
            <a:ext cx="2646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工作完成情况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2" name="TextBox 7"/>
          <p:cNvSpPr>
            <a:spLocks noChangeArrowheads="1"/>
          </p:cNvSpPr>
          <p:nvPr/>
        </p:nvSpPr>
        <p:spPr bwMode="auto">
          <a:xfrm>
            <a:off x="5534359" y="5064386"/>
            <a:ext cx="2646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成功项目展示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3" name="TextBox 7"/>
          <p:cNvSpPr>
            <a:spLocks noChangeArrowheads="1"/>
          </p:cNvSpPr>
          <p:nvPr/>
        </p:nvSpPr>
        <p:spPr bwMode="auto">
          <a:xfrm>
            <a:off x="7648646" y="5064386"/>
            <a:ext cx="2646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工作存在不足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" name="TextBox 7"/>
          <p:cNvSpPr>
            <a:spLocks noChangeArrowheads="1"/>
          </p:cNvSpPr>
          <p:nvPr/>
        </p:nvSpPr>
        <p:spPr bwMode="auto">
          <a:xfrm>
            <a:off x="9762932" y="5045201"/>
            <a:ext cx="16122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明年工作计划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83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图片 1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" y="-4000"/>
            <a:ext cx="12190915" cy="6862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 flipH="1">
            <a:off x="8774444" y="-48709"/>
            <a:ext cx="3413191" cy="1627806"/>
            <a:chOff x="0" y="666750"/>
            <a:chExt cx="5213350" cy="20637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730250"/>
              <a:ext cx="5213350" cy="1398588"/>
            </a:xfrm>
            <a:custGeom>
              <a:avLst/>
              <a:gdLst>
                <a:gd name="T0" fmla="*/ 904 w 914"/>
                <a:gd name="T1" fmla="*/ 174 h 244"/>
                <a:gd name="T2" fmla="*/ 906 w 914"/>
                <a:gd name="T3" fmla="*/ 167 h 244"/>
                <a:gd name="T4" fmla="*/ 765 w 914"/>
                <a:gd name="T5" fmla="*/ 121 h 244"/>
                <a:gd name="T6" fmla="*/ 581 w 914"/>
                <a:gd name="T7" fmla="*/ 146 h 244"/>
                <a:gd name="T8" fmla="*/ 451 w 914"/>
                <a:gd name="T9" fmla="*/ 156 h 244"/>
                <a:gd name="T10" fmla="*/ 262 w 914"/>
                <a:gd name="T11" fmla="*/ 169 h 244"/>
                <a:gd name="T12" fmla="*/ 450 w 914"/>
                <a:gd name="T13" fmla="*/ 95 h 244"/>
                <a:gd name="T14" fmla="*/ 532 w 914"/>
                <a:gd name="T15" fmla="*/ 103 h 244"/>
                <a:gd name="T16" fmla="*/ 589 w 914"/>
                <a:gd name="T17" fmla="*/ 98 h 244"/>
                <a:gd name="T18" fmla="*/ 510 w 914"/>
                <a:gd name="T19" fmla="*/ 101 h 244"/>
                <a:gd name="T20" fmla="*/ 538 w 914"/>
                <a:gd name="T21" fmla="*/ 76 h 244"/>
                <a:gd name="T22" fmla="*/ 620 w 914"/>
                <a:gd name="T23" fmla="*/ 67 h 244"/>
                <a:gd name="T24" fmla="*/ 605 w 914"/>
                <a:gd name="T25" fmla="*/ 61 h 244"/>
                <a:gd name="T26" fmla="*/ 369 w 914"/>
                <a:gd name="T27" fmla="*/ 95 h 244"/>
                <a:gd name="T28" fmla="*/ 238 w 914"/>
                <a:gd name="T29" fmla="*/ 161 h 244"/>
                <a:gd name="T30" fmla="*/ 66 w 914"/>
                <a:gd name="T31" fmla="*/ 47 h 244"/>
                <a:gd name="T32" fmla="*/ 0 w 914"/>
                <a:gd name="T33" fmla="*/ 143 h 244"/>
                <a:gd name="T34" fmla="*/ 193 w 914"/>
                <a:gd name="T35" fmla="*/ 194 h 244"/>
                <a:gd name="T36" fmla="*/ 204 w 914"/>
                <a:gd name="T37" fmla="*/ 196 h 244"/>
                <a:gd name="T38" fmla="*/ 258 w 914"/>
                <a:gd name="T39" fmla="*/ 205 h 244"/>
                <a:gd name="T40" fmla="*/ 369 w 914"/>
                <a:gd name="T41" fmla="*/ 211 h 244"/>
                <a:gd name="T42" fmla="*/ 524 w 914"/>
                <a:gd name="T43" fmla="*/ 241 h 244"/>
                <a:gd name="T44" fmla="*/ 578 w 914"/>
                <a:gd name="T45" fmla="*/ 232 h 244"/>
                <a:gd name="T46" fmla="*/ 455 w 914"/>
                <a:gd name="T47" fmla="*/ 213 h 244"/>
                <a:gd name="T48" fmla="*/ 490 w 914"/>
                <a:gd name="T49" fmla="*/ 176 h 244"/>
                <a:gd name="T50" fmla="*/ 604 w 914"/>
                <a:gd name="T51" fmla="*/ 200 h 244"/>
                <a:gd name="T52" fmla="*/ 711 w 914"/>
                <a:gd name="T53" fmla="*/ 224 h 244"/>
                <a:gd name="T54" fmla="*/ 771 w 914"/>
                <a:gd name="T55" fmla="*/ 239 h 244"/>
                <a:gd name="T56" fmla="*/ 595 w 914"/>
                <a:gd name="T57" fmla="*/ 184 h 244"/>
                <a:gd name="T58" fmla="*/ 524 w 914"/>
                <a:gd name="T59" fmla="*/ 166 h 244"/>
                <a:gd name="T60" fmla="*/ 757 w 914"/>
                <a:gd name="T61" fmla="*/ 208 h 244"/>
                <a:gd name="T62" fmla="*/ 849 w 914"/>
                <a:gd name="T63" fmla="*/ 214 h 244"/>
                <a:gd name="T64" fmla="*/ 658 w 914"/>
                <a:gd name="T65" fmla="*/ 151 h 244"/>
                <a:gd name="T66" fmla="*/ 713 w 914"/>
                <a:gd name="T67" fmla="*/ 1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4" h="244">
                  <a:moveTo>
                    <a:pt x="802" y="140"/>
                  </a:moveTo>
                  <a:cubicBezTo>
                    <a:pt x="806" y="140"/>
                    <a:pt x="904" y="174"/>
                    <a:pt x="904" y="174"/>
                  </a:cubicBezTo>
                  <a:cubicBezTo>
                    <a:pt x="914" y="171"/>
                    <a:pt x="914" y="171"/>
                    <a:pt x="914" y="171"/>
                  </a:cubicBezTo>
                  <a:cubicBezTo>
                    <a:pt x="906" y="167"/>
                    <a:pt x="906" y="167"/>
                    <a:pt x="906" y="167"/>
                  </a:cubicBezTo>
                  <a:cubicBezTo>
                    <a:pt x="906" y="167"/>
                    <a:pt x="855" y="153"/>
                    <a:pt x="845" y="147"/>
                  </a:cubicBezTo>
                  <a:cubicBezTo>
                    <a:pt x="835" y="141"/>
                    <a:pt x="784" y="123"/>
                    <a:pt x="765" y="121"/>
                  </a:cubicBezTo>
                  <a:cubicBezTo>
                    <a:pt x="745" y="119"/>
                    <a:pt x="658" y="121"/>
                    <a:pt x="649" y="122"/>
                  </a:cubicBezTo>
                  <a:cubicBezTo>
                    <a:pt x="643" y="123"/>
                    <a:pt x="603" y="137"/>
                    <a:pt x="581" y="146"/>
                  </a:cubicBezTo>
                  <a:cubicBezTo>
                    <a:pt x="566" y="145"/>
                    <a:pt x="554" y="144"/>
                    <a:pt x="547" y="144"/>
                  </a:cubicBezTo>
                  <a:cubicBezTo>
                    <a:pt x="527" y="142"/>
                    <a:pt x="472" y="149"/>
                    <a:pt x="451" y="156"/>
                  </a:cubicBezTo>
                  <a:cubicBezTo>
                    <a:pt x="431" y="163"/>
                    <a:pt x="319" y="177"/>
                    <a:pt x="298" y="177"/>
                  </a:cubicBezTo>
                  <a:cubicBezTo>
                    <a:pt x="291" y="177"/>
                    <a:pt x="277" y="174"/>
                    <a:pt x="262" y="169"/>
                  </a:cubicBezTo>
                  <a:cubicBezTo>
                    <a:pt x="285" y="151"/>
                    <a:pt x="353" y="104"/>
                    <a:pt x="366" y="102"/>
                  </a:cubicBezTo>
                  <a:cubicBezTo>
                    <a:pt x="382" y="100"/>
                    <a:pt x="419" y="95"/>
                    <a:pt x="450" y="95"/>
                  </a:cubicBezTo>
                  <a:cubicBezTo>
                    <a:pt x="462" y="98"/>
                    <a:pt x="483" y="104"/>
                    <a:pt x="489" y="104"/>
                  </a:cubicBezTo>
                  <a:cubicBezTo>
                    <a:pt x="499" y="104"/>
                    <a:pt x="523" y="104"/>
                    <a:pt x="532" y="103"/>
                  </a:cubicBezTo>
                  <a:cubicBezTo>
                    <a:pt x="541" y="102"/>
                    <a:pt x="584" y="101"/>
                    <a:pt x="584" y="101"/>
                  </a:cubicBezTo>
                  <a:cubicBezTo>
                    <a:pt x="589" y="98"/>
                    <a:pt x="589" y="98"/>
                    <a:pt x="589" y="98"/>
                  </a:cubicBezTo>
                  <a:cubicBezTo>
                    <a:pt x="589" y="98"/>
                    <a:pt x="571" y="98"/>
                    <a:pt x="555" y="98"/>
                  </a:cubicBezTo>
                  <a:cubicBezTo>
                    <a:pt x="538" y="98"/>
                    <a:pt x="523" y="101"/>
                    <a:pt x="510" y="101"/>
                  </a:cubicBezTo>
                  <a:cubicBezTo>
                    <a:pt x="502" y="102"/>
                    <a:pt x="478" y="97"/>
                    <a:pt x="465" y="93"/>
                  </a:cubicBezTo>
                  <a:cubicBezTo>
                    <a:pt x="494" y="90"/>
                    <a:pt x="527" y="78"/>
                    <a:pt x="538" y="76"/>
                  </a:cubicBezTo>
                  <a:cubicBezTo>
                    <a:pt x="550" y="73"/>
                    <a:pt x="586" y="65"/>
                    <a:pt x="595" y="63"/>
                  </a:cubicBezTo>
                  <a:cubicBezTo>
                    <a:pt x="604" y="61"/>
                    <a:pt x="620" y="67"/>
                    <a:pt x="620" y="67"/>
                  </a:cubicBezTo>
                  <a:cubicBezTo>
                    <a:pt x="624" y="64"/>
                    <a:pt x="624" y="64"/>
                    <a:pt x="624" y="64"/>
                  </a:cubicBezTo>
                  <a:cubicBezTo>
                    <a:pt x="605" y="61"/>
                    <a:pt x="605" y="61"/>
                    <a:pt x="605" y="61"/>
                  </a:cubicBezTo>
                  <a:cubicBezTo>
                    <a:pt x="575" y="56"/>
                    <a:pt x="513" y="86"/>
                    <a:pt x="468" y="86"/>
                  </a:cubicBezTo>
                  <a:cubicBezTo>
                    <a:pt x="423" y="86"/>
                    <a:pt x="397" y="92"/>
                    <a:pt x="369" y="95"/>
                  </a:cubicBezTo>
                  <a:cubicBezTo>
                    <a:pt x="342" y="98"/>
                    <a:pt x="261" y="158"/>
                    <a:pt x="251" y="165"/>
                  </a:cubicBezTo>
                  <a:cubicBezTo>
                    <a:pt x="246" y="164"/>
                    <a:pt x="242" y="162"/>
                    <a:pt x="238" y="161"/>
                  </a:cubicBezTo>
                  <a:cubicBezTo>
                    <a:pt x="216" y="150"/>
                    <a:pt x="171" y="127"/>
                    <a:pt x="159" y="117"/>
                  </a:cubicBezTo>
                  <a:cubicBezTo>
                    <a:pt x="144" y="102"/>
                    <a:pt x="66" y="47"/>
                    <a:pt x="66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70" y="158"/>
                    <a:pt x="91" y="166"/>
                  </a:cubicBezTo>
                  <a:cubicBezTo>
                    <a:pt x="105" y="171"/>
                    <a:pt x="151" y="185"/>
                    <a:pt x="193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204" y="196"/>
                    <a:pt x="204" y="196"/>
                    <a:pt x="204" y="196"/>
                  </a:cubicBezTo>
                  <a:cubicBezTo>
                    <a:pt x="212" y="197"/>
                    <a:pt x="221" y="199"/>
                    <a:pt x="228" y="200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335" y="210"/>
                    <a:pt x="362" y="211"/>
                  </a:cubicBezTo>
                  <a:cubicBezTo>
                    <a:pt x="364" y="212"/>
                    <a:pt x="366" y="211"/>
                    <a:pt x="369" y="211"/>
                  </a:cubicBezTo>
                  <a:cubicBezTo>
                    <a:pt x="382" y="213"/>
                    <a:pt x="430" y="222"/>
                    <a:pt x="447" y="224"/>
                  </a:cubicBezTo>
                  <a:cubicBezTo>
                    <a:pt x="465" y="226"/>
                    <a:pt x="508" y="239"/>
                    <a:pt x="524" y="241"/>
                  </a:cubicBezTo>
                  <a:cubicBezTo>
                    <a:pt x="539" y="244"/>
                    <a:pt x="576" y="236"/>
                    <a:pt x="576" y="236"/>
                  </a:cubicBezTo>
                  <a:cubicBezTo>
                    <a:pt x="578" y="232"/>
                    <a:pt x="578" y="232"/>
                    <a:pt x="578" y="232"/>
                  </a:cubicBezTo>
                  <a:cubicBezTo>
                    <a:pt x="578" y="232"/>
                    <a:pt x="560" y="237"/>
                    <a:pt x="539" y="238"/>
                  </a:cubicBezTo>
                  <a:cubicBezTo>
                    <a:pt x="518" y="239"/>
                    <a:pt x="477" y="223"/>
                    <a:pt x="455" y="213"/>
                  </a:cubicBezTo>
                  <a:cubicBezTo>
                    <a:pt x="437" y="206"/>
                    <a:pt x="411" y="204"/>
                    <a:pt x="401" y="204"/>
                  </a:cubicBezTo>
                  <a:cubicBezTo>
                    <a:pt x="428" y="196"/>
                    <a:pt x="464" y="184"/>
                    <a:pt x="490" y="176"/>
                  </a:cubicBezTo>
                  <a:cubicBezTo>
                    <a:pt x="499" y="177"/>
                    <a:pt x="543" y="184"/>
                    <a:pt x="551" y="184"/>
                  </a:cubicBezTo>
                  <a:cubicBezTo>
                    <a:pt x="561" y="184"/>
                    <a:pt x="589" y="196"/>
                    <a:pt x="604" y="200"/>
                  </a:cubicBezTo>
                  <a:cubicBezTo>
                    <a:pt x="620" y="203"/>
                    <a:pt x="648" y="213"/>
                    <a:pt x="659" y="214"/>
                  </a:cubicBezTo>
                  <a:cubicBezTo>
                    <a:pt x="671" y="214"/>
                    <a:pt x="702" y="222"/>
                    <a:pt x="711" y="224"/>
                  </a:cubicBezTo>
                  <a:cubicBezTo>
                    <a:pt x="719" y="226"/>
                    <a:pt x="765" y="240"/>
                    <a:pt x="765" y="240"/>
                  </a:cubicBezTo>
                  <a:cubicBezTo>
                    <a:pt x="771" y="239"/>
                    <a:pt x="771" y="239"/>
                    <a:pt x="771" y="239"/>
                  </a:cubicBezTo>
                  <a:cubicBezTo>
                    <a:pt x="762" y="236"/>
                    <a:pt x="689" y="213"/>
                    <a:pt x="670" y="211"/>
                  </a:cubicBezTo>
                  <a:cubicBezTo>
                    <a:pt x="650" y="210"/>
                    <a:pt x="614" y="194"/>
                    <a:pt x="595" y="184"/>
                  </a:cubicBezTo>
                  <a:cubicBezTo>
                    <a:pt x="579" y="176"/>
                    <a:pt x="534" y="169"/>
                    <a:pt x="520" y="167"/>
                  </a:cubicBezTo>
                  <a:cubicBezTo>
                    <a:pt x="521" y="167"/>
                    <a:pt x="523" y="166"/>
                    <a:pt x="524" y="166"/>
                  </a:cubicBezTo>
                  <a:cubicBezTo>
                    <a:pt x="544" y="164"/>
                    <a:pt x="601" y="163"/>
                    <a:pt x="620" y="163"/>
                  </a:cubicBezTo>
                  <a:cubicBezTo>
                    <a:pt x="639" y="163"/>
                    <a:pt x="736" y="205"/>
                    <a:pt x="757" y="208"/>
                  </a:cubicBezTo>
                  <a:cubicBezTo>
                    <a:pt x="777" y="211"/>
                    <a:pt x="841" y="219"/>
                    <a:pt x="841" y="219"/>
                  </a:cubicBezTo>
                  <a:cubicBezTo>
                    <a:pt x="849" y="214"/>
                    <a:pt x="849" y="214"/>
                    <a:pt x="849" y="214"/>
                  </a:cubicBezTo>
                  <a:cubicBezTo>
                    <a:pt x="849" y="214"/>
                    <a:pt x="804" y="205"/>
                    <a:pt x="792" y="202"/>
                  </a:cubicBezTo>
                  <a:cubicBezTo>
                    <a:pt x="779" y="200"/>
                    <a:pt x="665" y="153"/>
                    <a:pt x="658" y="151"/>
                  </a:cubicBezTo>
                  <a:cubicBezTo>
                    <a:pt x="656" y="151"/>
                    <a:pt x="648" y="150"/>
                    <a:pt x="637" y="150"/>
                  </a:cubicBezTo>
                  <a:cubicBezTo>
                    <a:pt x="713" y="140"/>
                    <a:pt x="713" y="140"/>
                    <a:pt x="713" y="140"/>
                  </a:cubicBezTo>
                  <a:cubicBezTo>
                    <a:pt x="713" y="140"/>
                    <a:pt x="797" y="140"/>
                    <a:pt x="802" y="140"/>
                  </a:cubicBezTo>
                  <a:close/>
                </a:path>
              </a:pathLst>
            </a:custGeom>
            <a:solidFill>
              <a:srgbClr val="442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76425" y="2135188"/>
              <a:ext cx="581025" cy="595313"/>
            </a:xfrm>
            <a:custGeom>
              <a:avLst/>
              <a:gdLst>
                <a:gd name="T0" fmla="*/ 96 w 102"/>
                <a:gd name="T1" fmla="*/ 25 h 104"/>
                <a:gd name="T2" fmla="*/ 72 w 102"/>
                <a:gd name="T3" fmla="*/ 14 h 104"/>
                <a:gd name="T4" fmla="*/ 61 w 102"/>
                <a:gd name="T5" fmla="*/ 26 h 104"/>
                <a:gd name="T6" fmla="*/ 61 w 102"/>
                <a:gd name="T7" fmla="*/ 26 h 104"/>
                <a:gd name="T8" fmla="*/ 60 w 102"/>
                <a:gd name="T9" fmla="*/ 15 h 104"/>
                <a:gd name="T10" fmla="*/ 36 w 102"/>
                <a:gd name="T11" fmla="*/ 4 h 104"/>
                <a:gd name="T12" fmla="*/ 24 w 102"/>
                <a:gd name="T13" fmla="*/ 28 h 104"/>
                <a:gd name="T14" fmla="*/ 31 w 102"/>
                <a:gd name="T15" fmla="*/ 37 h 104"/>
                <a:gd name="T16" fmla="*/ 31 w 102"/>
                <a:gd name="T17" fmla="*/ 37 h 104"/>
                <a:gd name="T18" fmla="*/ 15 w 102"/>
                <a:gd name="T19" fmla="*/ 35 h 104"/>
                <a:gd name="T20" fmla="*/ 3 w 102"/>
                <a:gd name="T21" fmla="*/ 59 h 104"/>
                <a:gd name="T22" fmla="*/ 28 w 102"/>
                <a:gd name="T23" fmla="*/ 71 h 104"/>
                <a:gd name="T24" fmla="*/ 32 w 102"/>
                <a:gd name="T25" fmla="*/ 68 h 104"/>
                <a:gd name="T26" fmla="*/ 27 w 102"/>
                <a:gd name="T27" fmla="*/ 89 h 104"/>
                <a:gd name="T28" fmla="*/ 51 w 102"/>
                <a:gd name="T29" fmla="*/ 100 h 104"/>
                <a:gd name="T30" fmla="*/ 63 w 102"/>
                <a:gd name="T31" fmla="*/ 76 h 104"/>
                <a:gd name="T32" fmla="*/ 63 w 102"/>
                <a:gd name="T33" fmla="*/ 76 h 104"/>
                <a:gd name="T34" fmla="*/ 87 w 102"/>
                <a:gd name="T35" fmla="*/ 87 h 104"/>
                <a:gd name="T36" fmla="*/ 98 w 102"/>
                <a:gd name="T37" fmla="*/ 63 h 104"/>
                <a:gd name="T38" fmla="*/ 81 w 102"/>
                <a:gd name="T39" fmla="*/ 50 h 104"/>
                <a:gd name="T40" fmla="*/ 85 w 102"/>
                <a:gd name="T41" fmla="*/ 50 h 104"/>
                <a:gd name="T42" fmla="*/ 96 w 102"/>
                <a:gd name="T4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104">
                  <a:moveTo>
                    <a:pt x="96" y="25"/>
                  </a:moveTo>
                  <a:cubicBezTo>
                    <a:pt x="93" y="15"/>
                    <a:pt x="82" y="10"/>
                    <a:pt x="72" y="14"/>
                  </a:cubicBezTo>
                  <a:cubicBezTo>
                    <a:pt x="67" y="16"/>
                    <a:pt x="62" y="20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2"/>
                    <a:pt x="61" y="18"/>
                    <a:pt x="60" y="15"/>
                  </a:cubicBezTo>
                  <a:cubicBezTo>
                    <a:pt x="56" y="5"/>
                    <a:pt x="46" y="0"/>
                    <a:pt x="36" y="4"/>
                  </a:cubicBezTo>
                  <a:cubicBezTo>
                    <a:pt x="26" y="7"/>
                    <a:pt x="21" y="18"/>
                    <a:pt x="24" y="28"/>
                  </a:cubicBezTo>
                  <a:cubicBezTo>
                    <a:pt x="26" y="32"/>
                    <a:pt x="28" y="35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4"/>
                    <a:pt x="20" y="33"/>
                    <a:pt x="15" y="35"/>
                  </a:cubicBezTo>
                  <a:cubicBezTo>
                    <a:pt x="5" y="39"/>
                    <a:pt x="0" y="50"/>
                    <a:pt x="3" y="59"/>
                  </a:cubicBezTo>
                  <a:cubicBezTo>
                    <a:pt x="7" y="69"/>
                    <a:pt x="18" y="74"/>
                    <a:pt x="28" y="71"/>
                  </a:cubicBezTo>
                  <a:cubicBezTo>
                    <a:pt x="29" y="70"/>
                    <a:pt x="31" y="69"/>
                    <a:pt x="32" y="68"/>
                  </a:cubicBezTo>
                  <a:cubicBezTo>
                    <a:pt x="27" y="73"/>
                    <a:pt x="24" y="81"/>
                    <a:pt x="27" y="89"/>
                  </a:cubicBezTo>
                  <a:cubicBezTo>
                    <a:pt x="31" y="99"/>
                    <a:pt x="41" y="104"/>
                    <a:pt x="51" y="100"/>
                  </a:cubicBezTo>
                  <a:cubicBezTo>
                    <a:pt x="61" y="97"/>
                    <a:pt x="66" y="86"/>
                    <a:pt x="6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6" y="86"/>
                    <a:pt x="77" y="91"/>
                    <a:pt x="87" y="87"/>
                  </a:cubicBezTo>
                  <a:cubicBezTo>
                    <a:pt x="97" y="84"/>
                    <a:pt x="102" y="73"/>
                    <a:pt x="98" y="63"/>
                  </a:cubicBezTo>
                  <a:cubicBezTo>
                    <a:pt x="95" y="56"/>
                    <a:pt x="89" y="51"/>
                    <a:pt x="81" y="50"/>
                  </a:cubicBezTo>
                  <a:cubicBezTo>
                    <a:pt x="83" y="50"/>
                    <a:pt x="84" y="50"/>
                    <a:pt x="85" y="50"/>
                  </a:cubicBezTo>
                  <a:cubicBezTo>
                    <a:pt x="95" y="46"/>
                    <a:pt x="100" y="35"/>
                    <a:pt x="9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036763" y="2278063"/>
              <a:ext cx="284163" cy="287338"/>
            </a:xfrm>
            <a:custGeom>
              <a:avLst/>
              <a:gdLst>
                <a:gd name="T0" fmla="*/ 45 w 50"/>
                <a:gd name="T1" fmla="*/ 14 h 50"/>
                <a:gd name="T2" fmla="*/ 43 w 50"/>
                <a:gd name="T3" fmla="*/ 17 h 50"/>
                <a:gd name="T4" fmla="*/ 33 w 50"/>
                <a:gd name="T5" fmla="*/ 21 h 50"/>
                <a:gd name="T6" fmla="*/ 30 w 50"/>
                <a:gd name="T7" fmla="*/ 17 h 50"/>
                <a:gd name="T8" fmla="*/ 34 w 50"/>
                <a:gd name="T9" fmla="*/ 8 h 50"/>
                <a:gd name="T10" fmla="*/ 38 w 50"/>
                <a:gd name="T11" fmla="*/ 6 h 50"/>
                <a:gd name="T12" fmla="*/ 36 w 50"/>
                <a:gd name="T13" fmla="*/ 2 h 50"/>
                <a:gd name="T14" fmla="*/ 32 w 50"/>
                <a:gd name="T15" fmla="*/ 3 h 50"/>
                <a:gd name="T16" fmla="*/ 32 w 50"/>
                <a:gd name="T17" fmla="*/ 7 h 50"/>
                <a:gd name="T18" fmla="*/ 28 w 50"/>
                <a:gd name="T19" fmla="*/ 16 h 50"/>
                <a:gd name="T20" fmla="*/ 23 w 50"/>
                <a:gd name="T21" fmla="*/ 16 h 50"/>
                <a:gd name="T22" fmla="*/ 19 w 50"/>
                <a:gd name="T23" fmla="*/ 6 h 50"/>
                <a:gd name="T24" fmla="*/ 20 w 50"/>
                <a:gd name="T25" fmla="*/ 3 h 50"/>
                <a:gd name="T26" fmla="*/ 16 w 50"/>
                <a:gd name="T27" fmla="*/ 1 h 50"/>
                <a:gd name="T28" fmla="*/ 14 w 50"/>
                <a:gd name="T29" fmla="*/ 5 h 50"/>
                <a:gd name="T30" fmla="*/ 17 w 50"/>
                <a:gd name="T31" fmla="*/ 7 h 50"/>
                <a:gd name="T32" fmla="*/ 21 w 50"/>
                <a:gd name="T33" fmla="*/ 17 h 50"/>
                <a:gd name="T34" fmla="*/ 17 w 50"/>
                <a:gd name="T35" fmla="*/ 20 h 50"/>
                <a:gd name="T36" fmla="*/ 8 w 50"/>
                <a:gd name="T37" fmla="*/ 16 h 50"/>
                <a:gd name="T38" fmla="*/ 6 w 50"/>
                <a:gd name="T39" fmla="*/ 13 h 50"/>
                <a:gd name="T40" fmla="*/ 2 w 50"/>
                <a:gd name="T41" fmla="*/ 14 h 50"/>
                <a:gd name="T42" fmla="*/ 3 w 50"/>
                <a:gd name="T43" fmla="*/ 19 h 50"/>
                <a:gd name="T44" fmla="*/ 7 w 50"/>
                <a:gd name="T45" fmla="*/ 18 h 50"/>
                <a:gd name="T46" fmla="*/ 16 w 50"/>
                <a:gd name="T47" fmla="*/ 22 h 50"/>
                <a:gd name="T48" fmla="*/ 16 w 50"/>
                <a:gd name="T49" fmla="*/ 28 h 50"/>
                <a:gd name="T50" fmla="*/ 6 w 50"/>
                <a:gd name="T51" fmla="*/ 31 h 50"/>
                <a:gd name="T52" fmla="*/ 3 w 50"/>
                <a:gd name="T53" fmla="*/ 30 h 50"/>
                <a:gd name="T54" fmla="*/ 1 w 50"/>
                <a:gd name="T55" fmla="*/ 34 h 50"/>
                <a:gd name="T56" fmla="*/ 5 w 50"/>
                <a:gd name="T57" fmla="*/ 36 h 50"/>
                <a:gd name="T58" fmla="*/ 7 w 50"/>
                <a:gd name="T59" fmla="*/ 33 h 50"/>
                <a:gd name="T60" fmla="*/ 16 w 50"/>
                <a:gd name="T61" fmla="*/ 30 h 50"/>
                <a:gd name="T62" fmla="*/ 20 w 50"/>
                <a:gd name="T63" fmla="*/ 33 h 50"/>
                <a:gd name="T64" fmla="*/ 16 w 50"/>
                <a:gd name="T65" fmla="*/ 43 h 50"/>
                <a:gd name="T66" fmla="*/ 13 w 50"/>
                <a:gd name="T67" fmla="*/ 44 h 50"/>
                <a:gd name="T68" fmla="*/ 14 w 50"/>
                <a:gd name="T69" fmla="*/ 49 h 50"/>
                <a:gd name="T70" fmla="*/ 18 w 50"/>
                <a:gd name="T71" fmla="*/ 47 h 50"/>
                <a:gd name="T72" fmla="*/ 18 w 50"/>
                <a:gd name="T73" fmla="*/ 43 h 50"/>
                <a:gd name="T74" fmla="*/ 22 w 50"/>
                <a:gd name="T75" fmla="*/ 34 h 50"/>
                <a:gd name="T76" fmla="*/ 27 w 50"/>
                <a:gd name="T77" fmla="*/ 35 h 50"/>
                <a:gd name="T78" fmla="*/ 31 w 50"/>
                <a:gd name="T79" fmla="*/ 44 h 50"/>
                <a:gd name="T80" fmla="*/ 30 w 50"/>
                <a:gd name="T81" fmla="*/ 48 h 50"/>
                <a:gd name="T82" fmla="*/ 34 w 50"/>
                <a:gd name="T83" fmla="*/ 49 h 50"/>
                <a:gd name="T84" fmla="*/ 36 w 50"/>
                <a:gd name="T85" fmla="*/ 45 h 50"/>
                <a:gd name="T86" fmla="*/ 33 w 50"/>
                <a:gd name="T87" fmla="*/ 43 h 50"/>
                <a:gd name="T88" fmla="*/ 29 w 50"/>
                <a:gd name="T89" fmla="*/ 34 h 50"/>
                <a:gd name="T90" fmla="*/ 33 w 50"/>
                <a:gd name="T91" fmla="*/ 30 h 50"/>
                <a:gd name="T92" fmla="*/ 43 w 50"/>
                <a:gd name="T93" fmla="*/ 35 h 50"/>
                <a:gd name="T94" fmla="*/ 44 w 50"/>
                <a:gd name="T95" fmla="*/ 38 h 50"/>
                <a:gd name="T96" fmla="*/ 49 w 50"/>
                <a:gd name="T97" fmla="*/ 36 h 50"/>
                <a:gd name="T98" fmla="*/ 47 w 50"/>
                <a:gd name="T99" fmla="*/ 32 h 50"/>
                <a:gd name="T100" fmla="*/ 43 w 50"/>
                <a:gd name="T101" fmla="*/ 33 h 50"/>
                <a:gd name="T102" fmla="*/ 34 w 50"/>
                <a:gd name="T103" fmla="*/ 28 h 50"/>
                <a:gd name="T104" fmla="*/ 34 w 50"/>
                <a:gd name="T105" fmla="*/ 23 h 50"/>
                <a:gd name="T106" fmla="*/ 44 w 50"/>
                <a:gd name="T107" fmla="*/ 19 h 50"/>
                <a:gd name="T108" fmla="*/ 48 w 50"/>
                <a:gd name="T109" fmla="*/ 20 h 50"/>
                <a:gd name="T110" fmla="*/ 49 w 50"/>
                <a:gd name="T111" fmla="*/ 16 h 50"/>
                <a:gd name="T112" fmla="*/ 45 w 50"/>
                <a:gd name="T11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50">
                  <a:moveTo>
                    <a:pt x="45" y="14"/>
                  </a:moveTo>
                  <a:cubicBezTo>
                    <a:pt x="44" y="15"/>
                    <a:pt x="43" y="16"/>
                    <a:pt x="43" y="17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9"/>
                    <a:pt x="31" y="18"/>
                    <a:pt x="30" y="1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7" y="7"/>
                    <a:pt x="38" y="6"/>
                  </a:cubicBezTo>
                  <a:cubicBezTo>
                    <a:pt x="38" y="4"/>
                    <a:pt x="38" y="2"/>
                    <a:pt x="36" y="2"/>
                  </a:cubicBezTo>
                  <a:cubicBezTo>
                    <a:pt x="34" y="1"/>
                    <a:pt x="32" y="2"/>
                    <a:pt x="32" y="3"/>
                  </a:cubicBezTo>
                  <a:cubicBezTo>
                    <a:pt x="31" y="4"/>
                    <a:pt x="31" y="6"/>
                    <a:pt x="32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4"/>
                    <a:pt x="20" y="3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4" y="1"/>
                    <a:pt x="13" y="3"/>
                    <a:pt x="14" y="5"/>
                  </a:cubicBezTo>
                  <a:cubicBezTo>
                    <a:pt x="14" y="6"/>
                    <a:pt x="16" y="7"/>
                    <a:pt x="17" y="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7" y="13"/>
                    <a:pt x="6" y="13"/>
                  </a:cubicBezTo>
                  <a:cubicBezTo>
                    <a:pt x="4" y="12"/>
                    <a:pt x="2" y="13"/>
                    <a:pt x="2" y="14"/>
                  </a:cubicBezTo>
                  <a:cubicBezTo>
                    <a:pt x="1" y="16"/>
                    <a:pt x="2" y="18"/>
                    <a:pt x="3" y="19"/>
                  </a:cubicBezTo>
                  <a:cubicBezTo>
                    <a:pt x="4" y="19"/>
                    <a:pt x="6" y="19"/>
                    <a:pt x="7" y="1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4"/>
                    <a:pt x="15" y="26"/>
                    <a:pt x="16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1" y="31"/>
                    <a:pt x="0" y="33"/>
                    <a:pt x="1" y="34"/>
                  </a:cubicBezTo>
                  <a:cubicBezTo>
                    <a:pt x="1" y="36"/>
                    <a:pt x="3" y="37"/>
                    <a:pt x="5" y="36"/>
                  </a:cubicBezTo>
                  <a:cubicBezTo>
                    <a:pt x="6" y="36"/>
                    <a:pt x="7" y="34"/>
                    <a:pt x="7" y="3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8" y="33"/>
                    <a:pt x="20" y="3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4" y="43"/>
                    <a:pt x="13" y="43"/>
                    <a:pt x="13" y="44"/>
                  </a:cubicBezTo>
                  <a:cubicBezTo>
                    <a:pt x="12" y="46"/>
                    <a:pt x="13" y="48"/>
                    <a:pt x="14" y="49"/>
                  </a:cubicBezTo>
                  <a:cubicBezTo>
                    <a:pt x="16" y="49"/>
                    <a:pt x="18" y="49"/>
                    <a:pt x="18" y="47"/>
                  </a:cubicBezTo>
                  <a:cubicBezTo>
                    <a:pt x="19" y="46"/>
                    <a:pt x="19" y="44"/>
                    <a:pt x="18" y="43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4" y="35"/>
                    <a:pt x="25" y="35"/>
                    <a:pt x="27" y="35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5"/>
                    <a:pt x="29" y="46"/>
                    <a:pt x="30" y="48"/>
                  </a:cubicBezTo>
                  <a:cubicBezTo>
                    <a:pt x="30" y="49"/>
                    <a:pt x="32" y="50"/>
                    <a:pt x="34" y="49"/>
                  </a:cubicBezTo>
                  <a:cubicBezTo>
                    <a:pt x="35" y="49"/>
                    <a:pt x="36" y="47"/>
                    <a:pt x="36" y="45"/>
                  </a:cubicBezTo>
                  <a:cubicBezTo>
                    <a:pt x="35" y="44"/>
                    <a:pt x="34" y="43"/>
                    <a:pt x="33" y="43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3"/>
                    <a:pt x="32" y="32"/>
                    <a:pt x="33" y="30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7"/>
                    <a:pt x="44" y="38"/>
                  </a:cubicBezTo>
                  <a:cubicBezTo>
                    <a:pt x="46" y="38"/>
                    <a:pt x="48" y="38"/>
                    <a:pt x="49" y="36"/>
                  </a:cubicBezTo>
                  <a:cubicBezTo>
                    <a:pt x="49" y="35"/>
                    <a:pt x="49" y="33"/>
                    <a:pt x="47" y="32"/>
                  </a:cubicBezTo>
                  <a:cubicBezTo>
                    <a:pt x="46" y="31"/>
                    <a:pt x="44" y="32"/>
                    <a:pt x="43" y="33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7"/>
                    <a:pt x="35" y="25"/>
                    <a:pt x="34" y="23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0"/>
                    <a:pt x="46" y="21"/>
                    <a:pt x="48" y="20"/>
                  </a:cubicBezTo>
                  <a:cubicBezTo>
                    <a:pt x="49" y="20"/>
                    <a:pt x="50" y="18"/>
                    <a:pt x="49" y="16"/>
                  </a:cubicBezTo>
                  <a:cubicBezTo>
                    <a:pt x="49" y="15"/>
                    <a:pt x="47" y="14"/>
                    <a:pt x="4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12788" y="1814513"/>
              <a:ext cx="455613" cy="469900"/>
            </a:xfrm>
            <a:custGeom>
              <a:avLst/>
              <a:gdLst>
                <a:gd name="T0" fmla="*/ 75 w 80"/>
                <a:gd name="T1" fmla="*/ 18 h 82"/>
                <a:gd name="T2" fmla="*/ 55 w 80"/>
                <a:gd name="T3" fmla="*/ 11 h 82"/>
                <a:gd name="T4" fmla="*/ 47 w 80"/>
                <a:gd name="T5" fmla="*/ 20 h 82"/>
                <a:gd name="T6" fmla="*/ 47 w 80"/>
                <a:gd name="T7" fmla="*/ 20 h 82"/>
                <a:gd name="T8" fmla="*/ 46 w 80"/>
                <a:gd name="T9" fmla="*/ 12 h 82"/>
                <a:gd name="T10" fmla="*/ 27 w 80"/>
                <a:gd name="T11" fmla="*/ 4 h 82"/>
                <a:gd name="T12" fmla="*/ 19 w 80"/>
                <a:gd name="T13" fmla="*/ 23 h 82"/>
                <a:gd name="T14" fmla="*/ 24 w 80"/>
                <a:gd name="T15" fmla="*/ 30 h 82"/>
                <a:gd name="T16" fmla="*/ 24 w 80"/>
                <a:gd name="T17" fmla="*/ 30 h 82"/>
                <a:gd name="T18" fmla="*/ 11 w 80"/>
                <a:gd name="T19" fmla="*/ 29 h 82"/>
                <a:gd name="T20" fmla="*/ 3 w 80"/>
                <a:gd name="T21" fmla="*/ 48 h 82"/>
                <a:gd name="T22" fmla="*/ 23 w 80"/>
                <a:gd name="T23" fmla="*/ 56 h 82"/>
                <a:gd name="T24" fmla="*/ 26 w 80"/>
                <a:gd name="T25" fmla="*/ 54 h 82"/>
                <a:gd name="T26" fmla="*/ 23 w 80"/>
                <a:gd name="T27" fmla="*/ 71 h 82"/>
                <a:gd name="T28" fmla="*/ 42 w 80"/>
                <a:gd name="T29" fmla="*/ 79 h 82"/>
                <a:gd name="T30" fmla="*/ 50 w 80"/>
                <a:gd name="T31" fmla="*/ 59 h 82"/>
                <a:gd name="T32" fmla="*/ 50 w 80"/>
                <a:gd name="T33" fmla="*/ 59 h 82"/>
                <a:gd name="T34" fmla="*/ 69 w 80"/>
                <a:gd name="T35" fmla="*/ 67 h 82"/>
                <a:gd name="T36" fmla="*/ 77 w 80"/>
                <a:gd name="T37" fmla="*/ 48 h 82"/>
                <a:gd name="T38" fmla="*/ 64 w 80"/>
                <a:gd name="T39" fmla="*/ 39 h 82"/>
                <a:gd name="T40" fmla="*/ 67 w 80"/>
                <a:gd name="T41" fmla="*/ 38 h 82"/>
                <a:gd name="T42" fmla="*/ 75 w 80"/>
                <a:gd name="T43" fmla="*/ 1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2">
                  <a:moveTo>
                    <a:pt x="75" y="18"/>
                  </a:moveTo>
                  <a:cubicBezTo>
                    <a:pt x="72" y="11"/>
                    <a:pt x="63" y="7"/>
                    <a:pt x="55" y="11"/>
                  </a:cubicBezTo>
                  <a:cubicBezTo>
                    <a:pt x="51" y="12"/>
                    <a:pt x="48" y="16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7"/>
                    <a:pt x="47" y="14"/>
                    <a:pt x="46" y="12"/>
                  </a:cubicBezTo>
                  <a:cubicBezTo>
                    <a:pt x="43" y="4"/>
                    <a:pt x="34" y="0"/>
                    <a:pt x="27" y="4"/>
                  </a:cubicBezTo>
                  <a:cubicBezTo>
                    <a:pt x="19" y="7"/>
                    <a:pt x="15" y="15"/>
                    <a:pt x="19" y="23"/>
                  </a:cubicBezTo>
                  <a:cubicBezTo>
                    <a:pt x="20" y="26"/>
                    <a:pt x="22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0" y="28"/>
                    <a:pt x="16" y="27"/>
                    <a:pt x="11" y="29"/>
                  </a:cubicBezTo>
                  <a:cubicBezTo>
                    <a:pt x="4" y="32"/>
                    <a:pt x="0" y="41"/>
                    <a:pt x="3" y="48"/>
                  </a:cubicBezTo>
                  <a:cubicBezTo>
                    <a:pt x="6" y="56"/>
                    <a:pt x="15" y="59"/>
                    <a:pt x="23" y="56"/>
                  </a:cubicBezTo>
                  <a:cubicBezTo>
                    <a:pt x="24" y="56"/>
                    <a:pt x="25" y="55"/>
                    <a:pt x="26" y="54"/>
                  </a:cubicBezTo>
                  <a:cubicBezTo>
                    <a:pt x="22" y="58"/>
                    <a:pt x="20" y="65"/>
                    <a:pt x="23" y="71"/>
                  </a:cubicBezTo>
                  <a:cubicBezTo>
                    <a:pt x="26" y="78"/>
                    <a:pt x="34" y="82"/>
                    <a:pt x="42" y="79"/>
                  </a:cubicBezTo>
                  <a:cubicBezTo>
                    <a:pt x="49" y="75"/>
                    <a:pt x="53" y="67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53" y="67"/>
                    <a:pt x="62" y="70"/>
                    <a:pt x="69" y="67"/>
                  </a:cubicBezTo>
                  <a:cubicBezTo>
                    <a:pt x="77" y="64"/>
                    <a:pt x="80" y="55"/>
                    <a:pt x="77" y="48"/>
                  </a:cubicBezTo>
                  <a:cubicBezTo>
                    <a:pt x="75" y="42"/>
                    <a:pt x="70" y="39"/>
                    <a:pt x="64" y="39"/>
                  </a:cubicBezTo>
                  <a:cubicBezTo>
                    <a:pt x="65" y="39"/>
                    <a:pt x="66" y="38"/>
                    <a:pt x="67" y="38"/>
                  </a:cubicBezTo>
                  <a:cubicBezTo>
                    <a:pt x="74" y="35"/>
                    <a:pt x="78" y="26"/>
                    <a:pt x="75" y="18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838200" y="1928813"/>
              <a:ext cx="222250" cy="223838"/>
            </a:xfrm>
            <a:custGeom>
              <a:avLst/>
              <a:gdLst>
                <a:gd name="T0" fmla="*/ 35 w 39"/>
                <a:gd name="T1" fmla="*/ 10 h 39"/>
                <a:gd name="T2" fmla="*/ 34 w 39"/>
                <a:gd name="T3" fmla="*/ 13 h 39"/>
                <a:gd name="T4" fmla="*/ 26 w 39"/>
                <a:gd name="T5" fmla="*/ 16 h 39"/>
                <a:gd name="T6" fmla="*/ 23 w 39"/>
                <a:gd name="T7" fmla="*/ 13 h 39"/>
                <a:gd name="T8" fmla="*/ 26 w 39"/>
                <a:gd name="T9" fmla="*/ 5 h 39"/>
                <a:gd name="T10" fmla="*/ 29 w 39"/>
                <a:gd name="T11" fmla="*/ 4 h 39"/>
                <a:gd name="T12" fmla="*/ 27 w 39"/>
                <a:gd name="T13" fmla="*/ 1 h 39"/>
                <a:gd name="T14" fmla="*/ 24 w 39"/>
                <a:gd name="T15" fmla="*/ 2 h 39"/>
                <a:gd name="T16" fmla="*/ 25 w 39"/>
                <a:gd name="T17" fmla="*/ 5 h 39"/>
                <a:gd name="T18" fmla="*/ 22 w 39"/>
                <a:gd name="T19" fmla="*/ 12 h 39"/>
                <a:gd name="T20" fmla="*/ 17 w 39"/>
                <a:gd name="T21" fmla="*/ 12 h 39"/>
                <a:gd name="T22" fmla="*/ 14 w 39"/>
                <a:gd name="T23" fmla="*/ 5 h 39"/>
                <a:gd name="T24" fmla="*/ 15 w 39"/>
                <a:gd name="T25" fmla="*/ 2 h 39"/>
                <a:gd name="T26" fmla="*/ 12 w 39"/>
                <a:gd name="T27" fmla="*/ 1 h 39"/>
                <a:gd name="T28" fmla="*/ 10 w 39"/>
                <a:gd name="T29" fmla="*/ 4 h 39"/>
                <a:gd name="T30" fmla="*/ 13 w 39"/>
                <a:gd name="T31" fmla="*/ 5 h 39"/>
                <a:gd name="T32" fmla="*/ 16 w 39"/>
                <a:gd name="T33" fmla="*/ 13 h 39"/>
                <a:gd name="T34" fmla="*/ 13 w 39"/>
                <a:gd name="T35" fmla="*/ 16 h 39"/>
                <a:gd name="T36" fmla="*/ 6 w 39"/>
                <a:gd name="T37" fmla="*/ 13 h 39"/>
                <a:gd name="T38" fmla="*/ 4 w 39"/>
                <a:gd name="T39" fmla="*/ 10 h 39"/>
                <a:gd name="T40" fmla="*/ 1 w 39"/>
                <a:gd name="T41" fmla="*/ 12 h 39"/>
                <a:gd name="T42" fmla="*/ 2 w 39"/>
                <a:gd name="T43" fmla="*/ 15 h 39"/>
                <a:gd name="T44" fmla="*/ 5 w 39"/>
                <a:gd name="T45" fmla="*/ 14 h 39"/>
                <a:gd name="T46" fmla="*/ 12 w 39"/>
                <a:gd name="T47" fmla="*/ 18 h 39"/>
                <a:gd name="T48" fmla="*/ 12 w 39"/>
                <a:gd name="T49" fmla="*/ 22 h 39"/>
                <a:gd name="T50" fmla="*/ 5 w 39"/>
                <a:gd name="T51" fmla="*/ 25 h 39"/>
                <a:gd name="T52" fmla="*/ 2 w 39"/>
                <a:gd name="T53" fmla="*/ 24 h 39"/>
                <a:gd name="T54" fmla="*/ 1 w 39"/>
                <a:gd name="T55" fmla="*/ 27 h 39"/>
                <a:gd name="T56" fmla="*/ 4 w 39"/>
                <a:gd name="T57" fmla="*/ 29 h 39"/>
                <a:gd name="T58" fmla="*/ 6 w 39"/>
                <a:gd name="T59" fmla="*/ 26 h 39"/>
                <a:gd name="T60" fmla="*/ 13 w 39"/>
                <a:gd name="T61" fmla="*/ 23 h 39"/>
                <a:gd name="T62" fmla="*/ 16 w 39"/>
                <a:gd name="T63" fmla="*/ 26 h 39"/>
                <a:gd name="T64" fmla="*/ 13 w 39"/>
                <a:gd name="T65" fmla="*/ 33 h 39"/>
                <a:gd name="T66" fmla="*/ 11 w 39"/>
                <a:gd name="T67" fmla="*/ 35 h 39"/>
                <a:gd name="T68" fmla="*/ 12 w 39"/>
                <a:gd name="T69" fmla="*/ 38 h 39"/>
                <a:gd name="T70" fmla="*/ 15 w 39"/>
                <a:gd name="T71" fmla="*/ 37 h 39"/>
                <a:gd name="T72" fmla="*/ 14 w 39"/>
                <a:gd name="T73" fmla="*/ 34 h 39"/>
                <a:gd name="T74" fmla="*/ 17 w 39"/>
                <a:gd name="T75" fmla="*/ 27 h 39"/>
                <a:gd name="T76" fmla="*/ 22 w 39"/>
                <a:gd name="T77" fmla="*/ 27 h 39"/>
                <a:gd name="T78" fmla="*/ 25 w 39"/>
                <a:gd name="T79" fmla="*/ 34 h 39"/>
                <a:gd name="T80" fmla="*/ 24 w 39"/>
                <a:gd name="T81" fmla="*/ 37 h 39"/>
                <a:gd name="T82" fmla="*/ 27 w 39"/>
                <a:gd name="T83" fmla="*/ 38 h 39"/>
                <a:gd name="T84" fmla="*/ 29 w 39"/>
                <a:gd name="T85" fmla="*/ 35 h 39"/>
                <a:gd name="T86" fmla="*/ 26 w 39"/>
                <a:gd name="T87" fmla="*/ 33 h 39"/>
                <a:gd name="T88" fmla="*/ 23 w 39"/>
                <a:gd name="T89" fmla="*/ 26 h 39"/>
                <a:gd name="T90" fmla="*/ 26 w 39"/>
                <a:gd name="T91" fmla="*/ 23 h 39"/>
                <a:gd name="T92" fmla="*/ 34 w 39"/>
                <a:gd name="T93" fmla="*/ 26 h 39"/>
                <a:gd name="T94" fmla="*/ 35 w 39"/>
                <a:gd name="T95" fmla="*/ 29 h 39"/>
                <a:gd name="T96" fmla="*/ 38 w 39"/>
                <a:gd name="T97" fmla="*/ 27 h 39"/>
                <a:gd name="T98" fmla="*/ 37 w 39"/>
                <a:gd name="T99" fmla="*/ 24 h 39"/>
                <a:gd name="T100" fmla="*/ 34 w 39"/>
                <a:gd name="T101" fmla="*/ 25 h 39"/>
                <a:gd name="T102" fmla="*/ 27 w 39"/>
                <a:gd name="T103" fmla="*/ 22 h 39"/>
                <a:gd name="T104" fmla="*/ 27 w 39"/>
                <a:gd name="T105" fmla="*/ 17 h 39"/>
                <a:gd name="T106" fmla="*/ 34 w 39"/>
                <a:gd name="T107" fmla="*/ 14 h 39"/>
                <a:gd name="T108" fmla="*/ 37 w 39"/>
                <a:gd name="T109" fmla="*/ 15 h 39"/>
                <a:gd name="T110" fmla="*/ 38 w 39"/>
                <a:gd name="T111" fmla="*/ 12 h 39"/>
                <a:gd name="T112" fmla="*/ 35 w 39"/>
                <a:gd name="T11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" h="39">
                  <a:moveTo>
                    <a:pt x="35" y="10"/>
                  </a:moveTo>
                  <a:cubicBezTo>
                    <a:pt x="34" y="11"/>
                    <a:pt x="34" y="12"/>
                    <a:pt x="34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5"/>
                    <a:pt x="24" y="14"/>
                    <a:pt x="23" y="1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6"/>
                    <a:pt x="28" y="5"/>
                    <a:pt x="29" y="4"/>
                  </a:cubicBezTo>
                  <a:cubicBezTo>
                    <a:pt x="29" y="3"/>
                    <a:pt x="29" y="1"/>
                    <a:pt x="27" y="1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0" y="1"/>
                    <a:pt x="10" y="3"/>
                    <a:pt x="10" y="4"/>
                  </a:cubicBezTo>
                  <a:cubicBezTo>
                    <a:pt x="11" y="5"/>
                    <a:pt x="12" y="6"/>
                    <a:pt x="13" y="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3" y="10"/>
                    <a:pt x="1" y="10"/>
                    <a:pt x="1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20"/>
                    <a:pt x="12" y="22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3" y="24"/>
                    <a:pt x="2" y="24"/>
                  </a:cubicBezTo>
                  <a:cubicBezTo>
                    <a:pt x="1" y="24"/>
                    <a:pt x="0" y="26"/>
                    <a:pt x="1" y="27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8"/>
                    <a:pt x="6" y="27"/>
                    <a:pt x="6" y="2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4"/>
                    <a:pt x="15" y="25"/>
                    <a:pt x="16" y="2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0" y="36"/>
                    <a:pt x="11" y="38"/>
                    <a:pt x="12" y="38"/>
                  </a:cubicBezTo>
                  <a:cubicBezTo>
                    <a:pt x="13" y="39"/>
                    <a:pt x="15" y="38"/>
                    <a:pt x="15" y="37"/>
                  </a:cubicBezTo>
                  <a:cubicBezTo>
                    <a:pt x="16" y="36"/>
                    <a:pt x="15" y="35"/>
                    <a:pt x="14" y="3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20" y="27"/>
                    <a:pt x="22" y="27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5"/>
                    <a:pt x="24" y="36"/>
                    <a:pt x="24" y="37"/>
                  </a:cubicBezTo>
                  <a:cubicBezTo>
                    <a:pt x="24" y="38"/>
                    <a:pt x="26" y="39"/>
                    <a:pt x="27" y="38"/>
                  </a:cubicBezTo>
                  <a:cubicBezTo>
                    <a:pt x="28" y="38"/>
                    <a:pt x="29" y="36"/>
                    <a:pt x="29" y="35"/>
                  </a:cubicBezTo>
                  <a:cubicBezTo>
                    <a:pt x="28" y="34"/>
                    <a:pt x="27" y="33"/>
                    <a:pt x="26" y="33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5"/>
                    <a:pt x="25" y="24"/>
                    <a:pt x="26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8"/>
                    <a:pt x="35" y="29"/>
                  </a:cubicBezTo>
                  <a:cubicBezTo>
                    <a:pt x="36" y="29"/>
                    <a:pt x="38" y="28"/>
                    <a:pt x="38" y="27"/>
                  </a:cubicBezTo>
                  <a:cubicBezTo>
                    <a:pt x="39" y="26"/>
                    <a:pt x="38" y="24"/>
                    <a:pt x="37" y="24"/>
                  </a:cubicBezTo>
                  <a:cubicBezTo>
                    <a:pt x="36" y="23"/>
                    <a:pt x="35" y="24"/>
                    <a:pt x="34" y="25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0"/>
                    <a:pt x="27" y="19"/>
                    <a:pt x="27" y="1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38" y="14"/>
                    <a:pt x="39" y="13"/>
                    <a:pt x="38" y="12"/>
                  </a:cubicBezTo>
                  <a:cubicBezTo>
                    <a:pt x="38" y="10"/>
                    <a:pt x="36" y="10"/>
                    <a:pt x="3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100138" y="1274763"/>
              <a:ext cx="217488" cy="166688"/>
            </a:xfrm>
            <a:custGeom>
              <a:avLst/>
              <a:gdLst>
                <a:gd name="T0" fmla="*/ 19 w 38"/>
                <a:gd name="T1" fmla="*/ 5 h 29"/>
                <a:gd name="T2" fmla="*/ 7 w 38"/>
                <a:gd name="T3" fmla="*/ 18 h 29"/>
                <a:gd name="T4" fmla="*/ 35 w 38"/>
                <a:gd name="T5" fmla="*/ 23 h 29"/>
                <a:gd name="T6" fmla="*/ 19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9" y="5"/>
                  </a:moveTo>
                  <a:cubicBezTo>
                    <a:pt x="19" y="5"/>
                    <a:pt x="0" y="10"/>
                    <a:pt x="7" y="18"/>
                  </a:cubicBezTo>
                  <a:cubicBezTo>
                    <a:pt x="13" y="27"/>
                    <a:pt x="34" y="29"/>
                    <a:pt x="35" y="23"/>
                  </a:cubicBezTo>
                  <a:cubicBezTo>
                    <a:pt x="37" y="17"/>
                    <a:pt x="38" y="0"/>
                    <a:pt x="19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1973263" y="1819275"/>
              <a:ext cx="217488" cy="166688"/>
            </a:xfrm>
            <a:custGeom>
              <a:avLst/>
              <a:gdLst>
                <a:gd name="T0" fmla="*/ 18 w 38"/>
                <a:gd name="T1" fmla="*/ 5 h 29"/>
                <a:gd name="T2" fmla="*/ 6 w 38"/>
                <a:gd name="T3" fmla="*/ 18 h 29"/>
                <a:gd name="T4" fmla="*/ 35 w 38"/>
                <a:gd name="T5" fmla="*/ 23 h 29"/>
                <a:gd name="T6" fmla="*/ 18 w 38"/>
                <a:gd name="T7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9">
                  <a:moveTo>
                    <a:pt x="18" y="5"/>
                  </a:moveTo>
                  <a:cubicBezTo>
                    <a:pt x="18" y="5"/>
                    <a:pt x="0" y="10"/>
                    <a:pt x="6" y="18"/>
                  </a:cubicBezTo>
                  <a:cubicBezTo>
                    <a:pt x="12" y="27"/>
                    <a:pt x="33" y="29"/>
                    <a:pt x="35" y="23"/>
                  </a:cubicBezTo>
                  <a:cubicBezTo>
                    <a:pt x="36" y="17"/>
                    <a:pt x="38" y="0"/>
                    <a:pt x="18" y="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208463" y="1223963"/>
              <a:ext cx="149225" cy="114300"/>
            </a:xfrm>
            <a:custGeom>
              <a:avLst/>
              <a:gdLst>
                <a:gd name="T0" fmla="*/ 12 w 26"/>
                <a:gd name="T1" fmla="*/ 4 h 20"/>
                <a:gd name="T2" fmla="*/ 4 w 26"/>
                <a:gd name="T3" fmla="*/ 13 h 20"/>
                <a:gd name="T4" fmla="*/ 24 w 26"/>
                <a:gd name="T5" fmla="*/ 16 h 20"/>
                <a:gd name="T6" fmla="*/ 12 w 26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12" y="4"/>
                  </a:moveTo>
                  <a:cubicBezTo>
                    <a:pt x="12" y="4"/>
                    <a:pt x="0" y="7"/>
                    <a:pt x="4" y="13"/>
                  </a:cubicBezTo>
                  <a:cubicBezTo>
                    <a:pt x="8" y="18"/>
                    <a:pt x="23" y="20"/>
                    <a:pt x="24" y="16"/>
                  </a:cubicBezTo>
                  <a:cubicBezTo>
                    <a:pt x="25" y="12"/>
                    <a:pt x="26" y="0"/>
                    <a:pt x="12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289050" y="1951038"/>
              <a:ext cx="182563" cy="142875"/>
            </a:xfrm>
            <a:custGeom>
              <a:avLst/>
              <a:gdLst>
                <a:gd name="T0" fmla="*/ 15 w 32"/>
                <a:gd name="T1" fmla="*/ 1 h 25"/>
                <a:gd name="T2" fmla="*/ 2 w 32"/>
                <a:gd name="T3" fmla="*/ 8 h 25"/>
                <a:gd name="T4" fmla="*/ 23 w 32"/>
                <a:gd name="T5" fmla="*/ 20 h 25"/>
                <a:gd name="T6" fmla="*/ 15 w 32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1"/>
                  </a:moveTo>
                  <a:cubicBezTo>
                    <a:pt x="15" y="1"/>
                    <a:pt x="0" y="0"/>
                    <a:pt x="2" y="8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92375" y="2547938"/>
              <a:ext cx="182563" cy="142875"/>
            </a:xfrm>
            <a:custGeom>
              <a:avLst/>
              <a:gdLst>
                <a:gd name="T0" fmla="*/ 16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6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6" y="2"/>
                  </a:moveTo>
                  <a:cubicBezTo>
                    <a:pt x="16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6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240088" y="1641475"/>
              <a:ext cx="136525" cy="98425"/>
            </a:xfrm>
            <a:custGeom>
              <a:avLst/>
              <a:gdLst>
                <a:gd name="T0" fmla="*/ 12 w 24"/>
                <a:gd name="T1" fmla="*/ 0 h 17"/>
                <a:gd name="T2" fmla="*/ 2 w 24"/>
                <a:gd name="T3" fmla="*/ 6 h 17"/>
                <a:gd name="T4" fmla="*/ 19 w 24"/>
                <a:gd name="T5" fmla="*/ 13 h 17"/>
                <a:gd name="T6" fmla="*/ 12 w 24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4" y="12"/>
                    <a:pt x="17" y="17"/>
                    <a:pt x="19" y="13"/>
                  </a:cubicBezTo>
                  <a:cubicBezTo>
                    <a:pt x="21" y="10"/>
                    <a:pt x="24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498725" y="1165225"/>
              <a:ext cx="141288" cy="98425"/>
            </a:xfrm>
            <a:custGeom>
              <a:avLst/>
              <a:gdLst>
                <a:gd name="T0" fmla="*/ 12 w 25"/>
                <a:gd name="T1" fmla="*/ 0 h 17"/>
                <a:gd name="T2" fmla="*/ 2 w 25"/>
                <a:gd name="T3" fmla="*/ 6 h 17"/>
                <a:gd name="T4" fmla="*/ 19 w 25"/>
                <a:gd name="T5" fmla="*/ 13 h 17"/>
                <a:gd name="T6" fmla="*/ 12 w 2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7">
                  <a:moveTo>
                    <a:pt x="12" y="0"/>
                  </a:moveTo>
                  <a:cubicBezTo>
                    <a:pt x="12" y="0"/>
                    <a:pt x="0" y="0"/>
                    <a:pt x="2" y="6"/>
                  </a:cubicBezTo>
                  <a:cubicBezTo>
                    <a:pt x="5" y="12"/>
                    <a:pt x="17" y="17"/>
                    <a:pt x="19" y="13"/>
                  </a:cubicBezTo>
                  <a:cubicBezTo>
                    <a:pt x="21" y="10"/>
                    <a:pt x="25" y="0"/>
                    <a:pt x="12" y="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946150" y="666750"/>
              <a:ext cx="188913" cy="144463"/>
            </a:xfrm>
            <a:custGeom>
              <a:avLst/>
              <a:gdLst>
                <a:gd name="T0" fmla="*/ 16 w 33"/>
                <a:gd name="T1" fmla="*/ 1 h 25"/>
                <a:gd name="T2" fmla="*/ 3 w 33"/>
                <a:gd name="T3" fmla="*/ 8 h 25"/>
                <a:gd name="T4" fmla="*/ 24 w 33"/>
                <a:gd name="T5" fmla="*/ 20 h 25"/>
                <a:gd name="T6" fmla="*/ 16 w 33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5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7"/>
                    <a:pt x="21" y="25"/>
                    <a:pt x="24" y="20"/>
                  </a:cubicBezTo>
                  <a:cubicBezTo>
                    <a:pt x="27" y="16"/>
                    <a:pt x="33" y="4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505325" y="1608138"/>
              <a:ext cx="182563" cy="142875"/>
            </a:xfrm>
            <a:custGeom>
              <a:avLst/>
              <a:gdLst>
                <a:gd name="T0" fmla="*/ 15 w 32"/>
                <a:gd name="T1" fmla="*/ 2 h 25"/>
                <a:gd name="T2" fmla="*/ 2 w 32"/>
                <a:gd name="T3" fmla="*/ 9 h 25"/>
                <a:gd name="T4" fmla="*/ 23 w 32"/>
                <a:gd name="T5" fmla="*/ 20 h 25"/>
                <a:gd name="T6" fmla="*/ 15 w 32"/>
                <a:gd name="T7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5" y="2"/>
                  </a:moveTo>
                  <a:cubicBezTo>
                    <a:pt x="15" y="2"/>
                    <a:pt x="0" y="0"/>
                    <a:pt x="2" y="9"/>
                  </a:cubicBezTo>
                  <a:cubicBezTo>
                    <a:pt x="4" y="17"/>
                    <a:pt x="20" y="25"/>
                    <a:pt x="23" y="20"/>
                  </a:cubicBezTo>
                  <a:cubicBezTo>
                    <a:pt x="26" y="16"/>
                    <a:pt x="32" y="4"/>
                    <a:pt x="15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270125" y="752475"/>
              <a:ext cx="187325" cy="138113"/>
            </a:xfrm>
            <a:custGeom>
              <a:avLst/>
              <a:gdLst>
                <a:gd name="T0" fmla="*/ 16 w 33"/>
                <a:gd name="T1" fmla="*/ 1 h 24"/>
                <a:gd name="T2" fmla="*/ 3 w 33"/>
                <a:gd name="T3" fmla="*/ 8 h 24"/>
                <a:gd name="T4" fmla="*/ 24 w 33"/>
                <a:gd name="T5" fmla="*/ 20 h 24"/>
                <a:gd name="T6" fmla="*/ 16 w 33"/>
                <a:gd name="T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4">
                  <a:moveTo>
                    <a:pt x="16" y="1"/>
                  </a:moveTo>
                  <a:cubicBezTo>
                    <a:pt x="16" y="1"/>
                    <a:pt x="0" y="0"/>
                    <a:pt x="3" y="8"/>
                  </a:cubicBezTo>
                  <a:cubicBezTo>
                    <a:pt x="5" y="16"/>
                    <a:pt x="21" y="24"/>
                    <a:pt x="24" y="20"/>
                  </a:cubicBezTo>
                  <a:cubicBezTo>
                    <a:pt x="27" y="16"/>
                    <a:pt x="33" y="3"/>
                    <a:pt x="16" y="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566988" y="1039813"/>
              <a:ext cx="130175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370263" y="793750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3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3" y="11"/>
                  </a:cubicBezTo>
                  <a:cubicBezTo>
                    <a:pt x="7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35063" y="1836738"/>
              <a:ext cx="131763" cy="103188"/>
            </a:xfrm>
            <a:custGeom>
              <a:avLst/>
              <a:gdLst>
                <a:gd name="T0" fmla="*/ 11 w 23"/>
                <a:gd name="T1" fmla="*/ 3 h 18"/>
                <a:gd name="T2" fmla="*/ 4 w 23"/>
                <a:gd name="T3" fmla="*/ 11 h 18"/>
                <a:gd name="T4" fmla="*/ 21 w 23"/>
                <a:gd name="T5" fmla="*/ 14 h 18"/>
                <a:gd name="T6" fmla="*/ 11 w 23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11" y="3"/>
                  </a:moveTo>
                  <a:cubicBezTo>
                    <a:pt x="11" y="3"/>
                    <a:pt x="0" y="6"/>
                    <a:pt x="4" y="11"/>
                  </a:cubicBezTo>
                  <a:cubicBezTo>
                    <a:pt x="8" y="16"/>
                    <a:pt x="20" y="18"/>
                    <a:pt x="21" y="14"/>
                  </a:cubicBezTo>
                  <a:cubicBezTo>
                    <a:pt x="22" y="10"/>
                    <a:pt x="23" y="0"/>
                    <a:pt x="1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60613" y="2163763"/>
              <a:ext cx="131763" cy="96838"/>
            </a:xfrm>
            <a:custGeom>
              <a:avLst/>
              <a:gdLst>
                <a:gd name="T0" fmla="*/ 11 w 23"/>
                <a:gd name="T1" fmla="*/ 2 h 17"/>
                <a:gd name="T2" fmla="*/ 4 w 23"/>
                <a:gd name="T3" fmla="*/ 11 h 17"/>
                <a:gd name="T4" fmla="*/ 21 w 23"/>
                <a:gd name="T5" fmla="*/ 13 h 17"/>
                <a:gd name="T6" fmla="*/ 11 w 23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11" y="2"/>
                  </a:moveTo>
                  <a:cubicBezTo>
                    <a:pt x="11" y="2"/>
                    <a:pt x="0" y="5"/>
                    <a:pt x="4" y="11"/>
                  </a:cubicBezTo>
                  <a:cubicBezTo>
                    <a:pt x="8" y="16"/>
                    <a:pt x="20" y="17"/>
                    <a:pt x="21" y="13"/>
                  </a:cubicBezTo>
                  <a:cubicBezTo>
                    <a:pt x="22" y="10"/>
                    <a:pt x="23" y="0"/>
                    <a:pt x="11" y="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436688" y="1670050"/>
              <a:ext cx="496888" cy="504825"/>
            </a:xfrm>
            <a:custGeom>
              <a:avLst/>
              <a:gdLst>
                <a:gd name="T0" fmla="*/ 81 w 87"/>
                <a:gd name="T1" fmla="*/ 20 h 88"/>
                <a:gd name="T2" fmla="*/ 60 w 87"/>
                <a:gd name="T3" fmla="*/ 11 h 88"/>
                <a:gd name="T4" fmla="*/ 50 w 87"/>
                <a:gd name="T5" fmla="*/ 21 h 88"/>
                <a:gd name="T6" fmla="*/ 50 w 87"/>
                <a:gd name="T7" fmla="*/ 21 h 88"/>
                <a:gd name="T8" fmla="*/ 49 w 87"/>
                <a:gd name="T9" fmla="*/ 12 h 88"/>
                <a:gd name="T10" fmla="*/ 28 w 87"/>
                <a:gd name="T11" fmla="*/ 4 h 88"/>
                <a:gd name="T12" fmla="*/ 20 w 87"/>
                <a:gd name="T13" fmla="*/ 25 h 88"/>
                <a:gd name="T14" fmla="*/ 26 w 87"/>
                <a:gd name="T15" fmla="*/ 32 h 88"/>
                <a:gd name="T16" fmla="*/ 26 w 87"/>
                <a:gd name="T17" fmla="*/ 32 h 88"/>
                <a:gd name="T18" fmla="*/ 12 w 87"/>
                <a:gd name="T19" fmla="*/ 31 h 88"/>
                <a:gd name="T20" fmla="*/ 3 w 87"/>
                <a:gd name="T21" fmla="*/ 52 h 88"/>
                <a:gd name="T22" fmla="*/ 24 w 87"/>
                <a:gd name="T23" fmla="*/ 61 h 88"/>
                <a:gd name="T24" fmla="*/ 28 w 87"/>
                <a:gd name="T25" fmla="*/ 58 h 88"/>
                <a:gd name="T26" fmla="*/ 24 w 87"/>
                <a:gd name="T27" fmla="*/ 76 h 88"/>
                <a:gd name="T28" fmla="*/ 45 w 87"/>
                <a:gd name="T29" fmla="*/ 85 h 88"/>
                <a:gd name="T30" fmla="*/ 54 w 87"/>
                <a:gd name="T31" fmla="*/ 64 h 88"/>
                <a:gd name="T32" fmla="*/ 54 w 87"/>
                <a:gd name="T33" fmla="*/ 64 h 88"/>
                <a:gd name="T34" fmla="*/ 75 w 87"/>
                <a:gd name="T35" fmla="*/ 73 h 88"/>
                <a:gd name="T36" fmla="*/ 83 w 87"/>
                <a:gd name="T37" fmla="*/ 52 h 88"/>
                <a:gd name="T38" fmla="*/ 69 w 87"/>
                <a:gd name="T39" fmla="*/ 42 h 88"/>
                <a:gd name="T40" fmla="*/ 72 w 87"/>
                <a:gd name="T41" fmla="*/ 41 h 88"/>
                <a:gd name="T42" fmla="*/ 81 w 87"/>
                <a:gd name="T43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88">
                  <a:moveTo>
                    <a:pt x="81" y="20"/>
                  </a:moveTo>
                  <a:cubicBezTo>
                    <a:pt x="77" y="12"/>
                    <a:pt x="68" y="8"/>
                    <a:pt x="60" y="11"/>
                  </a:cubicBezTo>
                  <a:cubicBezTo>
                    <a:pt x="55" y="13"/>
                    <a:pt x="52" y="17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1" y="19"/>
                    <a:pt x="51" y="15"/>
                    <a:pt x="49" y="12"/>
                  </a:cubicBezTo>
                  <a:cubicBezTo>
                    <a:pt x="46" y="4"/>
                    <a:pt x="37" y="0"/>
                    <a:pt x="28" y="4"/>
                  </a:cubicBezTo>
                  <a:cubicBezTo>
                    <a:pt x="20" y="7"/>
                    <a:pt x="16" y="17"/>
                    <a:pt x="20" y="25"/>
                  </a:cubicBezTo>
                  <a:cubicBezTo>
                    <a:pt x="21" y="28"/>
                    <a:pt x="23" y="30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2" y="30"/>
                    <a:pt x="16" y="29"/>
                    <a:pt x="12" y="31"/>
                  </a:cubicBezTo>
                  <a:cubicBezTo>
                    <a:pt x="3" y="35"/>
                    <a:pt x="0" y="44"/>
                    <a:pt x="3" y="52"/>
                  </a:cubicBezTo>
                  <a:cubicBezTo>
                    <a:pt x="6" y="60"/>
                    <a:pt x="16" y="64"/>
                    <a:pt x="24" y="61"/>
                  </a:cubicBezTo>
                  <a:cubicBezTo>
                    <a:pt x="25" y="60"/>
                    <a:pt x="27" y="59"/>
                    <a:pt x="28" y="58"/>
                  </a:cubicBezTo>
                  <a:cubicBezTo>
                    <a:pt x="23" y="63"/>
                    <a:pt x="21" y="70"/>
                    <a:pt x="24" y="76"/>
                  </a:cubicBezTo>
                  <a:cubicBezTo>
                    <a:pt x="27" y="85"/>
                    <a:pt x="37" y="88"/>
                    <a:pt x="45" y="85"/>
                  </a:cubicBezTo>
                  <a:cubicBezTo>
                    <a:pt x="53" y="82"/>
                    <a:pt x="57" y="72"/>
                    <a:pt x="54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7" y="72"/>
                    <a:pt x="67" y="76"/>
                    <a:pt x="75" y="73"/>
                  </a:cubicBezTo>
                  <a:cubicBezTo>
                    <a:pt x="83" y="69"/>
                    <a:pt x="87" y="60"/>
                    <a:pt x="83" y="52"/>
                  </a:cubicBezTo>
                  <a:cubicBezTo>
                    <a:pt x="81" y="46"/>
                    <a:pt x="75" y="42"/>
                    <a:pt x="69" y="42"/>
                  </a:cubicBezTo>
                  <a:cubicBezTo>
                    <a:pt x="70" y="42"/>
                    <a:pt x="71" y="41"/>
                    <a:pt x="72" y="41"/>
                  </a:cubicBezTo>
                  <a:cubicBezTo>
                    <a:pt x="80" y="37"/>
                    <a:pt x="84" y="28"/>
                    <a:pt x="81" y="2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574800" y="1797050"/>
              <a:ext cx="238125" cy="239713"/>
            </a:xfrm>
            <a:custGeom>
              <a:avLst/>
              <a:gdLst>
                <a:gd name="T0" fmla="*/ 38 w 42"/>
                <a:gd name="T1" fmla="*/ 11 h 42"/>
                <a:gd name="T2" fmla="*/ 36 w 42"/>
                <a:gd name="T3" fmla="*/ 13 h 42"/>
                <a:gd name="T4" fmla="*/ 28 w 42"/>
                <a:gd name="T5" fmla="*/ 17 h 42"/>
                <a:gd name="T6" fmla="*/ 24 w 42"/>
                <a:gd name="T7" fmla="*/ 14 h 42"/>
                <a:gd name="T8" fmla="*/ 28 w 42"/>
                <a:gd name="T9" fmla="*/ 5 h 42"/>
                <a:gd name="T10" fmla="*/ 31 w 42"/>
                <a:gd name="T11" fmla="*/ 4 h 42"/>
                <a:gd name="T12" fmla="*/ 29 w 42"/>
                <a:gd name="T13" fmla="*/ 0 h 42"/>
                <a:gd name="T14" fmla="*/ 26 w 42"/>
                <a:gd name="T15" fmla="*/ 2 h 42"/>
                <a:gd name="T16" fmla="*/ 26 w 42"/>
                <a:gd name="T17" fmla="*/ 5 h 42"/>
                <a:gd name="T18" fmla="*/ 23 w 42"/>
                <a:gd name="T19" fmla="*/ 13 h 42"/>
                <a:gd name="T20" fmla="*/ 18 w 42"/>
                <a:gd name="T21" fmla="*/ 13 h 42"/>
                <a:gd name="T22" fmla="*/ 15 w 42"/>
                <a:gd name="T23" fmla="*/ 5 h 42"/>
                <a:gd name="T24" fmla="*/ 16 w 42"/>
                <a:gd name="T25" fmla="*/ 2 h 42"/>
                <a:gd name="T26" fmla="*/ 12 w 42"/>
                <a:gd name="T27" fmla="*/ 0 h 42"/>
                <a:gd name="T28" fmla="*/ 11 w 42"/>
                <a:gd name="T29" fmla="*/ 4 h 42"/>
                <a:gd name="T30" fmla="*/ 13 w 42"/>
                <a:gd name="T31" fmla="*/ 5 h 42"/>
                <a:gd name="T32" fmla="*/ 17 w 42"/>
                <a:gd name="T33" fmla="*/ 14 h 42"/>
                <a:gd name="T34" fmla="*/ 13 w 42"/>
                <a:gd name="T35" fmla="*/ 17 h 42"/>
                <a:gd name="T36" fmla="*/ 6 w 42"/>
                <a:gd name="T37" fmla="*/ 14 h 42"/>
                <a:gd name="T38" fmla="*/ 4 w 42"/>
                <a:gd name="T39" fmla="*/ 11 h 42"/>
                <a:gd name="T40" fmla="*/ 0 w 42"/>
                <a:gd name="T41" fmla="*/ 12 h 42"/>
                <a:gd name="T42" fmla="*/ 2 w 42"/>
                <a:gd name="T43" fmla="*/ 16 h 42"/>
                <a:gd name="T44" fmla="*/ 5 w 42"/>
                <a:gd name="T45" fmla="*/ 15 h 42"/>
                <a:gd name="T46" fmla="*/ 13 w 42"/>
                <a:gd name="T47" fmla="*/ 19 h 42"/>
                <a:gd name="T48" fmla="*/ 13 w 42"/>
                <a:gd name="T49" fmla="*/ 23 h 42"/>
                <a:gd name="T50" fmla="*/ 5 w 42"/>
                <a:gd name="T51" fmla="*/ 26 h 42"/>
                <a:gd name="T52" fmla="*/ 2 w 42"/>
                <a:gd name="T53" fmla="*/ 26 h 42"/>
                <a:gd name="T54" fmla="*/ 0 w 42"/>
                <a:gd name="T55" fmla="*/ 29 h 42"/>
                <a:gd name="T56" fmla="*/ 4 w 42"/>
                <a:gd name="T57" fmla="*/ 31 h 42"/>
                <a:gd name="T58" fmla="*/ 6 w 42"/>
                <a:gd name="T59" fmla="*/ 28 h 42"/>
                <a:gd name="T60" fmla="*/ 14 w 42"/>
                <a:gd name="T61" fmla="*/ 25 h 42"/>
                <a:gd name="T62" fmla="*/ 17 w 42"/>
                <a:gd name="T63" fmla="*/ 28 h 42"/>
                <a:gd name="T64" fmla="*/ 13 w 42"/>
                <a:gd name="T65" fmla="*/ 36 h 42"/>
                <a:gd name="T66" fmla="*/ 11 w 42"/>
                <a:gd name="T67" fmla="*/ 37 h 42"/>
                <a:gd name="T68" fmla="*/ 12 w 42"/>
                <a:gd name="T69" fmla="*/ 41 h 42"/>
                <a:gd name="T70" fmla="*/ 16 w 42"/>
                <a:gd name="T71" fmla="*/ 39 h 42"/>
                <a:gd name="T72" fmla="*/ 15 w 42"/>
                <a:gd name="T73" fmla="*/ 36 h 42"/>
                <a:gd name="T74" fmla="*/ 18 w 42"/>
                <a:gd name="T75" fmla="*/ 29 h 42"/>
                <a:gd name="T76" fmla="*/ 23 w 42"/>
                <a:gd name="T77" fmla="*/ 28 h 42"/>
                <a:gd name="T78" fmla="*/ 26 w 42"/>
                <a:gd name="T79" fmla="*/ 36 h 42"/>
                <a:gd name="T80" fmla="*/ 25 w 42"/>
                <a:gd name="T81" fmla="*/ 39 h 42"/>
                <a:gd name="T82" fmla="*/ 29 w 42"/>
                <a:gd name="T83" fmla="*/ 41 h 42"/>
                <a:gd name="T84" fmla="*/ 30 w 42"/>
                <a:gd name="T85" fmla="*/ 37 h 42"/>
                <a:gd name="T86" fmla="*/ 28 w 42"/>
                <a:gd name="T87" fmla="*/ 36 h 42"/>
                <a:gd name="T88" fmla="*/ 25 w 42"/>
                <a:gd name="T89" fmla="*/ 28 h 42"/>
                <a:gd name="T90" fmla="*/ 28 w 42"/>
                <a:gd name="T91" fmla="*/ 25 h 42"/>
                <a:gd name="T92" fmla="*/ 36 w 42"/>
                <a:gd name="T93" fmla="*/ 28 h 42"/>
                <a:gd name="T94" fmla="*/ 38 w 42"/>
                <a:gd name="T95" fmla="*/ 30 h 42"/>
                <a:gd name="T96" fmla="*/ 41 w 42"/>
                <a:gd name="T97" fmla="*/ 29 h 42"/>
                <a:gd name="T98" fmla="*/ 40 w 42"/>
                <a:gd name="T99" fmla="*/ 25 h 42"/>
                <a:gd name="T100" fmla="*/ 37 w 42"/>
                <a:gd name="T101" fmla="*/ 26 h 42"/>
                <a:gd name="T102" fmla="*/ 28 w 42"/>
                <a:gd name="T103" fmla="*/ 23 h 42"/>
                <a:gd name="T104" fmla="*/ 28 w 42"/>
                <a:gd name="T105" fmla="*/ 18 h 42"/>
                <a:gd name="T106" fmla="*/ 37 w 42"/>
                <a:gd name="T107" fmla="*/ 15 h 42"/>
                <a:gd name="T108" fmla="*/ 40 w 42"/>
                <a:gd name="T109" fmla="*/ 16 h 42"/>
                <a:gd name="T110" fmla="*/ 41 w 42"/>
                <a:gd name="T111" fmla="*/ 12 h 42"/>
                <a:gd name="T112" fmla="*/ 38 w 42"/>
                <a:gd name="T11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42">
                  <a:moveTo>
                    <a:pt x="38" y="11"/>
                  </a:moveTo>
                  <a:cubicBezTo>
                    <a:pt x="36" y="11"/>
                    <a:pt x="36" y="12"/>
                    <a:pt x="36" y="13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5"/>
                    <a:pt x="26" y="14"/>
                    <a:pt x="24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1" y="1"/>
                    <a:pt x="29" y="0"/>
                  </a:cubicBezTo>
                  <a:cubicBezTo>
                    <a:pt x="28" y="0"/>
                    <a:pt x="26" y="0"/>
                    <a:pt x="26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3"/>
                    <a:pt x="20" y="13"/>
                    <a:pt x="18" y="1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5" y="14"/>
                    <a:pt x="14" y="16"/>
                    <a:pt x="13" y="1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2"/>
                    <a:pt x="5" y="11"/>
                    <a:pt x="4" y="11"/>
                  </a:cubicBezTo>
                  <a:cubicBezTo>
                    <a:pt x="3" y="10"/>
                    <a:pt x="1" y="11"/>
                    <a:pt x="0" y="12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3" y="16"/>
                    <a:pt x="4" y="16"/>
                    <a:pt x="5" y="1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1"/>
                    <a:pt x="13" y="2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3" y="25"/>
                    <a:pt x="2" y="26"/>
                  </a:cubicBezTo>
                  <a:cubicBezTo>
                    <a:pt x="1" y="26"/>
                    <a:pt x="0" y="28"/>
                    <a:pt x="0" y="29"/>
                  </a:cubicBezTo>
                  <a:cubicBezTo>
                    <a:pt x="1" y="30"/>
                    <a:pt x="3" y="31"/>
                    <a:pt x="4" y="31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6"/>
                    <a:pt x="15" y="27"/>
                    <a:pt x="17" y="28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4" y="42"/>
                    <a:pt x="15" y="41"/>
                    <a:pt x="16" y="39"/>
                  </a:cubicBezTo>
                  <a:cubicBezTo>
                    <a:pt x="16" y="38"/>
                    <a:pt x="16" y="37"/>
                    <a:pt x="15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9"/>
                    <a:pt x="21" y="29"/>
                    <a:pt x="23" y="2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7"/>
                    <a:pt x="25" y="38"/>
                    <a:pt x="25" y="39"/>
                  </a:cubicBezTo>
                  <a:cubicBezTo>
                    <a:pt x="26" y="41"/>
                    <a:pt x="28" y="41"/>
                    <a:pt x="29" y="41"/>
                  </a:cubicBezTo>
                  <a:cubicBezTo>
                    <a:pt x="30" y="40"/>
                    <a:pt x="31" y="39"/>
                    <a:pt x="30" y="37"/>
                  </a:cubicBezTo>
                  <a:cubicBezTo>
                    <a:pt x="30" y="36"/>
                    <a:pt x="29" y="36"/>
                    <a:pt x="28" y="3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7"/>
                    <a:pt x="27" y="26"/>
                    <a:pt x="28" y="25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9"/>
                    <a:pt x="37" y="30"/>
                    <a:pt x="38" y="30"/>
                  </a:cubicBezTo>
                  <a:cubicBezTo>
                    <a:pt x="39" y="31"/>
                    <a:pt x="41" y="30"/>
                    <a:pt x="41" y="29"/>
                  </a:cubicBezTo>
                  <a:cubicBezTo>
                    <a:pt x="42" y="28"/>
                    <a:pt x="41" y="26"/>
                    <a:pt x="40" y="25"/>
                  </a:cubicBezTo>
                  <a:cubicBezTo>
                    <a:pt x="38" y="25"/>
                    <a:pt x="37" y="25"/>
                    <a:pt x="37" y="26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28" y="1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6"/>
                    <a:pt x="39" y="16"/>
                    <a:pt x="40" y="16"/>
                  </a:cubicBezTo>
                  <a:cubicBezTo>
                    <a:pt x="41" y="15"/>
                    <a:pt x="42" y="14"/>
                    <a:pt x="41" y="12"/>
                  </a:cubicBezTo>
                  <a:cubicBezTo>
                    <a:pt x="41" y="11"/>
                    <a:pt x="39" y="10"/>
                    <a:pt x="3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76425" y="804863"/>
              <a:ext cx="604838" cy="590550"/>
            </a:xfrm>
            <a:custGeom>
              <a:avLst/>
              <a:gdLst>
                <a:gd name="T0" fmla="*/ 106 w 106"/>
                <a:gd name="T1" fmla="*/ 44 h 103"/>
                <a:gd name="T2" fmla="*/ 86 w 106"/>
                <a:gd name="T3" fmla="*/ 24 h 103"/>
                <a:gd name="T4" fmla="*/ 70 w 106"/>
                <a:gd name="T5" fmla="*/ 32 h 103"/>
                <a:gd name="T6" fmla="*/ 70 w 106"/>
                <a:gd name="T7" fmla="*/ 32 h 103"/>
                <a:gd name="T8" fmla="*/ 73 w 106"/>
                <a:gd name="T9" fmla="*/ 21 h 103"/>
                <a:gd name="T10" fmla="*/ 53 w 106"/>
                <a:gd name="T11" fmla="*/ 0 h 103"/>
                <a:gd name="T12" fmla="*/ 32 w 106"/>
                <a:gd name="T13" fmla="*/ 21 h 103"/>
                <a:gd name="T14" fmla="*/ 36 w 106"/>
                <a:gd name="T15" fmla="*/ 32 h 103"/>
                <a:gd name="T16" fmla="*/ 36 w 106"/>
                <a:gd name="T17" fmla="*/ 32 h 103"/>
                <a:gd name="T18" fmla="*/ 20 w 106"/>
                <a:gd name="T19" fmla="*/ 24 h 103"/>
                <a:gd name="T20" fmla="*/ 0 w 106"/>
                <a:gd name="T21" fmla="*/ 44 h 103"/>
                <a:gd name="T22" fmla="*/ 20 w 106"/>
                <a:gd name="T23" fmla="*/ 65 h 103"/>
                <a:gd name="T24" fmla="*/ 26 w 106"/>
                <a:gd name="T25" fmla="*/ 64 h 103"/>
                <a:gd name="T26" fmla="*/ 12 w 106"/>
                <a:gd name="T27" fmla="*/ 83 h 103"/>
                <a:gd name="T28" fmla="*/ 33 w 106"/>
                <a:gd name="T29" fmla="*/ 103 h 103"/>
                <a:gd name="T30" fmla="*/ 53 w 106"/>
                <a:gd name="T31" fmla="*/ 83 h 103"/>
                <a:gd name="T32" fmla="*/ 53 w 106"/>
                <a:gd name="T33" fmla="*/ 83 h 103"/>
                <a:gd name="T34" fmla="*/ 73 w 106"/>
                <a:gd name="T35" fmla="*/ 103 h 103"/>
                <a:gd name="T36" fmla="*/ 94 w 106"/>
                <a:gd name="T37" fmla="*/ 83 h 103"/>
                <a:gd name="T38" fmla="*/ 82 w 106"/>
                <a:gd name="T39" fmla="*/ 64 h 103"/>
                <a:gd name="T40" fmla="*/ 86 w 106"/>
                <a:gd name="T41" fmla="*/ 65 h 103"/>
                <a:gd name="T42" fmla="*/ 106 w 106"/>
                <a:gd name="T43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6" h="103">
                  <a:moveTo>
                    <a:pt x="106" y="44"/>
                  </a:moveTo>
                  <a:cubicBezTo>
                    <a:pt x="106" y="33"/>
                    <a:pt x="97" y="24"/>
                    <a:pt x="86" y="24"/>
                  </a:cubicBezTo>
                  <a:cubicBezTo>
                    <a:pt x="79" y="24"/>
                    <a:pt x="74" y="27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2" y="28"/>
                    <a:pt x="73" y="25"/>
                    <a:pt x="73" y="21"/>
                  </a:cubicBezTo>
                  <a:cubicBezTo>
                    <a:pt x="73" y="9"/>
                    <a:pt x="64" y="0"/>
                    <a:pt x="53" y="0"/>
                  </a:cubicBezTo>
                  <a:cubicBezTo>
                    <a:pt x="42" y="0"/>
                    <a:pt x="32" y="9"/>
                    <a:pt x="32" y="21"/>
                  </a:cubicBezTo>
                  <a:cubicBezTo>
                    <a:pt x="32" y="25"/>
                    <a:pt x="34" y="29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2" y="27"/>
                    <a:pt x="27" y="24"/>
                    <a:pt x="20" y="24"/>
                  </a:cubicBezTo>
                  <a:cubicBezTo>
                    <a:pt x="9" y="24"/>
                    <a:pt x="0" y="33"/>
                    <a:pt x="0" y="44"/>
                  </a:cubicBezTo>
                  <a:cubicBezTo>
                    <a:pt x="0" y="56"/>
                    <a:pt x="9" y="65"/>
                    <a:pt x="20" y="65"/>
                  </a:cubicBezTo>
                  <a:cubicBezTo>
                    <a:pt x="22" y="65"/>
                    <a:pt x="24" y="64"/>
                    <a:pt x="26" y="64"/>
                  </a:cubicBezTo>
                  <a:cubicBezTo>
                    <a:pt x="18" y="67"/>
                    <a:pt x="12" y="74"/>
                    <a:pt x="12" y="83"/>
                  </a:cubicBezTo>
                  <a:cubicBezTo>
                    <a:pt x="12" y="94"/>
                    <a:pt x="22" y="103"/>
                    <a:pt x="33" y="103"/>
                  </a:cubicBezTo>
                  <a:cubicBezTo>
                    <a:pt x="44" y="103"/>
                    <a:pt x="53" y="94"/>
                    <a:pt x="5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4"/>
                    <a:pt x="62" y="103"/>
                    <a:pt x="73" y="103"/>
                  </a:cubicBezTo>
                  <a:cubicBezTo>
                    <a:pt x="85" y="103"/>
                    <a:pt x="94" y="94"/>
                    <a:pt x="94" y="83"/>
                  </a:cubicBezTo>
                  <a:cubicBezTo>
                    <a:pt x="94" y="75"/>
                    <a:pt x="89" y="67"/>
                    <a:pt x="82" y="64"/>
                  </a:cubicBezTo>
                  <a:cubicBezTo>
                    <a:pt x="83" y="65"/>
                    <a:pt x="84" y="65"/>
                    <a:pt x="86" y="65"/>
                  </a:cubicBezTo>
                  <a:cubicBezTo>
                    <a:pt x="97" y="65"/>
                    <a:pt x="106" y="56"/>
                    <a:pt x="106" y="4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019300" y="954088"/>
              <a:ext cx="319088" cy="314325"/>
            </a:xfrm>
            <a:custGeom>
              <a:avLst/>
              <a:gdLst>
                <a:gd name="T0" fmla="*/ 52 w 56"/>
                <a:gd name="T1" fmla="*/ 24 h 55"/>
                <a:gd name="T2" fmla="*/ 49 w 56"/>
                <a:gd name="T3" fmla="*/ 26 h 55"/>
                <a:gd name="T4" fmla="*/ 38 w 56"/>
                <a:gd name="T5" fmla="*/ 26 h 55"/>
                <a:gd name="T6" fmla="*/ 36 w 56"/>
                <a:gd name="T7" fmla="*/ 21 h 55"/>
                <a:gd name="T8" fmla="*/ 44 w 56"/>
                <a:gd name="T9" fmla="*/ 13 h 55"/>
                <a:gd name="T10" fmla="*/ 48 w 56"/>
                <a:gd name="T11" fmla="*/ 13 h 55"/>
                <a:gd name="T12" fmla="*/ 48 w 56"/>
                <a:gd name="T13" fmla="*/ 8 h 55"/>
                <a:gd name="T14" fmla="*/ 43 w 56"/>
                <a:gd name="T15" fmla="*/ 8 h 55"/>
                <a:gd name="T16" fmla="*/ 42 w 56"/>
                <a:gd name="T17" fmla="*/ 12 h 55"/>
                <a:gd name="T18" fmla="*/ 34 w 56"/>
                <a:gd name="T19" fmla="*/ 20 h 55"/>
                <a:gd name="T20" fmla="*/ 29 w 56"/>
                <a:gd name="T21" fmla="*/ 17 h 55"/>
                <a:gd name="T22" fmla="*/ 29 w 56"/>
                <a:gd name="T23" fmla="*/ 6 h 55"/>
                <a:gd name="T24" fmla="*/ 31 w 56"/>
                <a:gd name="T25" fmla="*/ 3 h 55"/>
                <a:gd name="T26" fmla="*/ 28 w 56"/>
                <a:gd name="T27" fmla="*/ 0 h 55"/>
                <a:gd name="T28" fmla="*/ 24 w 56"/>
                <a:gd name="T29" fmla="*/ 3 h 55"/>
                <a:gd name="T30" fmla="*/ 27 w 56"/>
                <a:gd name="T31" fmla="*/ 6 h 55"/>
                <a:gd name="T32" fmla="*/ 27 w 56"/>
                <a:gd name="T33" fmla="*/ 17 h 55"/>
                <a:gd name="T34" fmla="*/ 21 w 56"/>
                <a:gd name="T35" fmla="*/ 20 h 55"/>
                <a:gd name="T36" fmla="*/ 14 w 56"/>
                <a:gd name="T37" fmla="*/ 12 h 55"/>
                <a:gd name="T38" fmla="*/ 13 w 56"/>
                <a:gd name="T39" fmla="*/ 8 h 55"/>
                <a:gd name="T40" fmla="*/ 8 w 56"/>
                <a:gd name="T41" fmla="*/ 8 h 55"/>
                <a:gd name="T42" fmla="*/ 8 w 56"/>
                <a:gd name="T43" fmla="*/ 13 h 55"/>
                <a:gd name="T44" fmla="*/ 12 w 56"/>
                <a:gd name="T45" fmla="*/ 14 h 55"/>
                <a:gd name="T46" fmla="*/ 20 w 56"/>
                <a:gd name="T47" fmla="*/ 21 h 55"/>
                <a:gd name="T48" fmla="*/ 18 w 56"/>
                <a:gd name="T49" fmla="*/ 26 h 55"/>
                <a:gd name="T50" fmla="*/ 7 w 56"/>
                <a:gd name="T51" fmla="*/ 26 h 55"/>
                <a:gd name="T52" fmla="*/ 4 w 56"/>
                <a:gd name="T53" fmla="*/ 24 h 55"/>
                <a:gd name="T54" fmla="*/ 0 w 56"/>
                <a:gd name="T55" fmla="*/ 28 h 55"/>
                <a:gd name="T56" fmla="*/ 4 w 56"/>
                <a:gd name="T57" fmla="*/ 31 h 55"/>
                <a:gd name="T58" fmla="*/ 7 w 56"/>
                <a:gd name="T59" fmla="*/ 29 h 55"/>
                <a:gd name="T60" fmla="*/ 18 w 56"/>
                <a:gd name="T61" fmla="*/ 29 h 55"/>
                <a:gd name="T62" fmla="*/ 20 w 56"/>
                <a:gd name="T63" fmla="*/ 34 h 55"/>
                <a:gd name="T64" fmla="*/ 12 w 56"/>
                <a:gd name="T65" fmla="*/ 42 h 55"/>
                <a:gd name="T66" fmla="*/ 8 w 56"/>
                <a:gd name="T67" fmla="*/ 42 h 55"/>
                <a:gd name="T68" fmla="*/ 8 w 56"/>
                <a:gd name="T69" fmla="*/ 47 h 55"/>
                <a:gd name="T70" fmla="*/ 13 w 56"/>
                <a:gd name="T71" fmla="*/ 47 h 55"/>
                <a:gd name="T72" fmla="*/ 14 w 56"/>
                <a:gd name="T73" fmla="*/ 43 h 55"/>
                <a:gd name="T74" fmla="*/ 21 w 56"/>
                <a:gd name="T75" fmla="*/ 36 h 55"/>
                <a:gd name="T76" fmla="*/ 27 w 56"/>
                <a:gd name="T77" fmla="*/ 38 h 55"/>
                <a:gd name="T78" fmla="*/ 27 w 56"/>
                <a:gd name="T79" fmla="*/ 48 h 55"/>
                <a:gd name="T80" fmla="*/ 24 w 56"/>
                <a:gd name="T81" fmla="*/ 52 h 55"/>
                <a:gd name="T82" fmla="*/ 28 w 56"/>
                <a:gd name="T83" fmla="*/ 55 h 55"/>
                <a:gd name="T84" fmla="*/ 31 w 56"/>
                <a:gd name="T85" fmla="*/ 52 h 55"/>
                <a:gd name="T86" fmla="*/ 29 w 56"/>
                <a:gd name="T87" fmla="*/ 48 h 55"/>
                <a:gd name="T88" fmla="*/ 29 w 56"/>
                <a:gd name="T89" fmla="*/ 38 h 55"/>
                <a:gd name="T90" fmla="*/ 34 w 56"/>
                <a:gd name="T91" fmla="*/ 36 h 55"/>
                <a:gd name="T92" fmla="*/ 42 w 56"/>
                <a:gd name="T93" fmla="*/ 44 h 55"/>
                <a:gd name="T94" fmla="*/ 43 w 56"/>
                <a:gd name="T95" fmla="*/ 47 h 55"/>
                <a:gd name="T96" fmla="*/ 48 w 56"/>
                <a:gd name="T97" fmla="*/ 47 h 55"/>
                <a:gd name="T98" fmla="*/ 48 w 56"/>
                <a:gd name="T99" fmla="*/ 42 h 55"/>
                <a:gd name="T100" fmla="*/ 44 w 56"/>
                <a:gd name="T101" fmla="*/ 42 h 55"/>
                <a:gd name="T102" fmla="*/ 36 w 56"/>
                <a:gd name="T103" fmla="*/ 34 h 55"/>
                <a:gd name="T104" fmla="*/ 38 w 56"/>
                <a:gd name="T105" fmla="*/ 29 h 55"/>
                <a:gd name="T106" fmla="*/ 49 w 56"/>
                <a:gd name="T107" fmla="*/ 29 h 55"/>
                <a:gd name="T108" fmla="*/ 52 w 56"/>
                <a:gd name="T109" fmla="*/ 31 h 55"/>
                <a:gd name="T110" fmla="*/ 56 w 56"/>
                <a:gd name="T111" fmla="*/ 28 h 55"/>
                <a:gd name="T112" fmla="*/ 52 w 56"/>
                <a:gd name="T113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" h="55">
                  <a:moveTo>
                    <a:pt x="52" y="24"/>
                  </a:moveTo>
                  <a:cubicBezTo>
                    <a:pt x="51" y="24"/>
                    <a:pt x="50" y="25"/>
                    <a:pt x="49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4"/>
                    <a:pt x="37" y="23"/>
                    <a:pt x="36" y="21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4"/>
                    <a:pt x="47" y="14"/>
                    <a:pt x="48" y="13"/>
                  </a:cubicBezTo>
                  <a:cubicBezTo>
                    <a:pt x="49" y="11"/>
                    <a:pt x="49" y="9"/>
                    <a:pt x="48" y="8"/>
                  </a:cubicBezTo>
                  <a:cubicBezTo>
                    <a:pt x="46" y="7"/>
                    <a:pt x="44" y="7"/>
                    <a:pt x="43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8"/>
                    <a:pt x="31" y="18"/>
                    <a:pt x="29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6" y="0"/>
                    <a:pt x="24" y="1"/>
                    <a:pt x="24" y="3"/>
                  </a:cubicBezTo>
                  <a:cubicBezTo>
                    <a:pt x="24" y="4"/>
                    <a:pt x="25" y="6"/>
                    <a:pt x="27" y="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3" y="18"/>
                    <a:pt x="21" y="2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1"/>
                    <a:pt x="14" y="9"/>
                    <a:pt x="13" y="8"/>
                  </a:cubicBezTo>
                  <a:cubicBezTo>
                    <a:pt x="12" y="7"/>
                    <a:pt x="10" y="7"/>
                    <a:pt x="8" y="8"/>
                  </a:cubicBezTo>
                  <a:cubicBezTo>
                    <a:pt x="7" y="9"/>
                    <a:pt x="7" y="11"/>
                    <a:pt x="8" y="13"/>
                  </a:cubicBezTo>
                  <a:cubicBezTo>
                    <a:pt x="9" y="14"/>
                    <a:pt x="11" y="14"/>
                    <a:pt x="12" y="1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6" y="30"/>
                    <a:pt x="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1"/>
                    <a:pt x="19" y="32"/>
                    <a:pt x="20" y="34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1"/>
                    <a:pt x="9" y="41"/>
                    <a:pt x="8" y="42"/>
                  </a:cubicBezTo>
                  <a:cubicBezTo>
                    <a:pt x="7" y="44"/>
                    <a:pt x="7" y="46"/>
                    <a:pt x="8" y="47"/>
                  </a:cubicBezTo>
                  <a:cubicBezTo>
                    <a:pt x="10" y="48"/>
                    <a:pt x="12" y="49"/>
                    <a:pt x="13" y="47"/>
                  </a:cubicBezTo>
                  <a:cubicBezTo>
                    <a:pt x="14" y="46"/>
                    <a:pt x="15" y="44"/>
                    <a:pt x="14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3" y="37"/>
                    <a:pt x="25" y="37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9"/>
                    <a:pt x="24" y="50"/>
                    <a:pt x="24" y="52"/>
                  </a:cubicBezTo>
                  <a:cubicBezTo>
                    <a:pt x="24" y="54"/>
                    <a:pt x="26" y="55"/>
                    <a:pt x="28" y="55"/>
                  </a:cubicBezTo>
                  <a:cubicBezTo>
                    <a:pt x="30" y="55"/>
                    <a:pt x="31" y="54"/>
                    <a:pt x="31" y="52"/>
                  </a:cubicBezTo>
                  <a:cubicBezTo>
                    <a:pt x="31" y="50"/>
                    <a:pt x="30" y="49"/>
                    <a:pt x="29" y="4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7"/>
                    <a:pt x="33" y="37"/>
                    <a:pt x="34" y="3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4" y="48"/>
                    <a:pt x="46" y="48"/>
                    <a:pt x="48" y="47"/>
                  </a:cubicBezTo>
                  <a:cubicBezTo>
                    <a:pt x="49" y="46"/>
                    <a:pt x="49" y="44"/>
                    <a:pt x="48" y="42"/>
                  </a:cubicBezTo>
                  <a:cubicBezTo>
                    <a:pt x="47" y="41"/>
                    <a:pt x="45" y="41"/>
                    <a:pt x="44" y="4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7" y="32"/>
                    <a:pt x="38" y="31"/>
                    <a:pt x="3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4" y="31"/>
                    <a:pt x="56" y="29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827088" y="827088"/>
              <a:ext cx="439738" cy="430213"/>
            </a:xfrm>
            <a:custGeom>
              <a:avLst/>
              <a:gdLst>
                <a:gd name="T0" fmla="*/ 77 w 77"/>
                <a:gd name="T1" fmla="*/ 32 h 75"/>
                <a:gd name="T2" fmla="*/ 62 w 77"/>
                <a:gd name="T3" fmla="*/ 18 h 75"/>
                <a:gd name="T4" fmla="*/ 51 w 77"/>
                <a:gd name="T5" fmla="*/ 23 h 75"/>
                <a:gd name="T6" fmla="*/ 51 w 77"/>
                <a:gd name="T7" fmla="*/ 23 h 75"/>
                <a:gd name="T8" fmla="*/ 53 w 77"/>
                <a:gd name="T9" fmla="*/ 15 h 75"/>
                <a:gd name="T10" fmla="*/ 38 w 77"/>
                <a:gd name="T11" fmla="*/ 0 h 75"/>
                <a:gd name="T12" fmla="*/ 24 w 77"/>
                <a:gd name="T13" fmla="*/ 15 h 75"/>
                <a:gd name="T14" fmla="*/ 26 w 77"/>
                <a:gd name="T15" fmla="*/ 23 h 75"/>
                <a:gd name="T16" fmla="*/ 26 w 77"/>
                <a:gd name="T17" fmla="*/ 23 h 75"/>
                <a:gd name="T18" fmla="*/ 14 w 77"/>
                <a:gd name="T19" fmla="*/ 18 h 75"/>
                <a:gd name="T20" fmla="*/ 0 w 77"/>
                <a:gd name="T21" fmla="*/ 32 h 75"/>
                <a:gd name="T22" fmla="*/ 14 w 77"/>
                <a:gd name="T23" fmla="*/ 47 h 75"/>
                <a:gd name="T24" fmla="*/ 19 w 77"/>
                <a:gd name="T25" fmla="*/ 46 h 75"/>
                <a:gd name="T26" fmla="*/ 9 w 77"/>
                <a:gd name="T27" fmla="*/ 60 h 75"/>
                <a:gd name="T28" fmla="*/ 24 w 77"/>
                <a:gd name="T29" fmla="*/ 75 h 75"/>
                <a:gd name="T30" fmla="*/ 38 w 77"/>
                <a:gd name="T31" fmla="*/ 60 h 75"/>
                <a:gd name="T32" fmla="*/ 38 w 77"/>
                <a:gd name="T33" fmla="*/ 60 h 75"/>
                <a:gd name="T34" fmla="*/ 53 w 77"/>
                <a:gd name="T35" fmla="*/ 75 h 75"/>
                <a:gd name="T36" fmla="*/ 68 w 77"/>
                <a:gd name="T37" fmla="*/ 60 h 75"/>
                <a:gd name="T38" fmla="*/ 59 w 77"/>
                <a:gd name="T39" fmla="*/ 47 h 75"/>
                <a:gd name="T40" fmla="*/ 62 w 77"/>
                <a:gd name="T41" fmla="*/ 47 h 75"/>
                <a:gd name="T42" fmla="*/ 77 w 77"/>
                <a:gd name="T43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5">
                  <a:moveTo>
                    <a:pt x="77" y="32"/>
                  </a:moveTo>
                  <a:cubicBezTo>
                    <a:pt x="77" y="24"/>
                    <a:pt x="70" y="18"/>
                    <a:pt x="62" y="18"/>
                  </a:cubicBezTo>
                  <a:cubicBezTo>
                    <a:pt x="57" y="18"/>
                    <a:pt x="53" y="20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1"/>
                    <a:pt x="53" y="18"/>
                    <a:pt x="53" y="15"/>
                  </a:cubicBezTo>
                  <a:cubicBezTo>
                    <a:pt x="53" y="7"/>
                    <a:pt x="46" y="0"/>
                    <a:pt x="38" y="0"/>
                  </a:cubicBezTo>
                  <a:cubicBezTo>
                    <a:pt x="30" y="0"/>
                    <a:pt x="24" y="7"/>
                    <a:pt x="24" y="15"/>
                  </a:cubicBezTo>
                  <a:cubicBezTo>
                    <a:pt x="24" y="18"/>
                    <a:pt x="25" y="21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20"/>
                    <a:pt x="19" y="18"/>
                    <a:pt x="14" y="18"/>
                  </a:cubicBezTo>
                  <a:cubicBezTo>
                    <a:pt x="6" y="18"/>
                    <a:pt x="0" y="24"/>
                    <a:pt x="0" y="32"/>
                  </a:cubicBezTo>
                  <a:cubicBezTo>
                    <a:pt x="0" y="40"/>
                    <a:pt x="6" y="47"/>
                    <a:pt x="14" y="47"/>
                  </a:cubicBezTo>
                  <a:cubicBezTo>
                    <a:pt x="16" y="47"/>
                    <a:pt x="17" y="47"/>
                    <a:pt x="19" y="46"/>
                  </a:cubicBezTo>
                  <a:cubicBezTo>
                    <a:pt x="13" y="49"/>
                    <a:pt x="9" y="54"/>
                    <a:pt x="9" y="60"/>
                  </a:cubicBezTo>
                  <a:cubicBezTo>
                    <a:pt x="9" y="68"/>
                    <a:pt x="16" y="75"/>
                    <a:pt x="24" y="75"/>
                  </a:cubicBezTo>
                  <a:cubicBezTo>
                    <a:pt x="32" y="75"/>
                    <a:pt x="38" y="68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8"/>
                    <a:pt x="45" y="75"/>
                    <a:pt x="53" y="75"/>
                  </a:cubicBezTo>
                  <a:cubicBezTo>
                    <a:pt x="61" y="75"/>
                    <a:pt x="68" y="68"/>
                    <a:pt x="68" y="60"/>
                  </a:cubicBezTo>
                  <a:cubicBezTo>
                    <a:pt x="68" y="54"/>
                    <a:pt x="64" y="49"/>
                    <a:pt x="59" y="47"/>
                  </a:cubicBezTo>
                  <a:cubicBezTo>
                    <a:pt x="60" y="47"/>
                    <a:pt x="61" y="47"/>
                    <a:pt x="62" y="47"/>
                  </a:cubicBezTo>
                  <a:cubicBezTo>
                    <a:pt x="70" y="47"/>
                    <a:pt x="77" y="40"/>
                    <a:pt x="77" y="3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930275" y="936625"/>
              <a:ext cx="233363" cy="228600"/>
            </a:xfrm>
            <a:custGeom>
              <a:avLst/>
              <a:gdLst>
                <a:gd name="T0" fmla="*/ 38 w 41"/>
                <a:gd name="T1" fmla="*/ 17 h 40"/>
                <a:gd name="T2" fmla="*/ 36 w 41"/>
                <a:gd name="T3" fmla="*/ 19 h 40"/>
                <a:gd name="T4" fmla="*/ 28 w 41"/>
                <a:gd name="T5" fmla="*/ 19 h 40"/>
                <a:gd name="T6" fmla="*/ 26 w 41"/>
                <a:gd name="T7" fmla="*/ 15 h 40"/>
                <a:gd name="T8" fmla="*/ 32 w 41"/>
                <a:gd name="T9" fmla="*/ 10 h 40"/>
                <a:gd name="T10" fmla="*/ 35 w 41"/>
                <a:gd name="T11" fmla="*/ 9 h 40"/>
                <a:gd name="T12" fmla="*/ 35 w 41"/>
                <a:gd name="T13" fmla="*/ 6 h 40"/>
                <a:gd name="T14" fmla="*/ 31 w 41"/>
                <a:gd name="T15" fmla="*/ 6 h 40"/>
                <a:gd name="T16" fmla="*/ 31 w 41"/>
                <a:gd name="T17" fmla="*/ 8 h 40"/>
                <a:gd name="T18" fmla="*/ 25 w 41"/>
                <a:gd name="T19" fmla="*/ 14 h 40"/>
                <a:gd name="T20" fmla="*/ 21 w 41"/>
                <a:gd name="T21" fmla="*/ 13 h 40"/>
                <a:gd name="T22" fmla="*/ 21 w 41"/>
                <a:gd name="T23" fmla="*/ 4 h 40"/>
                <a:gd name="T24" fmla="*/ 23 w 41"/>
                <a:gd name="T25" fmla="*/ 2 h 40"/>
                <a:gd name="T26" fmla="*/ 20 w 41"/>
                <a:gd name="T27" fmla="*/ 0 h 40"/>
                <a:gd name="T28" fmla="*/ 18 w 41"/>
                <a:gd name="T29" fmla="*/ 2 h 40"/>
                <a:gd name="T30" fmla="*/ 19 w 41"/>
                <a:gd name="T31" fmla="*/ 4 h 40"/>
                <a:gd name="T32" fmla="*/ 19 w 41"/>
                <a:gd name="T33" fmla="*/ 13 h 40"/>
                <a:gd name="T34" fmla="*/ 16 w 41"/>
                <a:gd name="T35" fmla="*/ 14 h 40"/>
                <a:gd name="T36" fmla="*/ 10 w 41"/>
                <a:gd name="T37" fmla="*/ 9 h 40"/>
                <a:gd name="T38" fmla="*/ 10 w 41"/>
                <a:gd name="T39" fmla="*/ 6 h 40"/>
                <a:gd name="T40" fmla="*/ 6 w 41"/>
                <a:gd name="T41" fmla="*/ 6 h 40"/>
                <a:gd name="T42" fmla="*/ 6 w 41"/>
                <a:gd name="T43" fmla="*/ 9 h 40"/>
                <a:gd name="T44" fmla="*/ 9 w 41"/>
                <a:gd name="T45" fmla="*/ 10 h 40"/>
                <a:gd name="T46" fmla="*/ 14 w 41"/>
                <a:gd name="T47" fmla="*/ 15 h 40"/>
                <a:gd name="T48" fmla="*/ 13 w 41"/>
                <a:gd name="T49" fmla="*/ 19 h 40"/>
                <a:gd name="T50" fmla="*/ 5 w 41"/>
                <a:gd name="T51" fmla="*/ 19 h 40"/>
                <a:gd name="T52" fmla="*/ 3 w 41"/>
                <a:gd name="T53" fmla="*/ 17 h 40"/>
                <a:gd name="T54" fmla="*/ 0 w 41"/>
                <a:gd name="T55" fmla="*/ 20 h 40"/>
                <a:gd name="T56" fmla="*/ 3 w 41"/>
                <a:gd name="T57" fmla="*/ 22 h 40"/>
                <a:gd name="T58" fmla="*/ 5 w 41"/>
                <a:gd name="T59" fmla="*/ 21 h 40"/>
                <a:gd name="T60" fmla="*/ 13 w 41"/>
                <a:gd name="T61" fmla="*/ 21 h 40"/>
                <a:gd name="T62" fmla="*/ 14 w 41"/>
                <a:gd name="T63" fmla="*/ 25 h 40"/>
                <a:gd name="T64" fmla="*/ 9 w 41"/>
                <a:gd name="T65" fmla="*/ 30 h 40"/>
                <a:gd name="T66" fmla="*/ 6 w 41"/>
                <a:gd name="T67" fmla="*/ 31 h 40"/>
                <a:gd name="T68" fmla="*/ 6 w 41"/>
                <a:gd name="T69" fmla="*/ 34 h 40"/>
                <a:gd name="T70" fmla="*/ 10 w 41"/>
                <a:gd name="T71" fmla="*/ 34 h 40"/>
                <a:gd name="T72" fmla="*/ 10 w 41"/>
                <a:gd name="T73" fmla="*/ 31 h 40"/>
                <a:gd name="T74" fmla="*/ 16 w 41"/>
                <a:gd name="T75" fmla="*/ 26 h 40"/>
                <a:gd name="T76" fmla="*/ 19 w 41"/>
                <a:gd name="T77" fmla="*/ 27 h 40"/>
                <a:gd name="T78" fmla="*/ 19 w 41"/>
                <a:gd name="T79" fmla="*/ 35 h 40"/>
                <a:gd name="T80" fmla="*/ 18 w 41"/>
                <a:gd name="T81" fmla="*/ 37 h 40"/>
                <a:gd name="T82" fmla="*/ 20 w 41"/>
                <a:gd name="T83" fmla="*/ 40 h 40"/>
                <a:gd name="T84" fmla="*/ 23 w 41"/>
                <a:gd name="T85" fmla="*/ 37 h 40"/>
                <a:gd name="T86" fmla="*/ 21 w 41"/>
                <a:gd name="T87" fmla="*/ 35 h 40"/>
                <a:gd name="T88" fmla="*/ 21 w 41"/>
                <a:gd name="T89" fmla="*/ 27 h 40"/>
                <a:gd name="T90" fmla="*/ 25 w 41"/>
                <a:gd name="T91" fmla="*/ 26 h 40"/>
                <a:gd name="T92" fmla="*/ 31 w 41"/>
                <a:gd name="T93" fmla="*/ 32 h 40"/>
                <a:gd name="T94" fmla="*/ 31 w 41"/>
                <a:gd name="T95" fmla="*/ 34 h 40"/>
                <a:gd name="T96" fmla="*/ 35 w 41"/>
                <a:gd name="T97" fmla="*/ 34 h 40"/>
                <a:gd name="T98" fmla="*/ 35 w 41"/>
                <a:gd name="T99" fmla="*/ 31 h 40"/>
                <a:gd name="T100" fmla="*/ 32 w 41"/>
                <a:gd name="T101" fmla="*/ 30 h 40"/>
                <a:gd name="T102" fmla="*/ 26 w 41"/>
                <a:gd name="T103" fmla="*/ 25 h 40"/>
                <a:gd name="T104" fmla="*/ 28 w 41"/>
                <a:gd name="T105" fmla="*/ 21 h 40"/>
                <a:gd name="T106" fmla="*/ 36 w 41"/>
                <a:gd name="T107" fmla="*/ 21 h 40"/>
                <a:gd name="T108" fmla="*/ 38 w 41"/>
                <a:gd name="T109" fmla="*/ 22 h 40"/>
                <a:gd name="T110" fmla="*/ 41 w 41"/>
                <a:gd name="T111" fmla="*/ 20 h 40"/>
                <a:gd name="T112" fmla="*/ 38 w 41"/>
                <a:gd name="T113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0">
                  <a:moveTo>
                    <a:pt x="38" y="17"/>
                  </a:moveTo>
                  <a:cubicBezTo>
                    <a:pt x="37" y="17"/>
                    <a:pt x="36" y="18"/>
                    <a:pt x="36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8"/>
                    <a:pt x="27" y="16"/>
                    <a:pt x="26" y="15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4" y="10"/>
                    <a:pt x="35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4" y="5"/>
                    <a:pt x="32" y="5"/>
                    <a:pt x="31" y="6"/>
                  </a:cubicBezTo>
                  <a:cubicBezTo>
                    <a:pt x="30" y="6"/>
                    <a:pt x="30" y="7"/>
                    <a:pt x="31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3" y="13"/>
                    <a:pt x="21" y="1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9" y="0"/>
                    <a:pt x="18" y="1"/>
                    <a:pt x="18" y="2"/>
                  </a:cubicBezTo>
                  <a:cubicBezTo>
                    <a:pt x="18" y="3"/>
                    <a:pt x="18" y="4"/>
                    <a:pt x="19" y="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3"/>
                    <a:pt x="16" y="1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0" y="6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7" y="10"/>
                    <a:pt x="8" y="10"/>
                    <a:pt x="9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3" y="18"/>
                    <a:pt x="1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4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4" y="24"/>
                    <a:pt x="1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7" y="30"/>
                    <a:pt x="6" y="31"/>
                  </a:cubicBezTo>
                  <a:cubicBezTo>
                    <a:pt x="5" y="32"/>
                    <a:pt x="5" y="33"/>
                    <a:pt x="6" y="34"/>
                  </a:cubicBezTo>
                  <a:cubicBezTo>
                    <a:pt x="7" y="35"/>
                    <a:pt x="9" y="35"/>
                    <a:pt x="10" y="34"/>
                  </a:cubicBezTo>
                  <a:cubicBezTo>
                    <a:pt x="11" y="33"/>
                    <a:pt x="11" y="32"/>
                    <a:pt x="10" y="3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9"/>
                    <a:pt x="19" y="40"/>
                    <a:pt x="20" y="40"/>
                  </a:cubicBezTo>
                  <a:cubicBezTo>
                    <a:pt x="22" y="40"/>
                    <a:pt x="23" y="39"/>
                    <a:pt x="23" y="37"/>
                  </a:cubicBezTo>
                  <a:cubicBezTo>
                    <a:pt x="23" y="36"/>
                    <a:pt x="22" y="36"/>
                    <a:pt x="21" y="35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7"/>
                    <a:pt x="24" y="27"/>
                    <a:pt x="25" y="2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1" y="33"/>
                    <a:pt x="31" y="34"/>
                  </a:cubicBezTo>
                  <a:cubicBezTo>
                    <a:pt x="32" y="35"/>
                    <a:pt x="34" y="35"/>
                    <a:pt x="35" y="34"/>
                  </a:cubicBezTo>
                  <a:cubicBezTo>
                    <a:pt x="36" y="33"/>
                    <a:pt x="36" y="32"/>
                    <a:pt x="35" y="31"/>
                  </a:cubicBezTo>
                  <a:cubicBezTo>
                    <a:pt x="34" y="30"/>
                    <a:pt x="33" y="30"/>
                    <a:pt x="32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4"/>
                    <a:pt x="27" y="22"/>
                    <a:pt x="28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2"/>
                    <a:pt x="41" y="21"/>
                    <a:pt x="41" y="20"/>
                  </a:cubicBezTo>
                  <a:cubicBezTo>
                    <a:pt x="41" y="19"/>
                    <a:pt x="40" y="17"/>
                    <a:pt x="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04813" y="1149350"/>
              <a:ext cx="501650" cy="509588"/>
            </a:xfrm>
            <a:custGeom>
              <a:avLst/>
              <a:gdLst>
                <a:gd name="T0" fmla="*/ 87 w 88"/>
                <a:gd name="T1" fmla="*/ 29 h 89"/>
                <a:gd name="T2" fmla="*/ 67 w 88"/>
                <a:gd name="T3" fmla="*/ 16 h 89"/>
                <a:gd name="T4" fmla="*/ 56 w 88"/>
                <a:gd name="T5" fmla="*/ 24 h 89"/>
                <a:gd name="T6" fmla="*/ 56 w 88"/>
                <a:gd name="T7" fmla="*/ 24 h 89"/>
                <a:gd name="T8" fmla="*/ 57 w 88"/>
                <a:gd name="T9" fmla="*/ 15 h 89"/>
                <a:gd name="T10" fmla="*/ 37 w 88"/>
                <a:gd name="T11" fmla="*/ 2 h 89"/>
                <a:gd name="T12" fmla="*/ 24 w 88"/>
                <a:gd name="T13" fmla="*/ 21 h 89"/>
                <a:gd name="T14" fmla="*/ 29 w 88"/>
                <a:gd name="T15" fmla="*/ 30 h 89"/>
                <a:gd name="T16" fmla="*/ 29 w 88"/>
                <a:gd name="T17" fmla="*/ 30 h 89"/>
                <a:gd name="T18" fmla="*/ 15 w 88"/>
                <a:gd name="T19" fmla="*/ 26 h 89"/>
                <a:gd name="T20" fmla="*/ 2 w 88"/>
                <a:gd name="T21" fmla="*/ 46 h 89"/>
                <a:gd name="T22" fmla="*/ 21 w 88"/>
                <a:gd name="T23" fmla="*/ 59 h 89"/>
                <a:gd name="T24" fmla="*/ 26 w 88"/>
                <a:gd name="T25" fmla="*/ 57 h 89"/>
                <a:gd name="T26" fmla="*/ 18 w 88"/>
                <a:gd name="T27" fmla="*/ 74 h 89"/>
                <a:gd name="T28" fmla="*/ 38 w 88"/>
                <a:gd name="T29" fmla="*/ 87 h 89"/>
                <a:gd name="T30" fmla="*/ 51 w 88"/>
                <a:gd name="T31" fmla="*/ 68 h 89"/>
                <a:gd name="T32" fmla="*/ 51 w 88"/>
                <a:gd name="T33" fmla="*/ 68 h 89"/>
                <a:gd name="T34" fmla="*/ 70 w 88"/>
                <a:gd name="T35" fmla="*/ 81 h 89"/>
                <a:gd name="T36" fmla="*/ 83 w 88"/>
                <a:gd name="T37" fmla="*/ 61 h 89"/>
                <a:gd name="T38" fmla="*/ 70 w 88"/>
                <a:gd name="T39" fmla="*/ 49 h 89"/>
                <a:gd name="T40" fmla="*/ 74 w 88"/>
                <a:gd name="T41" fmla="*/ 48 h 89"/>
                <a:gd name="T42" fmla="*/ 87 w 88"/>
                <a:gd name="T43" fmla="*/ 2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9">
                  <a:moveTo>
                    <a:pt x="87" y="29"/>
                  </a:moveTo>
                  <a:cubicBezTo>
                    <a:pt x="85" y="20"/>
                    <a:pt x="76" y="14"/>
                    <a:pt x="67" y="16"/>
                  </a:cubicBezTo>
                  <a:cubicBezTo>
                    <a:pt x="62" y="17"/>
                    <a:pt x="58" y="20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1"/>
                    <a:pt x="57" y="18"/>
                    <a:pt x="57" y="15"/>
                  </a:cubicBezTo>
                  <a:cubicBezTo>
                    <a:pt x="55" y="6"/>
                    <a:pt x="46" y="0"/>
                    <a:pt x="37" y="2"/>
                  </a:cubicBezTo>
                  <a:cubicBezTo>
                    <a:pt x="28" y="4"/>
                    <a:pt x="22" y="13"/>
                    <a:pt x="24" y="21"/>
                  </a:cubicBezTo>
                  <a:cubicBezTo>
                    <a:pt x="25" y="25"/>
                    <a:pt x="27" y="28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5" y="27"/>
                    <a:pt x="20" y="25"/>
                    <a:pt x="15" y="26"/>
                  </a:cubicBezTo>
                  <a:cubicBezTo>
                    <a:pt x="6" y="28"/>
                    <a:pt x="0" y="37"/>
                    <a:pt x="2" y="46"/>
                  </a:cubicBezTo>
                  <a:cubicBezTo>
                    <a:pt x="4" y="55"/>
                    <a:pt x="12" y="60"/>
                    <a:pt x="21" y="59"/>
                  </a:cubicBezTo>
                  <a:cubicBezTo>
                    <a:pt x="23" y="58"/>
                    <a:pt x="24" y="58"/>
                    <a:pt x="26" y="57"/>
                  </a:cubicBezTo>
                  <a:cubicBezTo>
                    <a:pt x="20" y="61"/>
                    <a:pt x="17" y="67"/>
                    <a:pt x="18" y="74"/>
                  </a:cubicBezTo>
                  <a:cubicBezTo>
                    <a:pt x="20" y="83"/>
                    <a:pt x="29" y="89"/>
                    <a:pt x="38" y="87"/>
                  </a:cubicBezTo>
                  <a:cubicBezTo>
                    <a:pt x="47" y="86"/>
                    <a:pt x="52" y="77"/>
                    <a:pt x="51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77"/>
                    <a:pt x="61" y="83"/>
                    <a:pt x="70" y="81"/>
                  </a:cubicBezTo>
                  <a:cubicBezTo>
                    <a:pt x="79" y="79"/>
                    <a:pt x="85" y="70"/>
                    <a:pt x="83" y="61"/>
                  </a:cubicBezTo>
                  <a:cubicBezTo>
                    <a:pt x="82" y="55"/>
                    <a:pt x="76" y="50"/>
                    <a:pt x="70" y="49"/>
                  </a:cubicBezTo>
                  <a:cubicBezTo>
                    <a:pt x="71" y="49"/>
                    <a:pt x="72" y="48"/>
                    <a:pt x="74" y="48"/>
                  </a:cubicBezTo>
                  <a:cubicBezTo>
                    <a:pt x="83" y="46"/>
                    <a:pt x="88" y="38"/>
                    <a:pt x="87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36575" y="1274763"/>
              <a:ext cx="255588" cy="258763"/>
            </a:xfrm>
            <a:custGeom>
              <a:avLst/>
              <a:gdLst>
                <a:gd name="T0" fmla="*/ 42 w 45"/>
                <a:gd name="T1" fmla="*/ 16 h 45"/>
                <a:gd name="T2" fmla="*/ 40 w 45"/>
                <a:gd name="T3" fmla="*/ 18 h 45"/>
                <a:gd name="T4" fmla="*/ 31 w 45"/>
                <a:gd name="T5" fmla="*/ 20 h 45"/>
                <a:gd name="T6" fmla="*/ 28 w 45"/>
                <a:gd name="T7" fmla="*/ 16 h 45"/>
                <a:gd name="T8" fmla="*/ 33 w 45"/>
                <a:gd name="T9" fmla="*/ 9 h 45"/>
                <a:gd name="T10" fmla="*/ 36 w 45"/>
                <a:gd name="T11" fmla="*/ 8 h 45"/>
                <a:gd name="T12" fmla="*/ 35 w 45"/>
                <a:gd name="T13" fmla="*/ 4 h 45"/>
                <a:gd name="T14" fmla="*/ 32 w 45"/>
                <a:gd name="T15" fmla="*/ 4 h 45"/>
                <a:gd name="T16" fmla="*/ 32 w 45"/>
                <a:gd name="T17" fmla="*/ 8 h 45"/>
                <a:gd name="T18" fmla="*/ 26 w 45"/>
                <a:gd name="T19" fmla="*/ 15 h 45"/>
                <a:gd name="T20" fmla="*/ 22 w 45"/>
                <a:gd name="T21" fmla="*/ 14 h 45"/>
                <a:gd name="T22" fmla="*/ 20 w 45"/>
                <a:gd name="T23" fmla="*/ 5 h 45"/>
                <a:gd name="T24" fmla="*/ 22 w 45"/>
                <a:gd name="T25" fmla="*/ 2 h 45"/>
                <a:gd name="T26" fmla="*/ 18 w 45"/>
                <a:gd name="T27" fmla="*/ 0 h 45"/>
                <a:gd name="T28" fmla="*/ 16 w 45"/>
                <a:gd name="T29" fmla="*/ 4 h 45"/>
                <a:gd name="T30" fmla="*/ 18 w 45"/>
                <a:gd name="T31" fmla="*/ 6 h 45"/>
                <a:gd name="T32" fmla="*/ 20 w 45"/>
                <a:gd name="T33" fmla="*/ 15 h 45"/>
                <a:gd name="T34" fmla="*/ 16 w 45"/>
                <a:gd name="T35" fmla="*/ 17 h 45"/>
                <a:gd name="T36" fmla="*/ 9 w 45"/>
                <a:gd name="T37" fmla="*/ 12 h 45"/>
                <a:gd name="T38" fmla="*/ 8 w 45"/>
                <a:gd name="T39" fmla="*/ 9 h 45"/>
                <a:gd name="T40" fmla="*/ 4 w 45"/>
                <a:gd name="T41" fmla="*/ 10 h 45"/>
                <a:gd name="T42" fmla="*/ 5 w 45"/>
                <a:gd name="T43" fmla="*/ 14 h 45"/>
                <a:gd name="T44" fmla="*/ 8 w 45"/>
                <a:gd name="T45" fmla="*/ 14 h 45"/>
                <a:gd name="T46" fmla="*/ 15 w 45"/>
                <a:gd name="T47" fmla="*/ 19 h 45"/>
                <a:gd name="T48" fmla="*/ 14 w 45"/>
                <a:gd name="T49" fmla="*/ 23 h 45"/>
                <a:gd name="T50" fmla="*/ 6 w 45"/>
                <a:gd name="T51" fmla="*/ 25 h 45"/>
                <a:gd name="T52" fmla="*/ 3 w 45"/>
                <a:gd name="T53" fmla="*/ 24 h 45"/>
                <a:gd name="T54" fmla="*/ 1 w 45"/>
                <a:gd name="T55" fmla="*/ 27 h 45"/>
                <a:gd name="T56" fmla="*/ 4 w 45"/>
                <a:gd name="T57" fmla="*/ 29 h 45"/>
                <a:gd name="T58" fmla="*/ 6 w 45"/>
                <a:gd name="T59" fmla="*/ 27 h 45"/>
                <a:gd name="T60" fmla="*/ 15 w 45"/>
                <a:gd name="T61" fmla="*/ 25 h 45"/>
                <a:gd name="T62" fmla="*/ 17 w 45"/>
                <a:gd name="T63" fmla="*/ 29 h 45"/>
                <a:gd name="T64" fmla="*/ 12 w 45"/>
                <a:gd name="T65" fmla="*/ 36 h 45"/>
                <a:gd name="T66" fmla="*/ 10 w 45"/>
                <a:gd name="T67" fmla="*/ 37 h 45"/>
                <a:gd name="T68" fmla="*/ 10 w 45"/>
                <a:gd name="T69" fmla="*/ 41 h 45"/>
                <a:gd name="T70" fmla="*/ 14 w 45"/>
                <a:gd name="T71" fmla="*/ 41 h 45"/>
                <a:gd name="T72" fmla="*/ 14 w 45"/>
                <a:gd name="T73" fmla="*/ 37 h 45"/>
                <a:gd name="T74" fmla="*/ 19 w 45"/>
                <a:gd name="T75" fmla="*/ 30 h 45"/>
                <a:gd name="T76" fmla="*/ 23 w 45"/>
                <a:gd name="T77" fmla="*/ 31 h 45"/>
                <a:gd name="T78" fmla="*/ 25 w 45"/>
                <a:gd name="T79" fmla="*/ 39 h 45"/>
                <a:gd name="T80" fmla="*/ 24 w 45"/>
                <a:gd name="T81" fmla="*/ 42 h 45"/>
                <a:gd name="T82" fmla="*/ 27 w 45"/>
                <a:gd name="T83" fmla="*/ 45 h 45"/>
                <a:gd name="T84" fmla="*/ 29 w 45"/>
                <a:gd name="T85" fmla="*/ 41 h 45"/>
                <a:gd name="T86" fmla="*/ 27 w 45"/>
                <a:gd name="T87" fmla="*/ 39 h 45"/>
                <a:gd name="T88" fmla="*/ 25 w 45"/>
                <a:gd name="T89" fmla="*/ 30 h 45"/>
                <a:gd name="T90" fmla="*/ 29 w 45"/>
                <a:gd name="T91" fmla="*/ 28 h 45"/>
                <a:gd name="T92" fmla="*/ 37 w 45"/>
                <a:gd name="T93" fmla="*/ 33 h 45"/>
                <a:gd name="T94" fmla="*/ 38 w 45"/>
                <a:gd name="T95" fmla="*/ 36 h 45"/>
                <a:gd name="T96" fmla="*/ 42 w 45"/>
                <a:gd name="T97" fmla="*/ 35 h 45"/>
                <a:gd name="T98" fmla="*/ 41 w 45"/>
                <a:gd name="T99" fmla="*/ 31 h 45"/>
                <a:gd name="T100" fmla="*/ 38 w 45"/>
                <a:gd name="T101" fmla="*/ 31 h 45"/>
                <a:gd name="T102" fmla="*/ 30 w 45"/>
                <a:gd name="T103" fmla="*/ 26 h 45"/>
                <a:gd name="T104" fmla="*/ 31 w 45"/>
                <a:gd name="T105" fmla="*/ 22 h 45"/>
                <a:gd name="T106" fmla="*/ 40 w 45"/>
                <a:gd name="T107" fmla="*/ 20 h 45"/>
                <a:gd name="T108" fmla="*/ 43 w 45"/>
                <a:gd name="T109" fmla="*/ 21 h 45"/>
                <a:gd name="T110" fmla="*/ 45 w 45"/>
                <a:gd name="T111" fmla="*/ 18 h 45"/>
                <a:gd name="T112" fmla="*/ 42 w 45"/>
                <a:gd name="T113" fmla="*/ 1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42" y="16"/>
                  </a:moveTo>
                  <a:cubicBezTo>
                    <a:pt x="41" y="16"/>
                    <a:pt x="40" y="17"/>
                    <a:pt x="40" y="1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19"/>
                    <a:pt x="29" y="17"/>
                    <a:pt x="28" y="1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6" y="9"/>
                    <a:pt x="36" y="8"/>
                  </a:cubicBezTo>
                  <a:cubicBezTo>
                    <a:pt x="37" y="6"/>
                    <a:pt x="37" y="5"/>
                    <a:pt x="35" y="4"/>
                  </a:cubicBezTo>
                  <a:cubicBezTo>
                    <a:pt x="34" y="3"/>
                    <a:pt x="32" y="3"/>
                    <a:pt x="32" y="4"/>
                  </a:cubicBezTo>
                  <a:cubicBezTo>
                    <a:pt x="31" y="5"/>
                    <a:pt x="31" y="7"/>
                    <a:pt x="32" y="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4" y="14"/>
                    <a:pt x="22" y="14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1"/>
                    <a:pt x="16" y="2"/>
                    <a:pt x="16" y="4"/>
                  </a:cubicBezTo>
                  <a:cubicBezTo>
                    <a:pt x="16" y="5"/>
                    <a:pt x="17" y="6"/>
                    <a:pt x="18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7" y="16"/>
                    <a:pt x="16" y="1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7" y="8"/>
                    <a:pt x="5" y="9"/>
                    <a:pt x="4" y="10"/>
                  </a:cubicBezTo>
                  <a:cubicBezTo>
                    <a:pt x="3" y="11"/>
                    <a:pt x="4" y="13"/>
                    <a:pt x="5" y="14"/>
                  </a:cubicBezTo>
                  <a:cubicBezTo>
                    <a:pt x="6" y="14"/>
                    <a:pt x="7" y="14"/>
                    <a:pt x="8" y="1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2"/>
                    <a:pt x="14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3"/>
                    <a:pt x="3" y="24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0" y="36"/>
                    <a:pt x="10" y="37"/>
                  </a:cubicBezTo>
                  <a:cubicBezTo>
                    <a:pt x="9" y="39"/>
                    <a:pt x="9" y="40"/>
                    <a:pt x="10" y="41"/>
                  </a:cubicBezTo>
                  <a:cubicBezTo>
                    <a:pt x="12" y="42"/>
                    <a:pt x="13" y="42"/>
                    <a:pt x="14" y="41"/>
                  </a:cubicBezTo>
                  <a:cubicBezTo>
                    <a:pt x="15" y="39"/>
                    <a:pt x="15" y="38"/>
                    <a:pt x="14" y="37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31"/>
                    <a:pt x="22" y="31"/>
                    <a:pt x="23" y="3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40"/>
                    <a:pt x="24" y="41"/>
                    <a:pt x="24" y="42"/>
                  </a:cubicBezTo>
                  <a:cubicBezTo>
                    <a:pt x="24" y="44"/>
                    <a:pt x="26" y="45"/>
                    <a:pt x="27" y="45"/>
                  </a:cubicBezTo>
                  <a:cubicBezTo>
                    <a:pt x="29" y="44"/>
                    <a:pt x="30" y="43"/>
                    <a:pt x="29" y="41"/>
                  </a:cubicBezTo>
                  <a:cubicBezTo>
                    <a:pt x="29" y="40"/>
                    <a:pt x="28" y="39"/>
                    <a:pt x="27" y="3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8" y="29"/>
                    <a:pt x="29" y="2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4"/>
                    <a:pt x="37" y="35"/>
                    <a:pt x="38" y="36"/>
                  </a:cubicBezTo>
                  <a:cubicBezTo>
                    <a:pt x="39" y="37"/>
                    <a:pt x="41" y="36"/>
                    <a:pt x="42" y="35"/>
                  </a:cubicBezTo>
                  <a:cubicBezTo>
                    <a:pt x="43" y="34"/>
                    <a:pt x="42" y="32"/>
                    <a:pt x="41" y="31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3"/>
                    <a:pt x="31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1"/>
                    <a:pt x="42" y="22"/>
                    <a:pt x="43" y="21"/>
                  </a:cubicBezTo>
                  <a:cubicBezTo>
                    <a:pt x="44" y="21"/>
                    <a:pt x="45" y="20"/>
                    <a:pt x="45" y="18"/>
                  </a:cubicBezTo>
                  <a:cubicBezTo>
                    <a:pt x="45" y="17"/>
                    <a:pt x="43" y="16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762125" y="1366838"/>
              <a:ext cx="233363" cy="234950"/>
            </a:xfrm>
            <a:custGeom>
              <a:avLst/>
              <a:gdLst>
                <a:gd name="T0" fmla="*/ 40 w 41"/>
                <a:gd name="T1" fmla="*/ 13 h 41"/>
                <a:gd name="T2" fmla="*/ 31 w 41"/>
                <a:gd name="T3" fmla="*/ 7 h 41"/>
                <a:gd name="T4" fmla="*/ 26 w 41"/>
                <a:gd name="T5" fmla="*/ 11 h 41"/>
                <a:gd name="T6" fmla="*/ 26 w 41"/>
                <a:gd name="T7" fmla="*/ 11 h 41"/>
                <a:gd name="T8" fmla="*/ 26 w 41"/>
                <a:gd name="T9" fmla="*/ 7 h 41"/>
                <a:gd name="T10" fmla="*/ 17 w 41"/>
                <a:gd name="T11" fmla="*/ 1 h 41"/>
                <a:gd name="T12" fmla="*/ 11 w 41"/>
                <a:gd name="T13" fmla="*/ 10 h 41"/>
                <a:gd name="T14" fmla="*/ 14 w 41"/>
                <a:gd name="T15" fmla="*/ 14 h 41"/>
                <a:gd name="T16" fmla="*/ 14 w 41"/>
                <a:gd name="T17" fmla="*/ 14 h 41"/>
                <a:gd name="T18" fmla="*/ 7 w 41"/>
                <a:gd name="T19" fmla="*/ 12 h 41"/>
                <a:gd name="T20" fmla="*/ 1 w 41"/>
                <a:gd name="T21" fmla="*/ 21 h 41"/>
                <a:gd name="T22" fmla="*/ 10 w 41"/>
                <a:gd name="T23" fmla="*/ 27 h 41"/>
                <a:gd name="T24" fmla="*/ 12 w 41"/>
                <a:gd name="T25" fmla="*/ 26 h 41"/>
                <a:gd name="T26" fmla="*/ 9 w 41"/>
                <a:gd name="T27" fmla="*/ 34 h 41"/>
                <a:gd name="T28" fmla="*/ 18 w 41"/>
                <a:gd name="T29" fmla="*/ 40 h 41"/>
                <a:gd name="T30" fmla="*/ 23 w 41"/>
                <a:gd name="T31" fmla="*/ 31 h 41"/>
                <a:gd name="T32" fmla="*/ 23 w 41"/>
                <a:gd name="T33" fmla="*/ 31 h 41"/>
                <a:gd name="T34" fmla="*/ 32 w 41"/>
                <a:gd name="T35" fmla="*/ 37 h 41"/>
                <a:gd name="T36" fmla="*/ 38 w 41"/>
                <a:gd name="T37" fmla="*/ 28 h 41"/>
                <a:gd name="T38" fmla="*/ 32 w 41"/>
                <a:gd name="T39" fmla="*/ 22 h 41"/>
                <a:gd name="T40" fmla="*/ 34 w 41"/>
                <a:gd name="T41" fmla="*/ 22 h 41"/>
                <a:gd name="T42" fmla="*/ 40 w 41"/>
                <a:gd name="T43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41">
                  <a:moveTo>
                    <a:pt x="40" y="13"/>
                  </a:moveTo>
                  <a:cubicBezTo>
                    <a:pt x="39" y="9"/>
                    <a:pt x="35" y="6"/>
                    <a:pt x="31" y="7"/>
                  </a:cubicBezTo>
                  <a:cubicBezTo>
                    <a:pt x="29" y="8"/>
                    <a:pt x="27" y="9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0"/>
                    <a:pt x="26" y="8"/>
                    <a:pt x="26" y="7"/>
                  </a:cubicBezTo>
                  <a:cubicBezTo>
                    <a:pt x="25" y="3"/>
                    <a:pt x="21" y="0"/>
                    <a:pt x="17" y="1"/>
                  </a:cubicBezTo>
                  <a:cubicBezTo>
                    <a:pt x="13" y="2"/>
                    <a:pt x="11" y="6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2" y="12"/>
                    <a:pt x="9" y="12"/>
                    <a:pt x="7" y="12"/>
                  </a:cubicBezTo>
                  <a:cubicBezTo>
                    <a:pt x="3" y="13"/>
                    <a:pt x="0" y="17"/>
                    <a:pt x="1" y="21"/>
                  </a:cubicBezTo>
                  <a:cubicBezTo>
                    <a:pt x="2" y="25"/>
                    <a:pt x="6" y="28"/>
                    <a:pt x="10" y="27"/>
                  </a:cubicBezTo>
                  <a:cubicBezTo>
                    <a:pt x="11" y="27"/>
                    <a:pt x="11" y="26"/>
                    <a:pt x="12" y="26"/>
                  </a:cubicBezTo>
                  <a:cubicBezTo>
                    <a:pt x="9" y="28"/>
                    <a:pt x="8" y="31"/>
                    <a:pt x="9" y="34"/>
                  </a:cubicBezTo>
                  <a:cubicBezTo>
                    <a:pt x="9" y="38"/>
                    <a:pt x="13" y="41"/>
                    <a:pt x="18" y="40"/>
                  </a:cubicBezTo>
                  <a:cubicBezTo>
                    <a:pt x="22" y="39"/>
                    <a:pt x="24" y="35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5"/>
                    <a:pt x="28" y="38"/>
                    <a:pt x="32" y="37"/>
                  </a:cubicBezTo>
                  <a:cubicBezTo>
                    <a:pt x="36" y="36"/>
                    <a:pt x="39" y="32"/>
                    <a:pt x="38" y="28"/>
                  </a:cubicBezTo>
                  <a:cubicBezTo>
                    <a:pt x="38" y="25"/>
                    <a:pt x="35" y="23"/>
                    <a:pt x="32" y="22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8" y="21"/>
                    <a:pt x="41" y="17"/>
                    <a:pt x="40" y="1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825625" y="1423988"/>
              <a:ext cx="119063" cy="120650"/>
            </a:xfrm>
            <a:custGeom>
              <a:avLst/>
              <a:gdLst>
                <a:gd name="T0" fmla="*/ 19 w 21"/>
                <a:gd name="T1" fmla="*/ 7 h 21"/>
                <a:gd name="T2" fmla="*/ 18 w 21"/>
                <a:gd name="T3" fmla="*/ 8 h 21"/>
                <a:gd name="T4" fmla="*/ 14 w 21"/>
                <a:gd name="T5" fmla="*/ 9 h 21"/>
                <a:gd name="T6" fmla="*/ 13 w 21"/>
                <a:gd name="T7" fmla="*/ 8 h 21"/>
                <a:gd name="T8" fmla="*/ 15 w 21"/>
                <a:gd name="T9" fmla="*/ 4 h 21"/>
                <a:gd name="T10" fmla="*/ 16 w 21"/>
                <a:gd name="T11" fmla="*/ 4 h 21"/>
                <a:gd name="T12" fmla="*/ 16 w 21"/>
                <a:gd name="T13" fmla="*/ 2 h 21"/>
                <a:gd name="T14" fmla="*/ 14 w 21"/>
                <a:gd name="T15" fmla="*/ 2 h 21"/>
                <a:gd name="T16" fmla="*/ 14 w 21"/>
                <a:gd name="T17" fmla="*/ 4 h 21"/>
                <a:gd name="T18" fmla="*/ 12 w 21"/>
                <a:gd name="T19" fmla="*/ 7 h 21"/>
                <a:gd name="T20" fmla="*/ 10 w 21"/>
                <a:gd name="T21" fmla="*/ 7 h 21"/>
                <a:gd name="T22" fmla="*/ 9 w 21"/>
                <a:gd name="T23" fmla="*/ 3 h 21"/>
                <a:gd name="T24" fmla="*/ 10 w 21"/>
                <a:gd name="T25" fmla="*/ 1 h 21"/>
                <a:gd name="T26" fmla="*/ 8 w 21"/>
                <a:gd name="T27" fmla="*/ 0 h 21"/>
                <a:gd name="T28" fmla="*/ 7 w 21"/>
                <a:gd name="T29" fmla="*/ 2 h 21"/>
                <a:gd name="T30" fmla="*/ 8 w 21"/>
                <a:gd name="T31" fmla="*/ 3 h 21"/>
                <a:gd name="T32" fmla="*/ 9 w 21"/>
                <a:gd name="T33" fmla="*/ 7 h 21"/>
                <a:gd name="T34" fmla="*/ 7 w 21"/>
                <a:gd name="T35" fmla="*/ 8 h 21"/>
                <a:gd name="T36" fmla="*/ 4 w 21"/>
                <a:gd name="T37" fmla="*/ 6 h 21"/>
                <a:gd name="T38" fmla="*/ 3 w 21"/>
                <a:gd name="T39" fmla="*/ 4 h 21"/>
                <a:gd name="T40" fmla="*/ 2 w 21"/>
                <a:gd name="T41" fmla="*/ 5 h 21"/>
                <a:gd name="T42" fmla="*/ 2 w 21"/>
                <a:gd name="T43" fmla="*/ 6 h 21"/>
                <a:gd name="T44" fmla="*/ 3 w 21"/>
                <a:gd name="T45" fmla="*/ 6 h 21"/>
                <a:gd name="T46" fmla="*/ 7 w 21"/>
                <a:gd name="T47" fmla="*/ 9 h 21"/>
                <a:gd name="T48" fmla="*/ 6 w 21"/>
                <a:gd name="T49" fmla="*/ 11 h 21"/>
                <a:gd name="T50" fmla="*/ 3 w 21"/>
                <a:gd name="T51" fmla="*/ 12 h 21"/>
                <a:gd name="T52" fmla="*/ 1 w 21"/>
                <a:gd name="T53" fmla="*/ 11 h 21"/>
                <a:gd name="T54" fmla="*/ 0 w 21"/>
                <a:gd name="T55" fmla="*/ 12 h 21"/>
                <a:gd name="T56" fmla="*/ 2 w 21"/>
                <a:gd name="T57" fmla="*/ 13 h 21"/>
                <a:gd name="T58" fmla="*/ 3 w 21"/>
                <a:gd name="T59" fmla="*/ 12 h 21"/>
                <a:gd name="T60" fmla="*/ 7 w 21"/>
                <a:gd name="T61" fmla="*/ 12 h 21"/>
                <a:gd name="T62" fmla="*/ 8 w 21"/>
                <a:gd name="T63" fmla="*/ 13 h 21"/>
                <a:gd name="T64" fmla="*/ 6 w 21"/>
                <a:gd name="T65" fmla="*/ 17 h 21"/>
                <a:gd name="T66" fmla="*/ 4 w 21"/>
                <a:gd name="T67" fmla="*/ 17 h 21"/>
                <a:gd name="T68" fmla="*/ 5 w 21"/>
                <a:gd name="T69" fmla="*/ 19 h 21"/>
                <a:gd name="T70" fmla="*/ 6 w 21"/>
                <a:gd name="T71" fmla="*/ 19 h 21"/>
                <a:gd name="T72" fmla="*/ 6 w 21"/>
                <a:gd name="T73" fmla="*/ 17 h 21"/>
                <a:gd name="T74" fmla="*/ 8 w 21"/>
                <a:gd name="T75" fmla="*/ 14 h 21"/>
                <a:gd name="T76" fmla="*/ 11 w 21"/>
                <a:gd name="T77" fmla="*/ 14 h 21"/>
                <a:gd name="T78" fmla="*/ 11 w 21"/>
                <a:gd name="T79" fmla="*/ 18 h 21"/>
                <a:gd name="T80" fmla="*/ 11 w 21"/>
                <a:gd name="T81" fmla="*/ 19 h 21"/>
                <a:gd name="T82" fmla="*/ 12 w 21"/>
                <a:gd name="T83" fmla="*/ 20 h 21"/>
                <a:gd name="T84" fmla="*/ 13 w 21"/>
                <a:gd name="T85" fmla="*/ 19 h 21"/>
                <a:gd name="T86" fmla="*/ 12 w 21"/>
                <a:gd name="T87" fmla="*/ 18 h 21"/>
                <a:gd name="T88" fmla="*/ 11 w 21"/>
                <a:gd name="T89" fmla="*/ 14 h 21"/>
                <a:gd name="T90" fmla="*/ 13 w 21"/>
                <a:gd name="T91" fmla="*/ 13 h 21"/>
                <a:gd name="T92" fmla="*/ 17 w 21"/>
                <a:gd name="T93" fmla="*/ 15 h 21"/>
                <a:gd name="T94" fmla="*/ 17 w 21"/>
                <a:gd name="T95" fmla="*/ 16 h 21"/>
                <a:gd name="T96" fmla="*/ 19 w 21"/>
                <a:gd name="T97" fmla="*/ 16 h 21"/>
                <a:gd name="T98" fmla="*/ 19 w 21"/>
                <a:gd name="T99" fmla="*/ 14 h 21"/>
                <a:gd name="T100" fmla="*/ 17 w 21"/>
                <a:gd name="T101" fmla="*/ 14 h 21"/>
                <a:gd name="T102" fmla="*/ 14 w 21"/>
                <a:gd name="T103" fmla="*/ 12 h 21"/>
                <a:gd name="T104" fmla="*/ 14 w 21"/>
                <a:gd name="T105" fmla="*/ 10 h 21"/>
                <a:gd name="T106" fmla="*/ 18 w 21"/>
                <a:gd name="T107" fmla="*/ 9 h 21"/>
                <a:gd name="T108" fmla="*/ 19 w 21"/>
                <a:gd name="T109" fmla="*/ 10 h 21"/>
                <a:gd name="T110" fmla="*/ 20 w 21"/>
                <a:gd name="T111" fmla="*/ 8 h 21"/>
                <a:gd name="T112" fmla="*/ 19 w 21"/>
                <a:gd name="T1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18" y="7"/>
                    <a:pt x="18" y="8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3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1" y="14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8"/>
                    <a:pt x="7" y="18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1" y="1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20"/>
                    <a:pt x="12" y="21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7"/>
                    <a:pt x="19" y="17"/>
                    <a:pt x="19" y="16"/>
                  </a:cubicBezTo>
                  <a:cubicBezTo>
                    <a:pt x="19" y="16"/>
                    <a:pt x="19" y="15"/>
                    <a:pt x="19" y="14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cubicBezTo>
                    <a:pt x="20" y="8"/>
                    <a:pt x="20" y="7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42988" y="1452563"/>
              <a:ext cx="296863" cy="303213"/>
            </a:xfrm>
            <a:custGeom>
              <a:avLst/>
              <a:gdLst>
                <a:gd name="T0" fmla="*/ 48 w 52"/>
                <a:gd name="T1" fmla="*/ 12 h 53"/>
                <a:gd name="T2" fmla="*/ 36 w 52"/>
                <a:gd name="T3" fmla="*/ 7 h 53"/>
                <a:gd name="T4" fmla="*/ 30 w 52"/>
                <a:gd name="T5" fmla="*/ 13 h 53"/>
                <a:gd name="T6" fmla="*/ 30 w 52"/>
                <a:gd name="T7" fmla="*/ 13 h 53"/>
                <a:gd name="T8" fmla="*/ 30 w 52"/>
                <a:gd name="T9" fmla="*/ 8 h 53"/>
                <a:gd name="T10" fmla="*/ 17 w 52"/>
                <a:gd name="T11" fmla="*/ 2 h 53"/>
                <a:gd name="T12" fmla="*/ 12 w 52"/>
                <a:gd name="T13" fmla="*/ 15 h 53"/>
                <a:gd name="T14" fmla="*/ 16 w 52"/>
                <a:gd name="T15" fmla="*/ 19 h 53"/>
                <a:gd name="T16" fmla="*/ 16 w 52"/>
                <a:gd name="T17" fmla="*/ 19 h 53"/>
                <a:gd name="T18" fmla="*/ 7 w 52"/>
                <a:gd name="T19" fmla="*/ 19 h 53"/>
                <a:gd name="T20" fmla="*/ 2 w 52"/>
                <a:gd name="T21" fmla="*/ 31 h 53"/>
                <a:gd name="T22" fmla="*/ 15 w 52"/>
                <a:gd name="T23" fmla="*/ 37 h 53"/>
                <a:gd name="T24" fmla="*/ 17 w 52"/>
                <a:gd name="T25" fmla="*/ 35 h 53"/>
                <a:gd name="T26" fmla="*/ 15 w 52"/>
                <a:gd name="T27" fmla="*/ 46 h 53"/>
                <a:gd name="T28" fmla="*/ 27 w 52"/>
                <a:gd name="T29" fmla="*/ 51 h 53"/>
                <a:gd name="T30" fmla="*/ 32 w 52"/>
                <a:gd name="T31" fmla="*/ 39 h 53"/>
                <a:gd name="T32" fmla="*/ 32 w 52"/>
                <a:gd name="T33" fmla="*/ 39 h 53"/>
                <a:gd name="T34" fmla="*/ 45 w 52"/>
                <a:gd name="T35" fmla="*/ 44 h 53"/>
                <a:gd name="T36" fmla="*/ 50 w 52"/>
                <a:gd name="T37" fmla="*/ 31 h 53"/>
                <a:gd name="T38" fmla="*/ 41 w 52"/>
                <a:gd name="T39" fmla="*/ 25 h 53"/>
                <a:gd name="T40" fmla="*/ 43 w 52"/>
                <a:gd name="T41" fmla="*/ 25 h 53"/>
                <a:gd name="T42" fmla="*/ 48 w 52"/>
                <a:gd name="T4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53">
                  <a:moveTo>
                    <a:pt x="48" y="12"/>
                  </a:moveTo>
                  <a:cubicBezTo>
                    <a:pt x="46" y="7"/>
                    <a:pt x="41" y="5"/>
                    <a:pt x="36" y="7"/>
                  </a:cubicBezTo>
                  <a:cubicBezTo>
                    <a:pt x="33" y="8"/>
                    <a:pt x="31" y="10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1" y="11"/>
                    <a:pt x="31" y="9"/>
                    <a:pt x="30" y="8"/>
                  </a:cubicBezTo>
                  <a:cubicBezTo>
                    <a:pt x="28" y="3"/>
                    <a:pt x="22" y="0"/>
                    <a:pt x="17" y="2"/>
                  </a:cubicBezTo>
                  <a:cubicBezTo>
                    <a:pt x="12" y="4"/>
                    <a:pt x="10" y="10"/>
                    <a:pt x="12" y="15"/>
                  </a:cubicBezTo>
                  <a:cubicBezTo>
                    <a:pt x="13" y="17"/>
                    <a:pt x="14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8"/>
                    <a:pt x="10" y="18"/>
                    <a:pt x="7" y="19"/>
                  </a:cubicBezTo>
                  <a:cubicBezTo>
                    <a:pt x="2" y="21"/>
                    <a:pt x="0" y="27"/>
                    <a:pt x="2" y="31"/>
                  </a:cubicBezTo>
                  <a:cubicBezTo>
                    <a:pt x="4" y="36"/>
                    <a:pt x="10" y="39"/>
                    <a:pt x="15" y="37"/>
                  </a:cubicBezTo>
                  <a:cubicBezTo>
                    <a:pt x="15" y="36"/>
                    <a:pt x="16" y="36"/>
                    <a:pt x="17" y="35"/>
                  </a:cubicBezTo>
                  <a:cubicBezTo>
                    <a:pt x="14" y="38"/>
                    <a:pt x="13" y="42"/>
                    <a:pt x="15" y="46"/>
                  </a:cubicBezTo>
                  <a:cubicBezTo>
                    <a:pt x="17" y="51"/>
                    <a:pt x="22" y="53"/>
                    <a:pt x="27" y="51"/>
                  </a:cubicBezTo>
                  <a:cubicBezTo>
                    <a:pt x="32" y="49"/>
                    <a:pt x="34" y="43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4" y="43"/>
                    <a:pt x="40" y="46"/>
                    <a:pt x="45" y="44"/>
                  </a:cubicBezTo>
                  <a:cubicBezTo>
                    <a:pt x="50" y="42"/>
                    <a:pt x="52" y="36"/>
                    <a:pt x="50" y="31"/>
                  </a:cubicBezTo>
                  <a:cubicBezTo>
                    <a:pt x="49" y="28"/>
                    <a:pt x="45" y="25"/>
                    <a:pt x="41" y="25"/>
                  </a:cubicBezTo>
                  <a:cubicBezTo>
                    <a:pt x="42" y="25"/>
                    <a:pt x="43" y="25"/>
                    <a:pt x="43" y="25"/>
                  </a:cubicBezTo>
                  <a:cubicBezTo>
                    <a:pt x="48" y="23"/>
                    <a:pt x="51" y="17"/>
                    <a:pt x="4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28713" y="1527175"/>
              <a:ext cx="142875" cy="142875"/>
            </a:xfrm>
            <a:custGeom>
              <a:avLst/>
              <a:gdLst>
                <a:gd name="T0" fmla="*/ 22 w 25"/>
                <a:gd name="T1" fmla="*/ 7 h 25"/>
                <a:gd name="T2" fmla="*/ 21 w 25"/>
                <a:gd name="T3" fmla="*/ 8 h 25"/>
                <a:gd name="T4" fmla="*/ 16 w 25"/>
                <a:gd name="T5" fmla="*/ 10 h 25"/>
                <a:gd name="T6" fmla="*/ 14 w 25"/>
                <a:gd name="T7" fmla="*/ 9 h 25"/>
                <a:gd name="T8" fmla="*/ 16 w 25"/>
                <a:gd name="T9" fmla="*/ 4 h 25"/>
                <a:gd name="T10" fmla="*/ 18 w 25"/>
                <a:gd name="T11" fmla="*/ 3 h 25"/>
                <a:gd name="T12" fmla="*/ 17 w 25"/>
                <a:gd name="T13" fmla="*/ 1 h 25"/>
                <a:gd name="T14" fmla="*/ 15 w 25"/>
                <a:gd name="T15" fmla="*/ 1 h 25"/>
                <a:gd name="T16" fmla="*/ 15 w 25"/>
                <a:gd name="T17" fmla="*/ 3 h 25"/>
                <a:gd name="T18" fmla="*/ 13 w 25"/>
                <a:gd name="T19" fmla="*/ 8 h 25"/>
                <a:gd name="T20" fmla="*/ 11 w 25"/>
                <a:gd name="T21" fmla="*/ 8 h 25"/>
                <a:gd name="T22" fmla="*/ 9 w 25"/>
                <a:gd name="T23" fmla="*/ 3 h 25"/>
                <a:gd name="T24" fmla="*/ 9 w 25"/>
                <a:gd name="T25" fmla="*/ 1 h 25"/>
                <a:gd name="T26" fmla="*/ 7 w 25"/>
                <a:gd name="T27" fmla="*/ 1 h 25"/>
                <a:gd name="T28" fmla="*/ 6 w 25"/>
                <a:gd name="T29" fmla="*/ 3 h 25"/>
                <a:gd name="T30" fmla="*/ 8 w 25"/>
                <a:gd name="T31" fmla="*/ 4 h 25"/>
                <a:gd name="T32" fmla="*/ 10 w 25"/>
                <a:gd name="T33" fmla="*/ 9 h 25"/>
                <a:gd name="T34" fmla="*/ 8 w 25"/>
                <a:gd name="T35" fmla="*/ 10 h 25"/>
                <a:gd name="T36" fmla="*/ 3 w 25"/>
                <a:gd name="T37" fmla="*/ 8 h 25"/>
                <a:gd name="T38" fmla="*/ 2 w 25"/>
                <a:gd name="T39" fmla="*/ 7 h 25"/>
                <a:gd name="T40" fmla="*/ 0 w 25"/>
                <a:gd name="T41" fmla="*/ 8 h 25"/>
                <a:gd name="T42" fmla="*/ 1 w 25"/>
                <a:gd name="T43" fmla="*/ 10 h 25"/>
                <a:gd name="T44" fmla="*/ 2 w 25"/>
                <a:gd name="T45" fmla="*/ 9 h 25"/>
                <a:gd name="T46" fmla="*/ 7 w 25"/>
                <a:gd name="T47" fmla="*/ 11 h 25"/>
                <a:gd name="T48" fmla="*/ 7 w 25"/>
                <a:gd name="T49" fmla="*/ 14 h 25"/>
                <a:gd name="T50" fmla="*/ 3 w 25"/>
                <a:gd name="T51" fmla="*/ 16 h 25"/>
                <a:gd name="T52" fmla="*/ 1 w 25"/>
                <a:gd name="T53" fmla="*/ 16 h 25"/>
                <a:gd name="T54" fmla="*/ 0 w 25"/>
                <a:gd name="T55" fmla="*/ 18 h 25"/>
                <a:gd name="T56" fmla="*/ 2 w 25"/>
                <a:gd name="T57" fmla="*/ 19 h 25"/>
                <a:gd name="T58" fmla="*/ 3 w 25"/>
                <a:gd name="T59" fmla="*/ 17 h 25"/>
                <a:gd name="T60" fmla="*/ 8 w 25"/>
                <a:gd name="T61" fmla="*/ 15 h 25"/>
                <a:gd name="T62" fmla="*/ 10 w 25"/>
                <a:gd name="T63" fmla="*/ 17 h 25"/>
                <a:gd name="T64" fmla="*/ 8 w 25"/>
                <a:gd name="T65" fmla="*/ 22 h 25"/>
                <a:gd name="T66" fmla="*/ 6 w 25"/>
                <a:gd name="T67" fmla="*/ 23 h 25"/>
                <a:gd name="T68" fmla="*/ 7 w 25"/>
                <a:gd name="T69" fmla="*/ 25 h 25"/>
                <a:gd name="T70" fmla="*/ 9 w 25"/>
                <a:gd name="T71" fmla="*/ 24 h 25"/>
                <a:gd name="T72" fmla="*/ 9 w 25"/>
                <a:gd name="T73" fmla="*/ 22 h 25"/>
                <a:gd name="T74" fmla="*/ 11 w 25"/>
                <a:gd name="T75" fmla="*/ 17 h 25"/>
                <a:gd name="T76" fmla="*/ 13 w 25"/>
                <a:gd name="T77" fmla="*/ 17 h 25"/>
                <a:gd name="T78" fmla="*/ 15 w 25"/>
                <a:gd name="T79" fmla="*/ 22 h 25"/>
                <a:gd name="T80" fmla="*/ 15 w 25"/>
                <a:gd name="T81" fmla="*/ 24 h 25"/>
                <a:gd name="T82" fmla="*/ 17 w 25"/>
                <a:gd name="T83" fmla="*/ 25 h 25"/>
                <a:gd name="T84" fmla="*/ 18 w 25"/>
                <a:gd name="T85" fmla="*/ 23 h 25"/>
                <a:gd name="T86" fmla="*/ 16 w 25"/>
                <a:gd name="T87" fmla="*/ 22 h 25"/>
                <a:gd name="T88" fmla="*/ 14 w 25"/>
                <a:gd name="T89" fmla="*/ 17 h 25"/>
                <a:gd name="T90" fmla="*/ 16 w 25"/>
                <a:gd name="T91" fmla="*/ 15 h 25"/>
                <a:gd name="T92" fmla="*/ 21 w 25"/>
                <a:gd name="T93" fmla="*/ 17 h 25"/>
                <a:gd name="T94" fmla="*/ 22 w 25"/>
                <a:gd name="T95" fmla="*/ 19 h 25"/>
                <a:gd name="T96" fmla="*/ 24 w 25"/>
                <a:gd name="T97" fmla="*/ 18 h 25"/>
                <a:gd name="T98" fmla="*/ 23 w 25"/>
                <a:gd name="T99" fmla="*/ 16 h 25"/>
                <a:gd name="T100" fmla="*/ 21 w 25"/>
                <a:gd name="T101" fmla="*/ 16 h 25"/>
                <a:gd name="T102" fmla="*/ 17 w 25"/>
                <a:gd name="T103" fmla="*/ 14 h 25"/>
                <a:gd name="T104" fmla="*/ 17 w 25"/>
                <a:gd name="T105" fmla="*/ 11 h 25"/>
                <a:gd name="T106" fmla="*/ 21 w 25"/>
                <a:gd name="T107" fmla="*/ 9 h 25"/>
                <a:gd name="T108" fmla="*/ 23 w 25"/>
                <a:gd name="T109" fmla="*/ 10 h 25"/>
                <a:gd name="T110" fmla="*/ 24 w 25"/>
                <a:gd name="T111" fmla="*/ 8 h 25"/>
                <a:gd name="T112" fmla="*/ 22 w 25"/>
                <a:gd name="T113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" h="25">
                  <a:moveTo>
                    <a:pt x="22" y="7"/>
                  </a:moveTo>
                  <a:cubicBezTo>
                    <a:pt x="21" y="7"/>
                    <a:pt x="21" y="8"/>
                    <a:pt x="21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8" y="2"/>
                    <a:pt x="18" y="1"/>
                    <a:pt x="17" y="1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7" y="4"/>
                    <a:pt x="8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3" y="18"/>
                    <a:pt x="3" y="18"/>
                    <a:pt x="3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7"/>
                    <a:pt x="10" y="1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6" y="24"/>
                    <a:pt x="6" y="25"/>
                    <a:pt x="7" y="25"/>
                  </a:cubicBezTo>
                  <a:cubicBezTo>
                    <a:pt x="8" y="25"/>
                    <a:pt x="9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8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4"/>
                  </a:cubicBezTo>
                  <a:cubicBezTo>
                    <a:pt x="15" y="25"/>
                    <a:pt x="16" y="25"/>
                    <a:pt x="17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2"/>
                    <a:pt x="17" y="22"/>
                    <a:pt x="16" y="22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6" y="16"/>
                    <a:pt x="16" y="1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1" y="18"/>
                    <a:pt x="22" y="19"/>
                  </a:cubicBezTo>
                  <a:cubicBezTo>
                    <a:pt x="23" y="19"/>
                    <a:pt x="24" y="19"/>
                    <a:pt x="24" y="18"/>
                  </a:cubicBezTo>
                  <a:cubicBezTo>
                    <a:pt x="25" y="17"/>
                    <a:pt x="24" y="16"/>
                    <a:pt x="23" y="16"/>
                  </a:cubicBezTo>
                  <a:cubicBezTo>
                    <a:pt x="23" y="15"/>
                    <a:pt x="22" y="16"/>
                    <a:pt x="21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4" y="9"/>
                    <a:pt x="25" y="8"/>
                    <a:pt x="24" y="8"/>
                  </a:cubicBezTo>
                  <a:cubicBezTo>
                    <a:pt x="24" y="7"/>
                    <a:pt x="23" y="6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470150" y="747713"/>
              <a:ext cx="279400" cy="285750"/>
            </a:xfrm>
            <a:custGeom>
              <a:avLst/>
              <a:gdLst>
                <a:gd name="T0" fmla="*/ 45 w 49"/>
                <a:gd name="T1" fmla="*/ 10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7 w 49"/>
                <a:gd name="T9" fmla="*/ 7 h 50"/>
                <a:gd name="T10" fmla="*/ 15 w 49"/>
                <a:gd name="T11" fmla="*/ 2 h 50"/>
                <a:gd name="T12" fmla="*/ 11 w 49"/>
                <a:gd name="T13" fmla="*/ 14 h 50"/>
                <a:gd name="T14" fmla="*/ 14 w 49"/>
                <a:gd name="T15" fmla="*/ 18 h 50"/>
                <a:gd name="T16" fmla="*/ 14 w 49"/>
                <a:gd name="T17" fmla="*/ 18 h 50"/>
                <a:gd name="T18" fmla="*/ 6 w 49"/>
                <a:gd name="T19" fmla="*/ 18 h 50"/>
                <a:gd name="T20" fmla="*/ 2 w 49"/>
                <a:gd name="T21" fmla="*/ 30 h 50"/>
                <a:gd name="T22" fmla="*/ 14 w 49"/>
                <a:gd name="T23" fmla="*/ 34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0 h 50"/>
                <a:gd name="T36" fmla="*/ 47 w 49"/>
                <a:gd name="T37" fmla="*/ 28 h 50"/>
                <a:gd name="T38" fmla="*/ 39 w 49"/>
                <a:gd name="T39" fmla="*/ 23 h 50"/>
                <a:gd name="T40" fmla="*/ 40 w 49"/>
                <a:gd name="T41" fmla="*/ 22 h 50"/>
                <a:gd name="T42" fmla="*/ 45 w 49"/>
                <a:gd name="T4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0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0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8"/>
                    <a:pt x="27" y="7"/>
                  </a:cubicBezTo>
                  <a:cubicBezTo>
                    <a:pt x="25" y="2"/>
                    <a:pt x="20" y="0"/>
                    <a:pt x="15" y="2"/>
                  </a:cubicBezTo>
                  <a:cubicBezTo>
                    <a:pt x="11" y="4"/>
                    <a:pt x="9" y="9"/>
                    <a:pt x="11" y="14"/>
                  </a:cubicBezTo>
                  <a:cubicBezTo>
                    <a:pt x="12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17"/>
                    <a:pt x="9" y="17"/>
                    <a:pt x="6" y="18"/>
                  </a:cubicBezTo>
                  <a:cubicBezTo>
                    <a:pt x="2" y="20"/>
                    <a:pt x="0" y="25"/>
                    <a:pt x="2" y="30"/>
                  </a:cubicBezTo>
                  <a:cubicBezTo>
                    <a:pt x="4" y="34"/>
                    <a:pt x="9" y="36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3" y="36"/>
                    <a:pt x="12" y="40"/>
                    <a:pt x="14" y="43"/>
                  </a:cubicBezTo>
                  <a:cubicBezTo>
                    <a:pt x="16" y="48"/>
                    <a:pt x="21" y="50"/>
                    <a:pt x="26" y="48"/>
                  </a:cubicBezTo>
                  <a:cubicBezTo>
                    <a:pt x="31" y="46"/>
                    <a:pt x="33" y="40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0"/>
                    <a:pt x="38" y="42"/>
                    <a:pt x="43" y="40"/>
                  </a:cubicBezTo>
                  <a:cubicBezTo>
                    <a:pt x="47" y="38"/>
                    <a:pt x="49" y="33"/>
                    <a:pt x="47" y="28"/>
                  </a:cubicBezTo>
                  <a:cubicBezTo>
                    <a:pt x="46" y="25"/>
                    <a:pt x="42" y="23"/>
                    <a:pt x="39" y="23"/>
                  </a:cubicBezTo>
                  <a:cubicBezTo>
                    <a:pt x="39" y="23"/>
                    <a:pt x="40" y="23"/>
                    <a:pt x="40" y="22"/>
                  </a:cubicBezTo>
                  <a:cubicBezTo>
                    <a:pt x="45" y="20"/>
                    <a:pt x="47" y="15"/>
                    <a:pt x="45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543175" y="815975"/>
              <a:ext cx="136525" cy="138113"/>
            </a:xfrm>
            <a:custGeom>
              <a:avLst/>
              <a:gdLst>
                <a:gd name="T0" fmla="*/ 21 w 24"/>
                <a:gd name="T1" fmla="*/ 6 h 24"/>
                <a:gd name="T2" fmla="*/ 21 w 24"/>
                <a:gd name="T3" fmla="*/ 7 h 24"/>
                <a:gd name="T4" fmla="*/ 16 w 24"/>
                <a:gd name="T5" fmla="*/ 9 h 24"/>
                <a:gd name="T6" fmla="*/ 14 w 24"/>
                <a:gd name="T7" fmla="*/ 8 h 24"/>
                <a:gd name="T8" fmla="*/ 16 w 24"/>
                <a:gd name="T9" fmla="*/ 3 h 24"/>
                <a:gd name="T10" fmla="*/ 17 w 24"/>
                <a:gd name="T11" fmla="*/ 2 h 24"/>
                <a:gd name="T12" fmla="*/ 17 w 24"/>
                <a:gd name="T13" fmla="*/ 0 h 24"/>
                <a:gd name="T14" fmla="*/ 15 w 24"/>
                <a:gd name="T15" fmla="*/ 1 h 24"/>
                <a:gd name="T16" fmla="*/ 15 w 24"/>
                <a:gd name="T17" fmla="*/ 3 h 24"/>
                <a:gd name="T18" fmla="*/ 13 w 24"/>
                <a:gd name="T19" fmla="*/ 7 h 24"/>
                <a:gd name="T20" fmla="*/ 11 w 24"/>
                <a:gd name="T21" fmla="*/ 7 h 24"/>
                <a:gd name="T22" fmla="*/ 9 w 24"/>
                <a:gd name="T23" fmla="*/ 3 h 24"/>
                <a:gd name="T24" fmla="*/ 9 w 24"/>
                <a:gd name="T25" fmla="*/ 1 h 24"/>
                <a:gd name="T26" fmla="*/ 7 w 24"/>
                <a:gd name="T27" fmla="*/ 0 h 24"/>
                <a:gd name="T28" fmla="*/ 6 w 24"/>
                <a:gd name="T29" fmla="*/ 2 h 24"/>
                <a:gd name="T30" fmla="*/ 8 w 24"/>
                <a:gd name="T31" fmla="*/ 3 h 24"/>
                <a:gd name="T32" fmla="*/ 10 w 24"/>
                <a:gd name="T33" fmla="*/ 8 h 24"/>
                <a:gd name="T34" fmla="*/ 8 w 24"/>
                <a:gd name="T35" fmla="*/ 10 h 24"/>
                <a:gd name="T36" fmla="*/ 3 w 24"/>
                <a:gd name="T37" fmla="*/ 8 h 24"/>
                <a:gd name="T38" fmla="*/ 3 w 24"/>
                <a:gd name="T39" fmla="*/ 6 h 24"/>
                <a:gd name="T40" fmla="*/ 1 w 24"/>
                <a:gd name="T41" fmla="*/ 7 h 24"/>
                <a:gd name="T42" fmla="*/ 1 w 24"/>
                <a:gd name="T43" fmla="*/ 9 h 24"/>
                <a:gd name="T44" fmla="*/ 3 w 24"/>
                <a:gd name="T45" fmla="*/ 9 h 24"/>
                <a:gd name="T46" fmla="*/ 8 w 24"/>
                <a:gd name="T47" fmla="*/ 11 h 24"/>
                <a:gd name="T48" fmla="*/ 8 w 24"/>
                <a:gd name="T49" fmla="*/ 13 h 24"/>
                <a:gd name="T50" fmla="*/ 3 w 24"/>
                <a:gd name="T51" fmla="*/ 15 h 24"/>
                <a:gd name="T52" fmla="*/ 2 w 24"/>
                <a:gd name="T53" fmla="*/ 15 h 24"/>
                <a:gd name="T54" fmla="*/ 1 w 24"/>
                <a:gd name="T55" fmla="*/ 17 h 24"/>
                <a:gd name="T56" fmla="*/ 3 w 24"/>
                <a:gd name="T57" fmla="*/ 18 h 24"/>
                <a:gd name="T58" fmla="*/ 4 w 24"/>
                <a:gd name="T59" fmla="*/ 16 h 24"/>
                <a:gd name="T60" fmla="*/ 8 w 24"/>
                <a:gd name="T61" fmla="*/ 14 h 24"/>
                <a:gd name="T62" fmla="*/ 10 w 24"/>
                <a:gd name="T63" fmla="*/ 16 h 24"/>
                <a:gd name="T64" fmla="*/ 8 w 24"/>
                <a:gd name="T65" fmla="*/ 20 h 24"/>
                <a:gd name="T66" fmla="*/ 7 w 24"/>
                <a:gd name="T67" fmla="*/ 21 h 24"/>
                <a:gd name="T68" fmla="*/ 8 w 24"/>
                <a:gd name="T69" fmla="*/ 23 h 24"/>
                <a:gd name="T70" fmla="*/ 10 w 24"/>
                <a:gd name="T71" fmla="*/ 22 h 24"/>
                <a:gd name="T72" fmla="*/ 9 w 24"/>
                <a:gd name="T73" fmla="*/ 21 h 24"/>
                <a:gd name="T74" fmla="*/ 11 w 24"/>
                <a:gd name="T75" fmla="*/ 16 h 24"/>
                <a:gd name="T76" fmla="*/ 13 w 24"/>
                <a:gd name="T77" fmla="*/ 16 h 24"/>
                <a:gd name="T78" fmla="*/ 15 w 24"/>
                <a:gd name="T79" fmla="*/ 21 h 24"/>
                <a:gd name="T80" fmla="*/ 15 w 24"/>
                <a:gd name="T81" fmla="*/ 22 h 24"/>
                <a:gd name="T82" fmla="*/ 17 w 24"/>
                <a:gd name="T83" fmla="*/ 23 h 24"/>
                <a:gd name="T84" fmla="*/ 18 w 24"/>
                <a:gd name="T85" fmla="*/ 21 h 24"/>
                <a:gd name="T86" fmla="*/ 16 w 24"/>
                <a:gd name="T87" fmla="*/ 20 h 24"/>
                <a:gd name="T88" fmla="*/ 14 w 24"/>
                <a:gd name="T89" fmla="*/ 16 h 24"/>
                <a:gd name="T90" fmla="*/ 16 w 24"/>
                <a:gd name="T91" fmla="*/ 14 h 24"/>
                <a:gd name="T92" fmla="*/ 21 w 24"/>
                <a:gd name="T93" fmla="*/ 16 h 24"/>
                <a:gd name="T94" fmla="*/ 22 w 24"/>
                <a:gd name="T95" fmla="*/ 17 h 24"/>
                <a:gd name="T96" fmla="*/ 24 w 24"/>
                <a:gd name="T97" fmla="*/ 16 h 24"/>
                <a:gd name="T98" fmla="*/ 23 w 24"/>
                <a:gd name="T99" fmla="*/ 14 h 24"/>
                <a:gd name="T100" fmla="*/ 21 w 24"/>
                <a:gd name="T101" fmla="*/ 15 h 24"/>
                <a:gd name="T102" fmla="*/ 16 w 24"/>
                <a:gd name="T103" fmla="*/ 13 h 24"/>
                <a:gd name="T104" fmla="*/ 16 w 24"/>
                <a:gd name="T105" fmla="*/ 10 h 24"/>
                <a:gd name="T106" fmla="*/ 21 w 24"/>
                <a:gd name="T107" fmla="*/ 8 h 24"/>
                <a:gd name="T108" fmla="*/ 23 w 24"/>
                <a:gd name="T109" fmla="*/ 9 h 24"/>
                <a:gd name="T110" fmla="*/ 24 w 24"/>
                <a:gd name="T111" fmla="*/ 7 h 24"/>
                <a:gd name="T112" fmla="*/ 21 w 24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" h="24">
                  <a:moveTo>
                    <a:pt x="21" y="6"/>
                  </a:moveTo>
                  <a:cubicBezTo>
                    <a:pt x="21" y="6"/>
                    <a:pt x="21" y="7"/>
                    <a:pt x="21" y="7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8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7"/>
                    <a:pt x="4" y="17"/>
                    <a:pt x="4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9" y="15"/>
                    <a:pt x="10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7" y="21"/>
                    <a:pt x="7" y="21"/>
                  </a:cubicBezTo>
                  <a:cubicBezTo>
                    <a:pt x="7" y="22"/>
                    <a:pt x="7" y="23"/>
                    <a:pt x="8" y="23"/>
                  </a:cubicBezTo>
                  <a:cubicBezTo>
                    <a:pt x="9" y="24"/>
                    <a:pt x="9" y="23"/>
                    <a:pt x="10" y="22"/>
                  </a:cubicBezTo>
                  <a:cubicBezTo>
                    <a:pt x="10" y="22"/>
                    <a:pt x="10" y="21"/>
                    <a:pt x="9" y="2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2"/>
                    <a:pt x="15" y="22"/>
                  </a:cubicBezTo>
                  <a:cubicBezTo>
                    <a:pt x="15" y="23"/>
                    <a:pt x="16" y="23"/>
                    <a:pt x="17" y="23"/>
                  </a:cubicBezTo>
                  <a:cubicBezTo>
                    <a:pt x="18" y="23"/>
                    <a:pt x="18" y="22"/>
                    <a:pt x="18" y="21"/>
                  </a:cubicBezTo>
                  <a:cubicBezTo>
                    <a:pt x="18" y="20"/>
                    <a:pt x="17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2" y="17"/>
                  </a:cubicBezTo>
                  <a:cubicBezTo>
                    <a:pt x="23" y="17"/>
                    <a:pt x="23" y="17"/>
                    <a:pt x="24" y="16"/>
                  </a:cubicBezTo>
                  <a:cubicBezTo>
                    <a:pt x="24" y="15"/>
                    <a:pt x="24" y="14"/>
                    <a:pt x="23" y="14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1"/>
                    <a:pt x="16" y="1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2" y="9"/>
                    <a:pt x="23" y="9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3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25713" y="1355725"/>
              <a:ext cx="280988" cy="285750"/>
            </a:xfrm>
            <a:custGeom>
              <a:avLst/>
              <a:gdLst>
                <a:gd name="T0" fmla="*/ 45 w 49"/>
                <a:gd name="T1" fmla="*/ 11 h 50"/>
                <a:gd name="T2" fmla="*/ 33 w 49"/>
                <a:gd name="T3" fmla="*/ 6 h 50"/>
                <a:gd name="T4" fmla="*/ 28 w 49"/>
                <a:gd name="T5" fmla="*/ 12 h 50"/>
                <a:gd name="T6" fmla="*/ 28 w 49"/>
                <a:gd name="T7" fmla="*/ 12 h 50"/>
                <a:gd name="T8" fmla="*/ 28 w 49"/>
                <a:gd name="T9" fmla="*/ 7 h 50"/>
                <a:gd name="T10" fmla="*/ 16 w 49"/>
                <a:gd name="T11" fmla="*/ 2 h 50"/>
                <a:gd name="T12" fmla="*/ 11 w 49"/>
                <a:gd name="T13" fmla="*/ 14 h 50"/>
                <a:gd name="T14" fmla="*/ 15 w 49"/>
                <a:gd name="T15" fmla="*/ 18 h 50"/>
                <a:gd name="T16" fmla="*/ 15 w 49"/>
                <a:gd name="T17" fmla="*/ 18 h 50"/>
                <a:gd name="T18" fmla="*/ 7 w 49"/>
                <a:gd name="T19" fmla="*/ 18 h 50"/>
                <a:gd name="T20" fmla="*/ 2 w 49"/>
                <a:gd name="T21" fmla="*/ 30 h 50"/>
                <a:gd name="T22" fmla="*/ 14 w 49"/>
                <a:gd name="T23" fmla="*/ 35 h 50"/>
                <a:gd name="T24" fmla="*/ 16 w 49"/>
                <a:gd name="T25" fmla="*/ 33 h 50"/>
                <a:gd name="T26" fmla="*/ 14 w 49"/>
                <a:gd name="T27" fmla="*/ 43 h 50"/>
                <a:gd name="T28" fmla="*/ 26 w 49"/>
                <a:gd name="T29" fmla="*/ 48 h 50"/>
                <a:gd name="T30" fmla="*/ 31 w 49"/>
                <a:gd name="T31" fmla="*/ 36 h 50"/>
                <a:gd name="T32" fmla="*/ 31 w 49"/>
                <a:gd name="T33" fmla="*/ 36 h 50"/>
                <a:gd name="T34" fmla="*/ 43 w 49"/>
                <a:gd name="T35" fmla="*/ 41 h 50"/>
                <a:gd name="T36" fmla="*/ 47 w 49"/>
                <a:gd name="T37" fmla="*/ 29 h 50"/>
                <a:gd name="T38" fmla="*/ 39 w 49"/>
                <a:gd name="T39" fmla="*/ 23 h 50"/>
                <a:gd name="T40" fmla="*/ 41 w 49"/>
                <a:gd name="T41" fmla="*/ 23 h 50"/>
                <a:gd name="T42" fmla="*/ 45 w 49"/>
                <a:gd name="T43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45" y="11"/>
                  </a:moveTo>
                  <a:cubicBezTo>
                    <a:pt x="43" y="6"/>
                    <a:pt x="38" y="4"/>
                    <a:pt x="33" y="6"/>
                  </a:cubicBezTo>
                  <a:cubicBezTo>
                    <a:pt x="31" y="7"/>
                    <a:pt x="29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0"/>
                    <a:pt x="28" y="9"/>
                    <a:pt x="28" y="7"/>
                  </a:cubicBezTo>
                  <a:cubicBezTo>
                    <a:pt x="26" y="2"/>
                    <a:pt x="20" y="0"/>
                    <a:pt x="16" y="2"/>
                  </a:cubicBezTo>
                  <a:cubicBezTo>
                    <a:pt x="11" y="4"/>
                    <a:pt x="9" y="10"/>
                    <a:pt x="11" y="14"/>
                  </a:cubicBezTo>
                  <a:cubicBezTo>
                    <a:pt x="12" y="16"/>
                    <a:pt x="13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2" y="17"/>
                    <a:pt x="9" y="17"/>
                    <a:pt x="7" y="18"/>
                  </a:cubicBezTo>
                  <a:cubicBezTo>
                    <a:pt x="2" y="20"/>
                    <a:pt x="0" y="26"/>
                    <a:pt x="2" y="30"/>
                  </a:cubicBezTo>
                  <a:cubicBezTo>
                    <a:pt x="4" y="35"/>
                    <a:pt x="9" y="37"/>
                    <a:pt x="14" y="35"/>
                  </a:cubicBezTo>
                  <a:cubicBezTo>
                    <a:pt x="15" y="34"/>
                    <a:pt x="16" y="34"/>
                    <a:pt x="16" y="33"/>
                  </a:cubicBezTo>
                  <a:cubicBezTo>
                    <a:pt x="14" y="36"/>
                    <a:pt x="13" y="40"/>
                    <a:pt x="14" y="43"/>
                  </a:cubicBezTo>
                  <a:cubicBezTo>
                    <a:pt x="16" y="48"/>
                    <a:pt x="22" y="50"/>
                    <a:pt x="26" y="48"/>
                  </a:cubicBezTo>
                  <a:cubicBezTo>
                    <a:pt x="31" y="46"/>
                    <a:pt x="33" y="41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3" y="41"/>
                    <a:pt x="38" y="43"/>
                    <a:pt x="43" y="41"/>
                  </a:cubicBezTo>
                  <a:cubicBezTo>
                    <a:pt x="47" y="39"/>
                    <a:pt x="49" y="33"/>
                    <a:pt x="47" y="29"/>
                  </a:cubicBezTo>
                  <a:cubicBezTo>
                    <a:pt x="46" y="25"/>
                    <a:pt x="43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45" y="21"/>
                    <a:pt x="47" y="15"/>
                    <a:pt x="45" y="11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606675" y="1423988"/>
              <a:ext cx="130175" cy="138113"/>
            </a:xfrm>
            <a:custGeom>
              <a:avLst/>
              <a:gdLst>
                <a:gd name="T0" fmla="*/ 21 w 23"/>
                <a:gd name="T1" fmla="*/ 6 h 24"/>
                <a:gd name="T2" fmla="*/ 20 w 23"/>
                <a:gd name="T3" fmla="*/ 8 h 24"/>
                <a:gd name="T4" fmla="*/ 15 w 23"/>
                <a:gd name="T5" fmla="*/ 10 h 24"/>
                <a:gd name="T6" fmla="*/ 13 w 23"/>
                <a:gd name="T7" fmla="*/ 8 h 24"/>
                <a:gd name="T8" fmla="*/ 15 w 23"/>
                <a:gd name="T9" fmla="*/ 3 h 24"/>
                <a:gd name="T10" fmla="*/ 17 w 23"/>
                <a:gd name="T11" fmla="*/ 2 h 24"/>
                <a:gd name="T12" fmla="*/ 16 w 23"/>
                <a:gd name="T13" fmla="*/ 0 h 24"/>
                <a:gd name="T14" fmla="*/ 14 w 23"/>
                <a:gd name="T15" fmla="*/ 1 h 24"/>
                <a:gd name="T16" fmla="*/ 14 w 23"/>
                <a:gd name="T17" fmla="*/ 3 h 24"/>
                <a:gd name="T18" fmla="*/ 12 w 23"/>
                <a:gd name="T19" fmla="*/ 8 h 24"/>
                <a:gd name="T20" fmla="*/ 10 w 23"/>
                <a:gd name="T21" fmla="*/ 8 h 24"/>
                <a:gd name="T22" fmla="*/ 8 w 23"/>
                <a:gd name="T23" fmla="*/ 3 h 24"/>
                <a:gd name="T24" fmla="*/ 8 w 23"/>
                <a:gd name="T25" fmla="*/ 1 h 24"/>
                <a:gd name="T26" fmla="*/ 6 w 23"/>
                <a:gd name="T27" fmla="*/ 1 h 24"/>
                <a:gd name="T28" fmla="*/ 5 w 23"/>
                <a:gd name="T29" fmla="*/ 3 h 24"/>
                <a:gd name="T30" fmla="*/ 7 w 23"/>
                <a:gd name="T31" fmla="*/ 4 h 24"/>
                <a:gd name="T32" fmla="*/ 9 w 23"/>
                <a:gd name="T33" fmla="*/ 8 h 24"/>
                <a:gd name="T34" fmla="*/ 7 w 23"/>
                <a:gd name="T35" fmla="*/ 10 h 24"/>
                <a:gd name="T36" fmla="*/ 3 w 23"/>
                <a:gd name="T37" fmla="*/ 8 h 24"/>
                <a:gd name="T38" fmla="*/ 2 w 23"/>
                <a:gd name="T39" fmla="*/ 7 h 24"/>
                <a:gd name="T40" fmla="*/ 0 w 23"/>
                <a:gd name="T41" fmla="*/ 8 h 24"/>
                <a:gd name="T42" fmla="*/ 1 w 23"/>
                <a:gd name="T43" fmla="*/ 10 h 24"/>
                <a:gd name="T44" fmla="*/ 2 w 23"/>
                <a:gd name="T45" fmla="*/ 9 h 24"/>
                <a:gd name="T46" fmla="*/ 7 w 23"/>
                <a:gd name="T47" fmla="*/ 11 h 24"/>
                <a:gd name="T48" fmla="*/ 7 w 23"/>
                <a:gd name="T49" fmla="*/ 14 h 24"/>
                <a:gd name="T50" fmla="*/ 3 w 23"/>
                <a:gd name="T51" fmla="*/ 15 h 24"/>
                <a:gd name="T52" fmla="*/ 1 w 23"/>
                <a:gd name="T53" fmla="*/ 15 h 24"/>
                <a:gd name="T54" fmla="*/ 0 w 23"/>
                <a:gd name="T55" fmla="*/ 17 h 24"/>
                <a:gd name="T56" fmla="*/ 2 w 23"/>
                <a:gd name="T57" fmla="*/ 18 h 24"/>
                <a:gd name="T58" fmla="*/ 3 w 23"/>
                <a:gd name="T59" fmla="*/ 16 h 24"/>
                <a:gd name="T60" fmla="*/ 7 w 23"/>
                <a:gd name="T61" fmla="*/ 14 h 24"/>
                <a:gd name="T62" fmla="*/ 9 w 23"/>
                <a:gd name="T63" fmla="*/ 16 h 24"/>
                <a:gd name="T64" fmla="*/ 8 w 23"/>
                <a:gd name="T65" fmla="*/ 21 h 24"/>
                <a:gd name="T66" fmla="*/ 6 w 23"/>
                <a:gd name="T67" fmla="*/ 22 h 24"/>
                <a:gd name="T68" fmla="*/ 7 w 23"/>
                <a:gd name="T69" fmla="*/ 24 h 24"/>
                <a:gd name="T70" fmla="*/ 9 w 23"/>
                <a:gd name="T71" fmla="*/ 23 h 24"/>
                <a:gd name="T72" fmla="*/ 8 w 23"/>
                <a:gd name="T73" fmla="*/ 21 h 24"/>
                <a:gd name="T74" fmla="*/ 10 w 23"/>
                <a:gd name="T75" fmla="*/ 17 h 24"/>
                <a:gd name="T76" fmla="*/ 13 w 23"/>
                <a:gd name="T77" fmla="*/ 16 h 24"/>
                <a:gd name="T78" fmla="*/ 15 w 23"/>
                <a:gd name="T79" fmla="*/ 21 h 24"/>
                <a:gd name="T80" fmla="*/ 14 w 23"/>
                <a:gd name="T81" fmla="*/ 23 h 24"/>
                <a:gd name="T82" fmla="*/ 16 w 23"/>
                <a:gd name="T83" fmla="*/ 23 h 24"/>
                <a:gd name="T84" fmla="*/ 17 w 23"/>
                <a:gd name="T85" fmla="*/ 21 h 24"/>
                <a:gd name="T86" fmla="*/ 16 w 23"/>
                <a:gd name="T87" fmla="*/ 20 h 24"/>
                <a:gd name="T88" fmla="*/ 14 w 23"/>
                <a:gd name="T89" fmla="*/ 16 h 24"/>
                <a:gd name="T90" fmla="*/ 15 w 23"/>
                <a:gd name="T91" fmla="*/ 14 h 24"/>
                <a:gd name="T92" fmla="*/ 20 w 23"/>
                <a:gd name="T93" fmla="*/ 16 h 24"/>
                <a:gd name="T94" fmla="*/ 21 w 23"/>
                <a:gd name="T95" fmla="*/ 17 h 24"/>
                <a:gd name="T96" fmla="*/ 23 w 23"/>
                <a:gd name="T97" fmla="*/ 16 h 24"/>
                <a:gd name="T98" fmla="*/ 22 w 23"/>
                <a:gd name="T99" fmla="*/ 14 h 24"/>
                <a:gd name="T100" fmla="*/ 20 w 23"/>
                <a:gd name="T101" fmla="*/ 15 h 24"/>
                <a:gd name="T102" fmla="*/ 16 w 23"/>
                <a:gd name="T103" fmla="*/ 13 h 24"/>
                <a:gd name="T104" fmla="*/ 16 w 23"/>
                <a:gd name="T105" fmla="*/ 11 h 24"/>
                <a:gd name="T106" fmla="*/ 20 w 23"/>
                <a:gd name="T107" fmla="*/ 9 h 24"/>
                <a:gd name="T108" fmla="*/ 22 w 23"/>
                <a:gd name="T109" fmla="*/ 9 h 24"/>
                <a:gd name="T110" fmla="*/ 23 w 23"/>
                <a:gd name="T111" fmla="*/ 7 h 24"/>
                <a:gd name="T112" fmla="*/ 21 w 23"/>
                <a:gd name="T1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" h="24">
                  <a:moveTo>
                    <a:pt x="21" y="6"/>
                  </a:moveTo>
                  <a:cubicBezTo>
                    <a:pt x="20" y="6"/>
                    <a:pt x="20" y="7"/>
                    <a:pt x="20" y="8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2"/>
                    <a:pt x="17" y="1"/>
                    <a:pt x="16" y="0"/>
                  </a:cubicBezTo>
                  <a:cubicBezTo>
                    <a:pt x="15" y="0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8"/>
                    <a:pt x="10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9"/>
                    <a:pt x="7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8"/>
                    <a:pt x="1" y="18"/>
                    <a:pt x="2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5"/>
                    <a:pt x="8" y="16"/>
                    <a:pt x="9" y="1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6" y="21"/>
                    <a:pt x="6" y="22"/>
                  </a:cubicBezTo>
                  <a:cubicBezTo>
                    <a:pt x="6" y="22"/>
                    <a:pt x="6" y="23"/>
                    <a:pt x="7" y="24"/>
                  </a:cubicBezTo>
                  <a:cubicBezTo>
                    <a:pt x="8" y="24"/>
                    <a:pt x="9" y="24"/>
                    <a:pt x="9" y="23"/>
                  </a:cubicBezTo>
                  <a:cubicBezTo>
                    <a:pt x="9" y="22"/>
                    <a:pt x="9" y="21"/>
                    <a:pt x="8" y="21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2"/>
                    <a:pt x="14" y="23"/>
                  </a:cubicBezTo>
                  <a:cubicBezTo>
                    <a:pt x="15" y="23"/>
                    <a:pt x="16" y="24"/>
                    <a:pt x="16" y="23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2" y="18"/>
                    <a:pt x="23" y="17"/>
                    <a:pt x="23" y="16"/>
                  </a:cubicBezTo>
                  <a:cubicBezTo>
                    <a:pt x="23" y="16"/>
                    <a:pt x="23" y="15"/>
                    <a:pt x="22" y="14"/>
                  </a:cubicBezTo>
                  <a:cubicBezTo>
                    <a:pt x="22" y="14"/>
                    <a:pt x="21" y="14"/>
                    <a:pt x="20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2"/>
                    <a:pt x="16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2" y="6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736850" y="1463675"/>
              <a:ext cx="433388" cy="441325"/>
            </a:xfrm>
            <a:custGeom>
              <a:avLst/>
              <a:gdLst>
                <a:gd name="T0" fmla="*/ 70 w 76"/>
                <a:gd name="T1" fmla="*/ 16 h 77"/>
                <a:gd name="T2" fmla="*/ 51 w 76"/>
                <a:gd name="T3" fmla="*/ 9 h 77"/>
                <a:gd name="T4" fmla="*/ 44 w 76"/>
                <a:gd name="T5" fmla="*/ 18 h 77"/>
                <a:gd name="T6" fmla="*/ 44 w 76"/>
                <a:gd name="T7" fmla="*/ 18 h 77"/>
                <a:gd name="T8" fmla="*/ 43 w 76"/>
                <a:gd name="T9" fmla="*/ 11 h 77"/>
                <a:gd name="T10" fmla="*/ 24 w 76"/>
                <a:gd name="T11" fmla="*/ 4 h 77"/>
                <a:gd name="T12" fmla="*/ 17 w 76"/>
                <a:gd name="T13" fmla="*/ 22 h 77"/>
                <a:gd name="T14" fmla="*/ 23 w 76"/>
                <a:gd name="T15" fmla="*/ 28 h 77"/>
                <a:gd name="T16" fmla="*/ 23 w 76"/>
                <a:gd name="T17" fmla="*/ 28 h 77"/>
                <a:gd name="T18" fmla="*/ 10 w 76"/>
                <a:gd name="T19" fmla="*/ 28 h 77"/>
                <a:gd name="T20" fmla="*/ 3 w 76"/>
                <a:gd name="T21" fmla="*/ 46 h 77"/>
                <a:gd name="T22" fmla="*/ 22 w 76"/>
                <a:gd name="T23" fmla="*/ 53 h 77"/>
                <a:gd name="T24" fmla="*/ 25 w 76"/>
                <a:gd name="T25" fmla="*/ 51 h 77"/>
                <a:gd name="T26" fmla="*/ 22 w 76"/>
                <a:gd name="T27" fmla="*/ 66 h 77"/>
                <a:gd name="T28" fmla="*/ 41 w 76"/>
                <a:gd name="T29" fmla="*/ 73 h 77"/>
                <a:gd name="T30" fmla="*/ 48 w 76"/>
                <a:gd name="T31" fmla="*/ 55 h 77"/>
                <a:gd name="T32" fmla="*/ 48 w 76"/>
                <a:gd name="T33" fmla="*/ 55 h 77"/>
                <a:gd name="T34" fmla="*/ 66 w 76"/>
                <a:gd name="T35" fmla="*/ 62 h 77"/>
                <a:gd name="T36" fmla="*/ 73 w 76"/>
                <a:gd name="T37" fmla="*/ 44 h 77"/>
                <a:gd name="T38" fmla="*/ 60 w 76"/>
                <a:gd name="T39" fmla="*/ 35 h 77"/>
                <a:gd name="T40" fmla="*/ 63 w 76"/>
                <a:gd name="T41" fmla="*/ 35 h 77"/>
                <a:gd name="T42" fmla="*/ 70 w 76"/>
                <a:gd name="T43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77">
                  <a:moveTo>
                    <a:pt x="70" y="16"/>
                  </a:moveTo>
                  <a:cubicBezTo>
                    <a:pt x="67" y="9"/>
                    <a:pt x="58" y="6"/>
                    <a:pt x="51" y="9"/>
                  </a:cubicBezTo>
                  <a:cubicBezTo>
                    <a:pt x="47" y="11"/>
                    <a:pt x="45" y="14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6"/>
                    <a:pt x="44" y="13"/>
                    <a:pt x="43" y="11"/>
                  </a:cubicBezTo>
                  <a:cubicBezTo>
                    <a:pt x="39" y="4"/>
                    <a:pt x="31" y="0"/>
                    <a:pt x="24" y="4"/>
                  </a:cubicBezTo>
                  <a:cubicBezTo>
                    <a:pt x="17" y="7"/>
                    <a:pt x="14" y="15"/>
                    <a:pt x="17" y="22"/>
                  </a:cubicBezTo>
                  <a:cubicBezTo>
                    <a:pt x="18" y="25"/>
                    <a:pt x="20" y="27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26"/>
                    <a:pt x="15" y="26"/>
                    <a:pt x="10" y="28"/>
                  </a:cubicBezTo>
                  <a:cubicBezTo>
                    <a:pt x="3" y="31"/>
                    <a:pt x="0" y="39"/>
                    <a:pt x="3" y="46"/>
                  </a:cubicBezTo>
                  <a:cubicBezTo>
                    <a:pt x="7" y="53"/>
                    <a:pt x="15" y="56"/>
                    <a:pt x="22" y="53"/>
                  </a:cubicBezTo>
                  <a:cubicBezTo>
                    <a:pt x="23" y="52"/>
                    <a:pt x="24" y="52"/>
                    <a:pt x="25" y="51"/>
                  </a:cubicBezTo>
                  <a:cubicBezTo>
                    <a:pt x="21" y="55"/>
                    <a:pt x="20" y="61"/>
                    <a:pt x="22" y="66"/>
                  </a:cubicBezTo>
                  <a:cubicBezTo>
                    <a:pt x="25" y="73"/>
                    <a:pt x="34" y="77"/>
                    <a:pt x="41" y="73"/>
                  </a:cubicBezTo>
                  <a:cubicBezTo>
                    <a:pt x="48" y="70"/>
                    <a:pt x="51" y="62"/>
                    <a:pt x="48" y="55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51" y="62"/>
                    <a:pt x="59" y="65"/>
                    <a:pt x="66" y="62"/>
                  </a:cubicBezTo>
                  <a:cubicBezTo>
                    <a:pt x="73" y="59"/>
                    <a:pt x="76" y="51"/>
                    <a:pt x="73" y="44"/>
                  </a:cubicBezTo>
                  <a:cubicBezTo>
                    <a:pt x="71" y="38"/>
                    <a:pt x="65" y="35"/>
                    <a:pt x="60" y="35"/>
                  </a:cubicBezTo>
                  <a:cubicBezTo>
                    <a:pt x="61" y="35"/>
                    <a:pt x="62" y="35"/>
                    <a:pt x="63" y="35"/>
                  </a:cubicBezTo>
                  <a:cubicBezTo>
                    <a:pt x="70" y="31"/>
                    <a:pt x="73" y="23"/>
                    <a:pt x="70" y="1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857500" y="1566863"/>
              <a:ext cx="211138" cy="212725"/>
            </a:xfrm>
            <a:custGeom>
              <a:avLst/>
              <a:gdLst>
                <a:gd name="T0" fmla="*/ 33 w 37"/>
                <a:gd name="T1" fmla="*/ 10 h 37"/>
                <a:gd name="T2" fmla="*/ 31 w 37"/>
                <a:gd name="T3" fmla="*/ 12 h 37"/>
                <a:gd name="T4" fmla="*/ 24 w 37"/>
                <a:gd name="T5" fmla="*/ 15 h 37"/>
                <a:gd name="T6" fmla="*/ 21 w 37"/>
                <a:gd name="T7" fmla="*/ 13 h 37"/>
                <a:gd name="T8" fmla="*/ 24 w 37"/>
                <a:gd name="T9" fmla="*/ 5 h 37"/>
                <a:gd name="T10" fmla="*/ 26 w 37"/>
                <a:gd name="T11" fmla="*/ 4 h 37"/>
                <a:gd name="T12" fmla="*/ 25 w 37"/>
                <a:gd name="T13" fmla="*/ 1 h 37"/>
                <a:gd name="T14" fmla="*/ 22 w 37"/>
                <a:gd name="T15" fmla="*/ 2 h 37"/>
                <a:gd name="T16" fmla="*/ 23 w 37"/>
                <a:gd name="T17" fmla="*/ 5 h 37"/>
                <a:gd name="T18" fmla="*/ 20 w 37"/>
                <a:gd name="T19" fmla="*/ 12 h 37"/>
                <a:gd name="T20" fmla="*/ 16 w 37"/>
                <a:gd name="T21" fmla="*/ 12 h 37"/>
                <a:gd name="T22" fmla="*/ 13 w 37"/>
                <a:gd name="T23" fmla="*/ 5 h 37"/>
                <a:gd name="T24" fmla="*/ 13 w 37"/>
                <a:gd name="T25" fmla="*/ 3 h 37"/>
                <a:gd name="T26" fmla="*/ 10 w 37"/>
                <a:gd name="T27" fmla="*/ 1 h 37"/>
                <a:gd name="T28" fmla="*/ 9 w 37"/>
                <a:gd name="T29" fmla="*/ 4 h 37"/>
                <a:gd name="T30" fmla="*/ 11 w 37"/>
                <a:gd name="T31" fmla="*/ 6 h 37"/>
                <a:gd name="T32" fmla="*/ 15 w 37"/>
                <a:gd name="T33" fmla="*/ 13 h 37"/>
                <a:gd name="T34" fmla="*/ 12 w 37"/>
                <a:gd name="T35" fmla="*/ 16 h 37"/>
                <a:gd name="T36" fmla="*/ 5 w 37"/>
                <a:gd name="T37" fmla="*/ 13 h 37"/>
                <a:gd name="T38" fmla="*/ 4 w 37"/>
                <a:gd name="T39" fmla="*/ 11 h 37"/>
                <a:gd name="T40" fmla="*/ 1 w 37"/>
                <a:gd name="T41" fmla="*/ 12 h 37"/>
                <a:gd name="T42" fmla="*/ 2 w 37"/>
                <a:gd name="T43" fmla="*/ 15 h 37"/>
                <a:gd name="T44" fmla="*/ 4 w 37"/>
                <a:gd name="T45" fmla="*/ 14 h 37"/>
                <a:gd name="T46" fmla="*/ 11 w 37"/>
                <a:gd name="T47" fmla="*/ 17 h 37"/>
                <a:gd name="T48" fmla="*/ 11 w 37"/>
                <a:gd name="T49" fmla="*/ 21 h 37"/>
                <a:gd name="T50" fmla="*/ 5 w 37"/>
                <a:gd name="T51" fmla="*/ 24 h 37"/>
                <a:gd name="T52" fmla="*/ 2 w 37"/>
                <a:gd name="T53" fmla="*/ 23 h 37"/>
                <a:gd name="T54" fmla="*/ 1 w 37"/>
                <a:gd name="T55" fmla="*/ 27 h 37"/>
                <a:gd name="T56" fmla="*/ 4 w 37"/>
                <a:gd name="T57" fmla="*/ 28 h 37"/>
                <a:gd name="T58" fmla="*/ 5 w 37"/>
                <a:gd name="T59" fmla="*/ 25 h 37"/>
                <a:gd name="T60" fmla="*/ 12 w 37"/>
                <a:gd name="T61" fmla="*/ 22 h 37"/>
                <a:gd name="T62" fmla="*/ 15 w 37"/>
                <a:gd name="T63" fmla="*/ 25 h 37"/>
                <a:gd name="T64" fmla="*/ 12 w 37"/>
                <a:gd name="T65" fmla="*/ 32 h 37"/>
                <a:gd name="T66" fmla="*/ 10 w 37"/>
                <a:gd name="T67" fmla="*/ 33 h 37"/>
                <a:gd name="T68" fmla="*/ 12 w 37"/>
                <a:gd name="T69" fmla="*/ 36 h 37"/>
                <a:gd name="T70" fmla="*/ 15 w 37"/>
                <a:gd name="T71" fmla="*/ 35 h 37"/>
                <a:gd name="T72" fmla="*/ 14 w 37"/>
                <a:gd name="T73" fmla="*/ 32 h 37"/>
                <a:gd name="T74" fmla="*/ 16 w 37"/>
                <a:gd name="T75" fmla="*/ 26 h 37"/>
                <a:gd name="T76" fmla="*/ 20 w 37"/>
                <a:gd name="T77" fmla="*/ 25 h 37"/>
                <a:gd name="T78" fmla="*/ 23 w 37"/>
                <a:gd name="T79" fmla="*/ 32 h 37"/>
                <a:gd name="T80" fmla="*/ 23 w 37"/>
                <a:gd name="T81" fmla="*/ 35 h 37"/>
                <a:gd name="T82" fmla="*/ 26 w 37"/>
                <a:gd name="T83" fmla="*/ 36 h 37"/>
                <a:gd name="T84" fmla="*/ 27 w 37"/>
                <a:gd name="T85" fmla="*/ 33 h 37"/>
                <a:gd name="T86" fmla="*/ 25 w 37"/>
                <a:gd name="T87" fmla="*/ 32 h 37"/>
                <a:gd name="T88" fmla="*/ 22 w 37"/>
                <a:gd name="T89" fmla="*/ 25 h 37"/>
                <a:gd name="T90" fmla="*/ 24 w 37"/>
                <a:gd name="T91" fmla="*/ 22 h 37"/>
                <a:gd name="T92" fmla="*/ 32 w 37"/>
                <a:gd name="T93" fmla="*/ 25 h 37"/>
                <a:gd name="T94" fmla="*/ 33 w 37"/>
                <a:gd name="T95" fmla="*/ 27 h 37"/>
                <a:gd name="T96" fmla="*/ 36 w 37"/>
                <a:gd name="T97" fmla="*/ 25 h 37"/>
                <a:gd name="T98" fmla="*/ 35 w 37"/>
                <a:gd name="T99" fmla="*/ 22 h 37"/>
                <a:gd name="T100" fmla="*/ 32 w 37"/>
                <a:gd name="T101" fmla="*/ 23 h 37"/>
                <a:gd name="T102" fmla="*/ 25 w 37"/>
                <a:gd name="T103" fmla="*/ 21 h 37"/>
                <a:gd name="T104" fmla="*/ 25 w 37"/>
                <a:gd name="T105" fmla="*/ 17 h 37"/>
                <a:gd name="T106" fmla="*/ 32 w 37"/>
                <a:gd name="T107" fmla="*/ 14 h 37"/>
                <a:gd name="T108" fmla="*/ 34 w 37"/>
                <a:gd name="T109" fmla="*/ 14 h 37"/>
                <a:gd name="T110" fmla="*/ 36 w 37"/>
                <a:gd name="T111" fmla="*/ 11 h 37"/>
                <a:gd name="T112" fmla="*/ 33 w 37"/>
                <a:gd name="T11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7">
                  <a:moveTo>
                    <a:pt x="33" y="10"/>
                  </a:moveTo>
                  <a:cubicBezTo>
                    <a:pt x="32" y="10"/>
                    <a:pt x="31" y="11"/>
                    <a:pt x="31" y="12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3"/>
                    <a:pt x="26" y="1"/>
                    <a:pt x="25" y="1"/>
                  </a:cubicBezTo>
                  <a:cubicBezTo>
                    <a:pt x="24" y="0"/>
                    <a:pt x="23" y="1"/>
                    <a:pt x="22" y="2"/>
                  </a:cubicBezTo>
                  <a:cubicBezTo>
                    <a:pt x="22" y="3"/>
                    <a:pt x="22" y="4"/>
                    <a:pt x="23" y="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1"/>
                    <a:pt x="11" y="1"/>
                    <a:pt x="10" y="1"/>
                  </a:cubicBezTo>
                  <a:cubicBezTo>
                    <a:pt x="9" y="2"/>
                    <a:pt x="9" y="3"/>
                    <a:pt x="9" y="4"/>
                  </a:cubicBezTo>
                  <a:cubicBezTo>
                    <a:pt x="10" y="5"/>
                    <a:pt x="10" y="6"/>
                    <a:pt x="11" y="6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4"/>
                    <a:pt x="13" y="15"/>
                    <a:pt x="12" y="1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1"/>
                  </a:cubicBezTo>
                  <a:cubicBezTo>
                    <a:pt x="2" y="10"/>
                    <a:pt x="1" y="11"/>
                    <a:pt x="1" y="12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4"/>
                    <a:pt x="0" y="25"/>
                    <a:pt x="1" y="27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4"/>
                    <a:pt x="14" y="24"/>
                    <a:pt x="15" y="25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3"/>
                    <a:pt x="10" y="33"/>
                  </a:cubicBezTo>
                  <a:cubicBezTo>
                    <a:pt x="10" y="35"/>
                    <a:pt x="10" y="36"/>
                    <a:pt x="12" y="36"/>
                  </a:cubicBezTo>
                  <a:cubicBezTo>
                    <a:pt x="13" y="37"/>
                    <a:pt x="14" y="36"/>
                    <a:pt x="15" y="35"/>
                  </a:cubicBezTo>
                  <a:cubicBezTo>
                    <a:pt x="15" y="34"/>
                    <a:pt x="15" y="33"/>
                    <a:pt x="14" y="3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2" y="34"/>
                    <a:pt x="23" y="35"/>
                  </a:cubicBezTo>
                  <a:cubicBezTo>
                    <a:pt x="23" y="36"/>
                    <a:pt x="25" y="37"/>
                    <a:pt x="26" y="36"/>
                  </a:cubicBezTo>
                  <a:cubicBezTo>
                    <a:pt x="27" y="35"/>
                    <a:pt x="28" y="34"/>
                    <a:pt x="27" y="33"/>
                  </a:cubicBezTo>
                  <a:cubicBezTo>
                    <a:pt x="27" y="32"/>
                    <a:pt x="26" y="31"/>
                    <a:pt x="25" y="3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7"/>
                    <a:pt x="33" y="27"/>
                  </a:cubicBezTo>
                  <a:cubicBezTo>
                    <a:pt x="34" y="27"/>
                    <a:pt x="36" y="27"/>
                    <a:pt x="36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4" y="22"/>
                    <a:pt x="33" y="22"/>
                    <a:pt x="32" y="23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4"/>
                    <a:pt x="34" y="14"/>
                    <a:pt x="34" y="14"/>
                  </a:cubicBezTo>
                  <a:cubicBezTo>
                    <a:pt x="36" y="14"/>
                    <a:pt x="36" y="12"/>
                    <a:pt x="36" y="11"/>
                  </a:cubicBezTo>
                  <a:cubicBezTo>
                    <a:pt x="35" y="10"/>
                    <a:pt x="34" y="9"/>
                    <a:pt x="3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044825" y="1922463"/>
              <a:ext cx="525463" cy="515938"/>
            </a:xfrm>
            <a:custGeom>
              <a:avLst/>
              <a:gdLst>
                <a:gd name="T0" fmla="*/ 81 w 92"/>
                <a:gd name="T1" fmla="*/ 14 h 90"/>
                <a:gd name="T2" fmla="*/ 58 w 92"/>
                <a:gd name="T3" fmla="*/ 8 h 90"/>
                <a:gd name="T4" fmla="*/ 50 w 92"/>
                <a:gd name="T5" fmla="*/ 20 h 90"/>
                <a:gd name="T6" fmla="*/ 50 w 92"/>
                <a:gd name="T7" fmla="*/ 20 h 90"/>
                <a:gd name="T8" fmla="*/ 48 w 92"/>
                <a:gd name="T9" fmla="*/ 10 h 90"/>
                <a:gd name="T10" fmla="*/ 25 w 92"/>
                <a:gd name="T11" fmla="*/ 4 h 90"/>
                <a:gd name="T12" fmla="*/ 19 w 92"/>
                <a:gd name="T13" fmla="*/ 27 h 90"/>
                <a:gd name="T14" fmla="*/ 26 w 92"/>
                <a:gd name="T15" fmla="*/ 34 h 90"/>
                <a:gd name="T16" fmla="*/ 26 w 92"/>
                <a:gd name="T17" fmla="*/ 34 h 90"/>
                <a:gd name="T18" fmla="*/ 11 w 92"/>
                <a:gd name="T19" fmla="*/ 34 h 90"/>
                <a:gd name="T20" fmla="*/ 5 w 92"/>
                <a:gd name="T21" fmla="*/ 57 h 90"/>
                <a:gd name="T22" fmla="*/ 27 w 92"/>
                <a:gd name="T23" fmla="*/ 63 h 90"/>
                <a:gd name="T24" fmla="*/ 31 w 92"/>
                <a:gd name="T25" fmla="*/ 60 h 90"/>
                <a:gd name="T26" fmla="*/ 29 w 92"/>
                <a:gd name="T27" fmla="*/ 79 h 90"/>
                <a:gd name="T28" fmla="*/ 52 w 92"/>
                <a:gd name="T29" fmla="*/ 86 h 90"/>
                <a:gd name="T30" fmla="*/ 58 w 92"/>
                <a:gd name="T31" fmla="*/ 63 h 90"/>
                <a:gd name="T32" fmla="*/ 58 w 92"/>
                <a:gd name="T33" fmla="*/ 63 h 90"/>
                <a:gd name="T34" fmla="*/ 81 w 92"/>
                <a:gd name="T35" fmla="*/ 69 h 90"/>
                <a:gd name="T36" fmla="*/ 87 w 92"/>
                <a:gd name="T37" fmla="*/ 47 h 90"/>
                <a:gd name="T38" fmla="*/ 71 w 92"/>
                <a:gd name="T39" fmla="*/ 38 h 90"/>
                <a:gd name="T40" fmla="*/ 74 w 92"/>
                <a:gd name="T41" fmla="*/ 37 h 90"/>
                <a:gd name="T42" fmla="*/ 81 w 92"/>
                <a:gd name="T43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0">
                  <a:moveTo>
                    <a:pt x="81" y="14"/>
                  </a:moveTo>
                  <a:cubicBezTo>
                    <a:pt x="76" y="6"/>
                    <a:pt x="66" y="3"/>
                    <a:pt x="58" y="8"/>
                  </a:cubicBezTo>
                  <a:cubicBezTo>
                    <a:pt x="53" y="11"/>
                    <a:pt x="51" y="15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3"/>
                    <a:pt x="48" y="10"/>
                  </a:cubicBezTo>
                  <a:cubicBezTo>
                    <a:pt x="43" y="2"/>
                    <a:pt x="33" y="0"/>
                    <a:pt x="25" y="4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0"/>
                    <a:pt x="23" y="32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4"/>
                  </a:cubicBezTo>
                  <a:cubicBezTo>
                    <a:pt x="3" y="39"/>
                    <a:pt x="0" y="49"/>
                    <a:pt x="5" y="57"/>
                  </a:cubicBezTo>
                  <a:cubicBezTo>
                    <a:pt x="9" y="65"/>
                    <a:pt x="19" y="68"/>
                    <a:pt x="27" y="63"/>
                  </a:cubicBezTo>
                  <a:cubicBezTo>
                    <a:pt x="29" y="63"/>
                    <a:pt x="30" y="62"/>
                    <a:pt x="31" y="60"/>
                  </a:cubicBezTo>
                  <a:cubicBezTo>
                    <a:pt x="27" y="66"/>
                    <a:pt x="26" y="73"/>
                    <a:pt x="29" y="79"/>
                  </a:cubicBezTo>
                  <a:cubicBezTo>
                    <a:pt x="34" y="87"/>
                    <a:pt x="44" y="90"/>
                    <a:pt x="52" y="86"/>
                  </a:cubicBezTo>
                  <a:cubicBezTo>
                    <a:pt x="60" y="81"/>
                    <a:pt x="63" y="71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3" y="71"/>
                    <a:pt x="73" y="74"/>
                    <a:pt x="81" y="69"/>
                  </a:cubicBezTo>
                  <a:cubicBezTo>
                    <a:pt x="89" y="65"/>
                    <a:pt x="92" y="55"/>
                    <a:pt x="87" y="47"/>
                  </a:cubicBezTo>
                  <a:cubicBezTo>
                    <a:pt x="84" y="41"/>
                    <a:pt x="78" y="38"/>
                    <a:pt x="71" y="38"/>
                  </a:cubicBezTo>
                  <a:cubicBezTo>
                    <a:pt x="72" y="38"/>
                    <a:pt x="73" y="38"/>
                    <a:pt x="74" y="37"/>
                  </a:cubicBezTo>
                  <a:cubicBezTo>
                    <a:pt x="82" y="32"/>
                    <a:pt x="85" y="22"/>
                    <a:pt x="81" y="1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182938" y="2036763"/>
              <a:ext cx="255588" cy="252413"/>
            </a:xfrm>
            <a:custGeom>
              <a:avLst/>
              <a:gdLst>
                <a:gd name="T0" fmla="*/ 39 w 45"/>
                <a:gd name="T1" fmla="*/ 10 h 44"/>
                <a:gd name="T2" fmla="*/ 37 w 45"/>
                <a:gd name="T3" fmla="*/ 13 h 44"/>
                <a:gd name="T4" fmla="*/ 29 w 45"/>
                <a:gd name="T5" fmla="*/ 17 h 44"/>
                <a:gd name="T6" fmla="*/ 26 w 45"/>
                <a:gd name="T7" fmla="*/ 14 h 44"/>
                <a:gd name="T8" fmla="*/ 28 w 45"/>
                <a:gd name="T9" fmla="*/ 6 h 44"/>
                <a:gd name="T10" fmla="*/ 31 w 45"/>
                <a:gd name="T11" fmla="*/ 4 h 44"/>
                <a:gd name="T12" fmla="*/ 29 w 45"/>
                <a:gd name="T13" fmla="*/ 0 h 44"/>
                <a:gd name="T14" fmla="*/ 25 w 45"/>
                <a:gd name="T15" fmla="*/ 2 h 44"/>
                <a:gd name="T16" fmla="*/ 26 w 45"/>
                <a:gd name="T17" fmla="*/ 5 h 44"/>
                <a:gd name="T18" fmla="*/ 24 w 45"/>
                <a:gd name="T19" fmla="*/ 14 h 44"/>
                <a:gd name="T20" fmla="*/ 19 w 45"/>
                <a:gd name="T21" fmla="*/ 15 h 44"/>
                <a:gd name="T22" fmla="*/ 15 w 45"/>
                <a:gd name="T23" fmla="*/ 6 h 44"/>
                <a:gd name="T24" fmla="*/ 15 w 45"/>
                <a:gd name="T25" fmla="*/ 3 h 44"/>
                <a:gd name="T26" fmla="*/ 11 w 45"/>
                <a:gd name="T27" fmla="*/ 2 h 44"/>
                <a:gd name="T28" fmla="*/ 10 w 45"/>
                <a:gd name="T29" fmla="*/ 6 h 44"/>
                <a:gd name="T30" fmla="*/ 13 w 45"/>
                <a:gd name="T31" fmla="*/ 7 h 44"/>
                <a:gd name="T32" fmla="*/ 17 w 45"/>
                <a:gd name="T33" fmla="*/ 15 h 44"/>
                <a:gd name="T34" fmla="*/ 15 w 45"/>
                <a:gd name="T35" fmla="*/ 19 h 44"/>
                <a:gd name="T36" fmla="*/ 6 w 45"/>
                <a:gd name="T37" fmla="*/ 17 h 44"/>
                <a:gd name="T38" fmla="*/ 4 w 45"/>
                <a:gd name="T39" fmla="*/ 14 h 44"/>
                <a:gd name="T40" fmla="*/ 1 w 45"/>
                <a:gd name="T41" fmla="*/ 16 h 44"/>
                <a:gd name="T42" fmla="*/ 3 w 45"/>
                <a:gd name="T43" fmla="*/ 19 h 44"/>
                <a:gd name="T44" fmla="*/ 6 w 45"/>
                <a:gd name="T45" fmla="*/ 18 h 44"/>
                <a:gd name="T46" fmla="*/ 14 w 45"/>
                <a:gd name="T47" fmla="*/ 21 h 44"/>
                <a:gd name="T48" fmla="*/ 15 w 45"/>
                <a:gd name="T49" fmla="*/ 25 h 44"/>
                <a:gd name="T50" fmla="*/ 7 w 45"/>
                <a:gd name="T51" fmla="*/ 30 h 44"/>
                <a:gd name="T52" fmla="*/ 4 w 45"/>
                <a:gd name="T53" fmla="*/ 29 h 44"/>
                <a:gd name="T54" fmla="*/ 3 w 45"/>
                <a:gd name="T55" fmla="*/ 33 h 44"/>
                <a:gd name="T56" fmla="*/ 7 w 45"/>
                <a:gd name="T57" fmla="*/ 34 h 44"/>
                <a:gd name="T58" fmla="*/ 8 w 45"/>
                <a:gd name="T59" fmla="*/ 31 h 44"/>
                <a:gd name="T60" fmla="*/ 16 w 45"/>
                <a:gd name="T61" fmla="*/ 27 h 44"/>
                <a:gd name="T62" fmla="*/ 19 w 45"/>
                <a:gd name="T63" fmla="*/ 30 h 44"/>
                <a:gd name="T64" fmla="*/ 17 w 45"/>
                <a:gd name="T65" fmla="*/ 38 h 44"/>
                <a:gd name="T66" fmla="*/ 14 w 45"/>
                <a:gd name="T67" fmla="*/ 41 h 44"/>
                <a:gd name="T68" fmla="*/ 16 w 45"/>
                <a:gd name="T69" fmla="*/ 44 h 44"/>
                <a:gd name="T70" fmla="*/ 20 w 45"/>
                <a:gd name="T71" fmla="*/ 42 h 44"/>
                <a:gd name="T72" fmla="*/ 19 w 45"/>
                <a:gd name="T73" fmla="*/ 39 h 44"/>
                <a:gd name="T74" fmla="*/ 21 w 45"/>
                <a:gd name="T75" fmla="*/ 30 h 44"/>
                <a:gd name="T76" fmla="*/ 26 w 45"/>
                <a:gd name="T77" fmla="*/ 30 h 44"/>
                <a:gd name="T78" fmla="*/ 30 w 45"/>
                <a:gd name="T79" fmla="*/ 38 h 44"/>
                <a:gd name="T80" fmla="*/ 30 w 45"/>
                <a:gd name="T81" fmla="*/ 41 h 44"/>
                <a:gd name="T82" fmla="*/ 33 w 45"/>
                <a:gd name="T83" fmla="*/ 42 h 44"/>
                <a:gd name="T84" fmla="*/ 34 w 45"/>
                <a:gd name="T85" fmla="*/ 38 h 44"/>
                <a:gd name="T86" fmla="*/ 32 w 45"/>
                <a:gd name="T87" fmla="*/ 37 h 44"/>
                <a:gd name="T88" fmla="*/ 27 w 45"/>
                <a:gd name="T89" fmla="*/ 29 h 44"/>
                <a:gd name="T90" fmla="*/ 30 w 45"/>
                <a:gd name="T91" fmla="*/ 25 h 44"/>
                <a:gd name="T92" fmla="*/ 39 w 45"/>
                <a:gd name="T93" fmla="*/ 28 h 44"/>
                <a:gd name="T94" fmla="*/ 41 w 45"/>
                <a:gd name="T95" fmla="*/ 30 h 44"/>
                <a:gd name="T96" fmla="*/ 44 w 45"/>
                <a:gd name="T97" fmla="*/ 28 h 44"/>
                <a:gd name="T98" fmla="*/ 43 w 45"/>
                <a:gd name="T99" fmla="*/ 25 h 44"/>
                <a:gd name="T100" fmla="*/ 39 w 45"/>
                <a:gd name="T101" fmla="*/ 26 h 44"/>
                <a:gd name="T102" fmla="*/ 31 w 45"/>
                <a:gd name="T103" fmla="*/ 24 h 44"/>
                <a:gd name="T104" fmla="*/ 30 w 45"/>
                <a:gd name="T105" fmla="*/ 19 h 44"/>
                <a:gd name="T106" fmla="*/ 38 w 45"/>
                <a:gd name="T107" fmla="*/ 14 h 44"/>
                <a:gd name="T108" fmla="*/ 41 w 45"/>
                <a:gd name="T109" fmla="*/ 15 h 44"/>
                <a:gd name="T110" fmla="*/ 42 w 45"/>
                <a:gd name="T111" fmla="*/ 11 h 44"/>
                <a:gd name="T112" fmla="*/ 39 w 45"/>
                <a:gd name="T113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4">
                  <a:moveTo>
                    <a:pt x="39" y="10"/>
                  </a:moveTo>
                  <a:cubicBezTo>
                    <a:pt x="38" y="10"/>
                    <a:pt x="37" y="12"/>
                    <a:pt x="37" y="1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5"/>
                    <a:pt x="31" y="4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7" y="0"/>
                    <a:pt x="26" y="1"/>
                    <a:pt x="25" y="2"/>
                  </a:cubicBezTo>
                  <a:cubicBezTo>
                    <a:pt x="25" y="3"/>
                    <a:pt x="25" y="4"/>
                    <a:pt x="26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2" y="14"/>
                    <a:pt x="21" y="14"/>
                    <a:pt x="19" y="1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6" y="4"/>
                    <a:pt x="15" y="3"/>
                  </a:cubicBezTo>
                  <a:cubicBezTo>
                    <a:pt x="14" y="2"/>
                    <a:pt x="12" y="1"/>
                    <a:pt x="11" y="2"/>
                  </a:cubicBezTo>
                  <a:cubicBezTo>
                    <a:pt x="10" y="3"/>
                    <a:pt x="9" y="5"/>
                    <a:pt x="10" y="6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5" y="18"/>
                    <a:pt x="15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5" y="14"/>
                    <a:pt x="4" y="14"/>
                  </a:cubicBezTo>
                  <a:cubicBezTo>
                    <a:pt x="3" y="14"/>
                    <a:pt x="1" y="14"/>
                    <a:pt x="1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4" y="20"/>
                    <a:pt x="5" y="19"/>
                    <a:pt x="6" y="1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4"/>
                    <a:pt x="15" y="2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5" y="29"/>
                    <a:pt x="4" y="29"/>
                  </a:cubicBezTo>
                  <a:cubicBezTo>
                    <a:pt x="2" y="30"/>
                    <a:pt x="2" y="32"/>
                    <a:pt x="3" y="33"/>
                  </a:cubicBezTo>
                  <a:cubicBezTo>
                    <a:pt x="3" y="35"/>
                    <a:pt x="5" y="35"/>
                    <a:pt x="7" y="34"/>
                  </a:cubicBezTo>
                  <a:cubicBezTo>
                    <a:pt x="8" y="34"/>
                    <a:pt x="8" y="33"/>
                    <a:pt x="8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8"/>
                    <a:pt x="18" y="29"/>
                    <a:pt x="19" y="30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9"/>
                    <a:pt x="15" y="39"/>
                    <a:pt x="14" y="41"/>
                  </a:cubicBezTo>
                  <a:cubicBezTo>
                    <a:pt x="14" y="42"/>
                    <a:pt x="15" y="44"/>
                    <a:pt x="16" y="44"/>
                  </a:cubicBezTo>
                  <a:cubicBezTo>
                    <a:pt x="18" y="44"/>
                    <a:pt x="19" y="44"/>
                    <a:pt x="20" y="42"/>
                  </a:cubicBezTo>
                  <a:cubicBezTo>
                    <a:pt x="20" y="41"/>
                    <a:pt x="20" y="40"/>
                    <a:pt x="19" y="3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31"/>
                    <a:pt x="24" y="31"/>
                    <a:pt x="26" y="3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40"/>
                    <a:pt x="30" y="41"/>
                  </a:cubicBezTo>
                  <a:cubicBezTo>
                    <a:pt x="30" y="42"/>
                    <a:pt x="32" y="43"/>
                    <a:pt x="33" y="42"/>
                  </a:cubicBezTo>
                  <a:cubicBezTo>
                    <a:pt x="35" y="41"/>
                    <a:pt x="35" y="39"/>
                    <a:pt x="34" y="38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28"/>
                    <a:pt x="30" y="27"/>
                    <a:pt x="30" y="25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40" y="30"/>
                    <a:pt x="41" y="30"/>
                  </a:cubicBezTo>
                  <a:cubicBezTo>
                    <a:pt x="43" y="31"/>
                    <a:pt x="44" y="30"/>
                    <a:pt x="44" y="28"/>
                  </a:cubicBezTo>
                  <a:cubicBezTo>
                    <a:pt x="45" y="27"/>
                    <a:pt x="44" y="25"/>
                    <a:pt x="43" y="25"/>
                  </a:cubicBezTo>
                  <a:cubicBezTo>
                    <a:pt x="41" y="24"/>
                    <a:pt x="40" y="25"/>
                    <a:pt x="39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1" y="20"/>
                    <a:pt x="30" y="19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40" y="15"/>
                    <a:pt x="41" y="15"/>
                  </a:cubicBezTo>
                  <a:cubicBezTo>
                    <a:pt x="43" y="14"/>
                    <a:pt x="43" y="12"/>
                    <a:pt x="42" y="11"/>
                  </a:cubicBezTo>
                  <a:cubicBezTo>
                    <a:pt x="42" y="10"/>
                    <a:pt x="40" y="9"/>
                    <a:pt x="3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965450" y="839788"/>
              <a:ext cx="525463" cy="520700"/>
            </a:xfrm>
            <a:custGeom>
              <a:avLst/>
              <a:gdLst>
                <a:gd name="T0" fmla="*/ 81 w 92"/>
                <a:gd name="T1" fmla="*/ 15 h 91"/>
                <a:gd name="T2" fmla="*/ 58 w 92"/>
                <a:gd name="T3" fmla="*/ 9 h 91"/>
                <a:gd name="T4" fmla="*/ 50 w 92"/>
                <a:gd name="T5" fmla="*/ 20 h 91"/>
                <a:gd name="T6" fmla="*/ 50 w 92"/>
                <a:gd name="T7" fmla="*/ 20 h 91"/>
                <a:gd name="T8" fmla="*/ 48 w 92"/>
                <a:gd name="T9" fmla="*/ 11 h 91"/>
                <a:gd name="T10" fmla="*/ 25 w 92"/>
                <a:gd name="T11" fmla="*/ 5 h 91"/>
                <a:gd name="T12" fmla="*/ 19 w 92"/>
                <a:gd name="T13" fmla="*/ 27 h 91"/>
                <a:gd name="T14" fmla="*/ 26 w 92"/>
                <a:gd name="T15" fmla="*/ 34 h 91"/>
                <a:gd name="T16" fmla="*/ 26 w 92"/>
                <a:gd name="T17" fmla="*/ 34 h 91"/>
                <a:gd name="T18" fmla="*/ 11 w 92"/>
                <a:gd name="T19" fmla="*/ 35 h 91"/>
                <a:gd name="T20" fmla="*/ 5 w 92"/>
                <a:gd name="T21" fmla="*/ 58 h 91"/>
                <a:gd name="T22" fmla="*/ 27 w 92"/>
                <a:gd name="T23" fmla="*/ 64 h 91"/>
                <a:gd name="T24" fmla="*/ 31 w 92"/>
                <a:gd name="T25" fmla="*/ 61 h 91"/>
                <a:gd name="T26" fmla="*/ 29 w 92"/>
                <a:gd name="T27" fmla="*/ 80 h 91"/>
                <a:gd name="T28" fmla="*/ 52 w 92"/>
                <a:gd name="T29" fmla="*/ 86 h 91"/>
                <a:gd name="T30" fmla="*/ 58 w 92"/>
                <a:gd name="T31" fmla="*/ 64 h 91"/>
                <a:gd name="T32" fmla="*/ 58 w 92"/>
                <a:gd name="T33" fmla="*/ 64 h 91"/>
                <a:gd name="T34" fmla="*/ 81 w 92"/>
                <a:gd name="T35" fmla="*/ 70 h 91"/>
                <a:gd name="T36" fmla="*/ 87 w 92"/>
                <a:gd name="T37" fmla="*/ 47 h 91"/>
                <a:gd name="T38" fmla="*/ 71 w 92"/>
                <a:gd name="T39" fmla="*/ 39 h 91"/>
                <a:gd name="T40" fmla="*/ 74 w 92"/>
                <a:gd name="T41" fmla="*/ 38 h 91"/>
                <a:gd name="T42" fmla="*/ 81 w 92"/>
                <a:gd name="T43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2" h="91">
                  <a:moveTo>
                    <a:pt x="81" y="15"/>
                  </a:moveTo>
                  <a:cubicBezTo>
                    <a:pt x="76" y="7"/>
                    <a:pt x="66" y="4"/>
                    <a:pt x="58" y="9"/>
                  </a:cubicBezTo>
                  <a:cubicBezTo>
                    <a:pt x="53" y="11"/>
                    <a:pt x="51" y="16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7"/>
                    <a:pt x="49" y="14"/>
                    <a:pt x="48" y="11"/>
                  </a:cubicBezTo>
                  <a:cubicBezTo>
                    <a:pt x="43" y="3"/>
                    <a:pt x="33" y="0"/>
                    <a:pt x="25" y="5"/>
                  </a:cubicBezTo>
                  <a:cubicBezTo>
                    <a:pt x="17" y="9"/>
                    <a:pt x="14" y="19"/>
                    <a:pt x="19" y="27"/>
                  </a:cubicBezTo>
                  <a:cubicBezTo>
                    <a:pt x="20" y="31"/>
                    <a:pt x="23" y="33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1" y="32"/>
                    <a:pt x="16" y="32"/>
                    <a:pt x="11" y="35"/>
                  </a:cubicBezTo>
                  <a:cubicBezTo>
                    <a:pt x="3" y="40"/>
                    <a:pt x="0" y="50"/>
                    <a:pt x="5" y="58"/>
                  </a:cubicBezTo>
                  <a:cubicBezTo>
                    <a:pt x="9" y="66"/>
                    <a:pt x="19" y="69"/>
                    <a:pt x="27" y="64"/>
                  </a:cubicBezTo>
                  <a:cubicBezTo>
                    <a:pt x="29" y="63"/>
                    <a:pt x="30" y="62"/>
                    <a:pt x="31" y="61"/>
                  </a:cubicBezTo>
                  <a:cubicBezTo>
                    <a:pt x="27" y="66"/>
                    <a:pt x="26" y="74"/>
                    <a:pt x="29" y="80"/>
                  </a:cubicBezTo>
                  <a:cubicBezTo>
                    <a:pt x="34" y="88"/>
                    <a:pt x="44" y="91"/>
                    <a:pt x="52" y="86"/>
                  </a:cubicBezTo>
                  <a:cubicBezTo>
                    <a:pt x="60" y="82"/>
                    <a:pt x="63" y="72"/>
                    <a:pt x="58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63" y="72"/>
                    <a:pt x="73" y="75"/>
                    <a:pt x="81" y="70"/>
                  </a:cubicBezTo>
                  <a:cubicBezTo>
                    <a:pt x="89" y="66"/>
                    <a:pt x="92" y="55"/>
                    <a:pt x="87" y="47"/>
                  </a:cubicBezTo>
                  <a:cubicBezTo>
                    <a:pt x="84" y="42"/>
                    <a:pt x="78" y="38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82" y="33"/>
                    <a:pt x="85" y="23"/>
                    <a:pt x="81" y="1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101975" y="954088"/>
              <a:ext cx="257175" cy="257175"/>
            </a:xfrm>
            <a:custGeom>
              <a:avLst/>
              <a:gdLst>
                <a:gd name="T0" fmla="*/ 39 w 45"/>
                <a:gd name="T1" fmla="*/ 11 h 45"/>
                <a:gd name="T2" fmla="*/ 37 w 45"/>
                <a:gd name="T3" fmla="*/ 14 h 45"/>
                <a:gd name="T4" fmla="*/ 29 w 45"/>
                <a:gd name="T5" fmla="*/ 18 h 45"/>
                <a:gd name="T6" fmla="*/ 26 w 45"/>
                <a:gd name="T7" fmla="*/ 15 h 45"/>
                <a:gd name="T8" fmla="*/ 28 w 45"/>
                <a:gd name="T9" fmla="*/ 6 h 45"/>
                <a:gd name="T10" fmla="*/ 31 w 45"/>
                <a:gd name="T11" fmla="*/ 4 h 45"/>
                <a:gd name="T12" fmla="*/ 29 w 45"/>
                <a:gd name="T13" fmla="*/ 1 h 45"/>
                <a:gd name="T14" fmla="*/ 25 w 45"/>
                <a:gd name="T15" fmla="*/ 3 h 45"/>
                <a:gd name="T16" fmla="*/ 26 w 45"/>
                <a:gd name="T17" fmla="*/ 6 h 45"/>
                <a:gd name="T18" fmla="*/ 24 w 45"/>
                <a:gd name="T19" fmla="*/ 15 h 45"/>
                <a:gd name="T20" fmla="*/ 19 w 45"/>
                <a:gd name="T21" fmla="*/ 15 h 45"/>
                <a:gd name="T22" fmla="*/ 15 w 45"/>
                <a:gd name="T23" fmla="*/ 7 h 45"/>
                <a:gd name="T24" fmla="*/ 15 w 45"/>
                <a:gd name="T25" fmla="*/ 4 h 45"/>
                <a:gd name="T26" fmla="*/ 11 w 45"/>
                <a:gd name="T27" fmla="*/ 3 h 45"/>
                <a:gd name="T28" fmla="*/ 10 w 45"/>
                <a:gd name="T29" fmla="*/ 7 h 45"/>
                <a:gd name="T30" fmla="*/ 13 w 45"/>
                <a:gd name="T31" fmla="*/ 8 h 45"/>
                <a:gd name="T32" fmla="*/ 18 w 45"/>
                <a:gd name="T33" fmla="*/ 16 h 45"/>
                <a:gd name="T34" fmla="*/ 15 w 45"/>
                <a:gd name="T35" fmla="*/ 20 h 45"/>
                <a:gd name="T36" fmla="*/ 6 w 45"/>
                <a:gd name="T37" fmla="*/ 17 h 45"/>
                <a:gd name="T38" fmla="*/ 4 w 45"/>
                <a:gd name="T39" fmla="*/ 15 h 45"/>
                <a:gd name="T40" fmla="*/ 1 w 45"/>
                <a:gd name="T41" fmla="*/ 17 h 45"/>
                <a:gd name="T42" fmla="*/ 3 w 45"/>
                <a:gd name="T43" fmla="*/ 20 h 45"/>
                <a:gd name="T44" fmla="*/ 6 w 45"/>
                <a:gd name="T45" fmla="*/ 19 h 45"/>
                <a:gd name="T46" fmla="*/ 14 w 45"/>
                <a:gd name="T47" fmla="*/ 22 h 45"/>
                <a:gd name="T48" fmla="*/ 15 w 45"/>
                <a:gd name="T49" fmla="*/ 26 h 45"/>
                <a:gd name="T50" fmla="*/ 7 w 45"/>
                <a:gd name="T51" fmla="*/ 30 h 45"/>
                <a:gd name="T52" fmla="*/ 4 w 45"/>
                <a:gd name="T53" fmla="*/ 30 h 45"/>
                <a:gd name="T54" fmla="*/ 3 w 45"/>
                <a:gd name="T55" fmla="*/ 34 h 45"/>
                <a:gd name="T56" fmla="*/ 7 w 45"/>
                <a:gd name="T57" fmla="*/ 35 h 45"/>
                <a:gd name="T58" fmla="*/ 8 w 45"/>
                <a:gd name="T59" fmla="*/ 32 h 45"/>
                <a:gd name="T60" fmla="*/ 16 w 45"/>
                <a:gd name="T61" fmla="*/ 28 h 45"/>
                <a:gd name="T62" fmla="*/ 19 w 45"/>
                <a:gd name="T63" fmla="*/ 31 h 45"/>
                <a:gd name="T64" fmla="*/ 17 w 45"/>
                <a:gd name="T65" fmla="*/ 39 h 45"/>
                <a:gd name="T66" fmla="*/ 15 w 45"/>
                <a:gd name="T67" fmla="*/ 41 h 45"/>
                <a:gd name="T68" fmla="*/ 16 w 45"/>
                <a:gd name="T69" fmla="*/ 45 h 45"/>
                <a:gd name="T70" fmla="*/ 20 w 45"/>
                <a:gd name="T71" fmla="*/ 43 h 45"/>
                <a:gd name="T72" fmla="*/ 19 w 45"/>
                <a:gd name="T73" fmla="*/ 40 h 45"/>
                <a:gd name="T74" fmla="*/ 21 w 45"/>
                <a:gd name="T75" fmla="*/ 31 h 45"/>
                <a:gd name="T76" fmla="*/ 26 w 45"/>
                <a:gd name="T77" fmla="*/ 31 h 45"/>
                <a:gd name="T78" fmla="*/ 30 w 45"/>
                <a:gd name="T79" fmla="*/ 38 h 45"/>
                <a:gd name="T80" fmla="*/ 30 w 45"/>
                <a:gd name="T81" fmla="*/ 42 h 45"/>
                <a:gd name="T82" fmla="*/ 33 w 45"/>
                <a:gd name="T83" fmla="*/ 43 h 45"/>
                <a:gd name="T84" fmla="*/ 35 w 45"/>
                <a:gd name="T85" fmla="*/ 39 h 45"/>
                <a:gd name="T86" fmla="*/ 32 w 45"/>
                <a:gd name="T87" fmla="*/ 37 h 45"/>
                <a:gd name="T88" fmla="*/ 27 w 45"/>
                <a:gd name="T89" fmla="*/ 30 h 45"/>
                <a:gd name="T90" fmla="*/ 30 w 45"/>
                <a:gd name="T91" fmla="*/ 26 h 45"/>
                <a:gd name="T92" fmla="*/ 39 w 45"/>
                <a:gd name="T93" fmla="*/ 29 h 45"/>
                <a:gd name="T94" fmla="*/ 41 w 45"/>
                <a:gd name="T95" fmla="*/ 31 h 45"/>
                <a:gd name="T96" fmla="*/ 45 w 45"/>
                <a:gd name="T97" fmla="*/ 29 h 45"/>
                <a:gd name="T98" fmla="*/ 43 w 45"/>
                <a:gd name="T99" fmla="*/ 25 h 45"/>
                <a:gd name="T100" fmla="*/ 39 w 45"/>
                <a:gd name="T101" fmla="*/ 27 h 45"/>
                <a:gd name="T102" fmla="*/ 31 w 45"/>
                <a:gd name="T103" fmla="*/ 24 h 45"/>
                <a:gd name="T104" fmla="*/ 30 w 45"/>
                <a:gd name="T105" fmla="*/ 20 h 45"/>
                <a:gd name="T106" fmla="*/ 38 w 45"/>
                <a:gd name="T107" fmla="*/ 15 h 45"/>
                <a:gd name="T108" fmla="*/ 41 w 45"/>
                <a:gd name="T109" fmla="*/ 15 h 45"/>
                <a:gd name="T110" fmla="*/ 42 w 45"/>
                <a:gd name="T111" fmla="*/ 12 h 45"/>
                <a:gd name="T112" fmla="*/ 39 w 45"/>
                <a:gd name="T113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45">
                  <a:moveTo>
                    <a:pt x="39" y="11"/>
                  </a:moveTo>
                  <a:cubicBezTo>
                    <a:pt x="38" y="11"/>
                    <a:pt x="37" y="12"/>
                    <a:pt x="37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7"/>
                    <a:pt x="27" y="16"/>
                    <a:pt x="26" y="1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30" y="6"/>
                    <a:pt x="31" y="4"/>
                  </a:cubicBezTo>
                  <a:cubicBezTo>
                    <a:pt x="31" y="3"/>
                    <a:pt x="30" y="1"/>
                    <a:pt x="29" y="1"/>
                  </a:cubicBezTo>
                  <a:cubicBezTo>
                    <a:pt x="27" y="0"/>
                    <a:pt x="26" y="1"/>
                    <a:pt x="25" y="3"/>
                  </a:cubicBezTo>
                  <a:cubicBezTo>
                    <a:pt x="25" y="4"/>
                    <a:pt x="25" y="5"/>
                    <a:pt x="26" y="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4"/>
                    <a:pt x="21" y="15"/>
                    <a:pt x="19" y="15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4"/>
                  </a:cubicBezTo>
                  <a:cubicBezTo>
                    <a:pt x="14" y="3"/>
                    <a:pt x="13" y="2"/>
                    <a:pt x="11" y="3"/>
                  </a:cubicBezTo>
                  <a:cubicBezTo>
                    <a:pt x="10" y="4"/>
                    <a:pt x="9" y="5"/>
                    <a:pt x="10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7"/>
                    <a:pt x="15" y="18"/>
                    <a:pt x="15" y="2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5"/>
                    <a:pt x="4" y="15"/>
                  </a:cubicBezTo>
                  <a:cubicBezTo>
                    <a:pt x="3" y="14"/>
                    <a:pt x="1" y="15"/>
                    <a:pt x="1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4" y="25"/>
                    <a:pt x="15" y="2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5" y="29"/>
                    <a:pt x="4" y="30"/>
                  </a:cubicBezTo>
                  <a:cubicBezTo>
                    <a:pt x="2" y="31"/>
                    <a:pt x="2" y="33"/>
                    <a:pt x="3" y="34"/>
                  </a:cubicBezTo>
                  <a:cubicBezTo>
                    <a:pt x="4" y="35"/>
                    <a:pt x="5" y="36"/>
                    <a:pt x="7" y="35"/>
                  </a:cubicBezTo>
                  <a:cubicBezTo>
                    <a:pt x="8" y="34"/>
                    <a:pt x="8" y="33"/>
                    <a:pt x="8" y="3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9"/>
                    <a:pt x="18" y="30"/>
                    <a:pt x="19" y="3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5" y="40"/>
                    <a:pt x="15" y="41"/>
                  </a:cubicBezTo>
                  <a:cubicBezTo>
                    <a:pt x="14" y="43"/>
                    <a:pt x="15" y="44"/>
                    <a:pt x="16" y="45"/>
                  </a:cubicBezTo>
                  <a:cubicBezTo>
                    <a:pt x="18" y="45"/>
                    <a:pt x="20" y="44"/>
                    <a:pt x="20" y="43"/>
                  </a:cubicBezTo>
                  <a:cubicBezTo>
                    <a:pt x="20" y="42"/>
                    <a:pt x="20" y="40"/>
                    <a:pt x="19" y="4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9" y="40"/>
                    <a:pt x="30" y="42"/>
                  </a:cubicBezTo>
                  <a:cubicBezTo>
                    <a:pt x="30" y="43"/>
                    <a:pt x="32" y="43"/>
                    <a:pt x="33" y="43"/>
                  </a:cubicBezTo>
                  <a:cubicBezTo>
                    <a:pt x="35" y="42"/>
                    <a:pt x="35" y="40"/>
                    <a:pt x="35" y="39"/>
                  </a:cubicBezTo>
                  <a:cubicBezTo>
                    <a:pt x="34" y="38"/>
                    <a:pt x="33" y="37"/>
                    <a:pt x="32" y="3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9"/>
                    <a:pt x="30" y="28"/>
                    <a:pt x="30" y="26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40" y="31"/>
                    <a:pt x="41" y="31"/>
                  </a:cubicBezTo>
                  <a:cubicBezTo>
                    <a:pt x="43" y="31"/>
                    <a:pt x="44" y="30"/>
                    <a:pt x="45" y="29"/>
                  </a:cubicBezTo>
                  <a:cubicBezTo>
                    <a:pt x="45" y="27"/>
                    <a:pt x="44" y="26"/>
                    <a:pt x="43" y="25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1"/>
                    <a:pt x="30" y="2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6"/>
                    <a:pt x="40" y="16"/>
                    <a:pt x="41" y="15"/>
                  </a:cubicBezTo>
                  <a:cubicBezTo>
                    <a:pt x="43" y="15"/>
                    <a:pt x="43" y="13"/>
                    <a:pt x="42" y="12"/>
                  </a:cubicBezTo>
                  <a:cubicBezTo>
                    <a:pt x="42" y="10"/>
                    <a:pt x="40" y="10"/>
                    <a:pt x="3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713163" y="1057275"/>
              <a:ext cx="455613" cy="446088"/>
            </a:xfrm>
            <a:custGeom>
              <a:avLst/>
              <a:gdLst>
                <a:gd name="T0" fmla="*/ 79 w 80"/>
                <a:gd name="T1" fmla="*/ 29 h 78"/>
                <a:gd name="T2" fmla="*/ 63 w 80"/>
                <a:gd name="T3" fmla="*/ 16 h 78"/>
                <a:gd name="T4" fmla="*/ 51 w 80"/>
                <a:gd name="T5" fmla="*/ 22 h 78"/>
                <a:gd name="T6" fmla="*/ 51 w 80"/>
                <a:gd name="T7" fmla="*/ 22 h 78"/>
                <a:gd name="T8" fmla="*/ 53 w 80"/>
                <a:gd name="T9" fmla="*/ 14 h 78"/>
                <a:gd name="T10" fmla="*/ 37 w 80"/>
                <a:gd name="T11" fmla="*/ 0 h 78"/>
                <a:gd name="T12" fmla="*/ 23 w 80"/>
                <a:gd name="T13" fmla="*/ 17 h 78"/>
                <a:gd name="T14" fmla="*/ 27 w 80"/>
                <a:gd name="T15" fmla="*/ 25 h 78"/>
                <a:gd name="T16" fmla="*/ 27 w 80"/>
                <a:gd name="T17" fmla="*/ 25 h 78"/>
                <a:gd name="T18" fmla="*/ 14 w 80"/>
                <a:gd name="T19" fmla="*/ 20 h 78"/>
                <a:gd name="T20" fmla="*/ 1 w 80"/>
                <a:gd name="T21" fmla="*/ 37 h 78"/>
                <a:gd name="T22" fmla="*/ 17 w 80"/>
                <a:gd name="T23" fmla="*/ 50 h 78"/>
                <a:gd name="T24" fmla="*/ 21 w 80"/>
                <a:gd name="T25" fmla="*/ 49 h 78"/>
                <a:gd name="T26" fmla="*/ 13 w 80"/>
                <a:gd name="T27" fmla="*/ 64 h 78"/>
                <a:gd name="T28" fmla="*/ 29 w 80"/>
                <a:gd name="T29" fmla="*/ 77 h 78"/>
                <a:gd name="T30" fmla="*/ 43 w 80"/>
                <a:gd name="T31" fmla="*/ 61 h 78"/>
                <a:gd name="T32" fmla="*/ 43 w 80"/>
                <a:gd name="T33" fmla="*/ 61 h 78"/>
                <a:gd name="T34" fmla="*/ 59 w 80"/>
                <a:gd name="T35" fmla="*/ 75 h 78"/>
                <a:gd name="T36" fmla="*/ 73 w 80"/>
                <a:gd name="T37" fmla="*/ 58 h 78"/>
                <a:gd name="T38" fmla="*/ 62 w 80"/>
                <a:gd name="T39" fmla="*/ 45 h 78"/>
                <a:gd name="T40" fmla="*/ 65 w 80"/>
                <a:gd name="T41" fmla="*/ 45 h 78"/>
                <a:gd name="T42" fmla="*/ 79 w 80"/>
                <a:gd name="T43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8">
                  <a:moveTo>
                    <a:pt x="79" y="29"/>
                  </a:moveTo>
                  <a:cubicBezTo>
                    <a:pt x="78" y="21"/>
                    <a:pt x="71" y="15"/>
                    <a:pt x="63" y="16"/>
                  </a:cubicBezTo>
                  <a:cubicBezTo>
                    <a:pt x="58" y="16"/>
                    <a:pt x="54" y="19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3" y="20"/>
                    <a:pt x="53" y="17"/>
                    <a:pt x="53" y="14"/>
                  </a:cubicBezTo>
                  <a:cubicBezTo>
                    <a:pt x="52" y="6"/>
                    <a:pt x="45" y="0"/>
                    <a:pt x="37" y="0"/>
                  </a:cubicBezTo>
                  <a:cubicBezTo>
                    <a:pt x="28" y="1"/>
                    <a:pt x="22" y="9"/>
                    <a:pt x="23" y="17"/>
                  </a:cubicBezTo>
                  <a:cubicBezTo>
                    <a:pt x="24" y="20"/>
                    <a:pt x="25" y="23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4" y="22"/>
                    <a:pt x="19" y="20"/>
                    <a:pt x="14" y="20"/>
                  </a:cubicBezTo>
                  <a:cubicBezTo>
                    <a:pt x="6" y="21"/>
                    <a:pt x="0" y="28"/>
                    <a:pt x="1" y="37"/>
                  </a:cubicBezTo>
                  <a:cubicBezTo>
                    <a:pt x="2" y="45"/>
                    <a:pt x="9" y="51"/>
                    <a:pt x="17" y="50"/>
                  </a:cubicBezTo>
                  <a:cubicBezTo>
                    <a:pt x="19" y="50"/>
                    <a:pt x="20" y="50"/>
                    <a:pt x="21" y="49"/>
                  </a:cubicBezTo>
                  <a:cubicBezTo>
                    <a:pt x="16" y="52"/>
                    <a:pt x="12" y="58"/>
                    <a:pt x="13" y="64"/>
                  </a:cubicBezTo>
                  <a:cubicBezTo>
                    <a:pt x="14" y="72"/>
                    <a:pt x="21" y="78"/>
                    <a:pt x="29" y="77"/>
                  </a:cubicBezTo>
                  <a:cubicBezTo>
                    <a:pt x="38" y="77"/>
                    <a:pt x="44" y="69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4" y="69"/>
                    <a:pt x="51" y="75"/>
                    <a:pt x="59" y="75"/>
                  </a:cubicBezTo>
                  <a:cubicBezTo>
                    <a:pt x="67" y="74"/>
                    <a:pt x="73" y="66"/>
                    <a:pt x="73" y="58"/>
                  </a:cubicBezTo>
                  <a:cubicBezTo>
                    <a:pt x="72" y="52"/>
                    <a:pt x="68" y="47"/>
                    <a:pt x="62" y="45"/>
                  </a:cubicBezTo>
                  <a:cubicBezTo>
                    <a:pt x="63" y="46"/>
                    <a:pt x="64" y="46"/>
                    <a:pt x="65" y="45"/>
                  </a:cubicBezTo>
                  <a:cubicBezTo>
                    <a:pt x="74" y="45"/>
                    <a:pt x="80" y="37"/>
                    <a:pt x="79" y="29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827463" y="1165225"/>
              <a:ext cx="233363" cy="234950"/>
            </a:xfrm>
            <a:custGeom>
              <a:avLst/>
              <a:gdLst>
                <a:gd name="T0" fmla="*/ 38 w 41"/>
                <a:gd name="T1" fmla="*/ 16 h 41"/>
                <a:gd name="T2" fmla="*/ 36 w 41"/>
                <a:gd name="T3" fmla="*/ 18 h 41"/>
                <a:gd name="T4" fmla="*/ 28 w 41"/>
                <a:gd name="T5" fmla="*/ 19 h 41"/>
                <a:gd name="T6" fmla="*/ 26 w 41"/>
                <a:gd name="T7" fmla="*/ 15 h 41"/>
                <a:gd name="T8" fmla="*/ 31 w 41"/>
                <a:gd name="T9" fmla="*/ 9 h 41"/>
                <a:gd name="T10" fmla="*/ 34 w 41"/>
                <a:gd name="T11" fmla="*/ 8 h 41"/>
                <a:gd name="T12" fmla="*/ 34 w 41"/>
                <a:gd name="T13" fmla="*/ 5 h 41"/>
                <a:gd name="T14" fmla="*/ 30 w 41"/>
                <a:gd name="T15" fmla="*/ 5 h 41"/>
                <a:gd name="T16" fmla="*/ 30 w 41"/>
                <a:gd name="T17" fmla="*/ 8 h 41"/>
                <a:gd name="T18" fmla="*/ 25 w 41"/>
                <a:gd name="T19" fmla="*/ 14 h 41"/>
                <a:gd name="T20" fmla="*/ 21 w 41"/>
                <a:gd name="T21" fmla="*/ 13 h 41"/>
                <a:gd name="T22" fmla="*/ 20 w 41"/>
                <a:gd name="T23" fmla="*/ 5 h 41"/>
                <a:gd name="T24" fmla="*/ 21 w 41"/>
                <a:gd name="T25" fmla="*/ 2 h 41"/>
                <a:gd name="T26" fmla="*/ 19 w 41"/>
                <a:gd name="T27" fmla="*/ 0 h 41"/>
                <a:gd name="T28" fmla="*/ 16 w 41"/>
                <a:gd name="T29" fmla="*/ 3 h 41"/>
                <a:gd name="T30" fmla="*/ 18 w 41"/>
                <a:gd name="T31" fmla="*/ 5 h 41"/>
                <a:gd name="T32" fmla="*/ 19 w 41"/>
                <a:gd name="T33" fmla="*/ 13 h 41"/>
                <a:gd name="T34" fmla="*/ 15 w 41"/>
                <a:gd name="T35" fmla="*/ 15 h 41"/>
                <a:gd name="T36" fmla="*/ 9 w 41"/>
                <a:gd name="T37" fmla="*/ 10 h 41"/>
                <a:gd name="T38" fmla="*/ 8 w 41"/>
                <a:gd name="T39" fmla="*/ 7 h 41"/>
                <a:gd name="T40" fmla="*/ 5 w 41"/>
                <a:gd name="T41" fmla="*/ 7 h 41"/>
                <a:gd name="T42" fmla="*/ 5 w 41"/>
                <a:gd name="T43" fmla="*/ 11 h 41"/>
                <a:gd name="T44" fmla="*/ 8 w 41"/>
                <a:gd name="T45" fmla="*/ 11 h 41"/>
                <a:gd name="T46" fmla="*/ 14 w 41"/>
                <a:gd name="T47" fmla="*/ 16 h 41"/>
                <a:gd name="T48" fmla="*/ 13 w 41"/>
                <a:gd name="T49" fmla="*/ 20 h 41"/>
                <a:gd name="T50" fmla="*/ 5 w 41"/>
                <a:gd name="T51" fmla="*/ 21 h 41"/>
                <a:gd name="T52" fmla="*/ 3 w 41"/>
                <a:gd name="T53" fmla="*/ 20 h 41"/>
                <a:gd name="T54" fmla="*/ 0 w 41"/>
                <a:gd name="T55" fmla="*/ 23 h 41"/>
                <a:gd name="T56" fmla="*/ 3 w 41"/>
                <a:gd name="T57" fmla="*/ 25 h 41"/>
                <a:gd name="T58" fmla="*/ 5 w 41"/>
                <a:gd name="T59" fmla="*/ 23 h 41"/>
                <a:gd name="T60" fmla="*/ 13 w 41"/>
                <a:gd name="T61" fmla="*/ 22 h 41"/>
                <a:gd name="T62" fmla="*/ 15 w 41"/>
                <a:gd name="T63" fmla="*/ 26 h 41"/>
                <a:gd name="T64" fmla="*/ 10 w 41"/>
                <a:gd name="T65" fmla="*/ 32 h 41"/>
                <a:gd name="T66" fmla="*/ 7 w 41"/>
                <a:gd name="T67" fmla="*/ 33 h 41"/>
                <a:gd name="T68" fmla="*/ 8 w 41"/>
                <a:gd name="T69" fmla="*/ 36 h 41"/>
                <a:gd name="T70" fmla="*/ 11 w 41"/>
                <a:gd name="T71" fmla="*/ 36 h 41"/>
                <a:gd name="T72" fmla="*/ 11 w 41"/>
                <a:gd name="T73" fmla="*/ 33 h 41"/>
                <a:gd name="T74" fmla="*/ 16 w 41"/>
                <a:gd name="T75" fmla="*/ 27 h 41"/>
                <a:gd name="T76" fmla="*/ 20 w 41"/>
                <a:gd name="T77" fmla="*/ 28 h 41"/>
                <a:gd name="T78" fmla="*/ 21 w 41"/>
                <a:gd name="T79" fmla="*/ 36 h 41"/>
                <a:gd name="T80" fmla="*/ 20 w 41"/>
                <a:gd name="T81" fmla="*/ 39 h 41"/>
                <a:gd name="T82" fmla="*/ 22 w 41"/>
                <a:gd name="T83" fmla="*/ 41 h 41"/>
                <a:gd name="T84" fmla="*/ 25 w 41"/>
                <a:gd name="T85" fmla="*/ 38 h 41"/>
                <a:gd name="T86" fmla="*/ 23 w 41"/>
                <a:gd name="T87" fmla="*/ 36 h 41"/>
                <a:gd name="T88" fmla="*/ 22 w 41"/>
                <a:gd name="T89" fmla="*/ 28 h 41"/>
                <a:gd name="T90" fmla="*/ 26 w 41"/>
                <a:gd name="T91" fmla="*/ 26 h 41"/>
                <a:gd name="T92" fmla="*/ 32 w 41"/>
                <a:gd name="T93" fmla="*/ 31 h 41"/>
                <a:gd name="T94" fmla="*/ 33 w 41"/>
                <a:gd name="T95" fmla="*/ 34 h 41"/>
                <a:gd name="T96" fmla="*/ 37 w 41"/>
                <a:gd name="T97" fmla="*/ 34 h 41"/>
                <a:gd name="T98" fmla="*/ 36 w 41"/>
                <a:gd name="T99" fmla="*/ 30 h 41"/>
                <a:gd name="T100" fmla="*/ 33 w 41"/>
                <a:gd name="T101" fmla="*/ 30 h 41"/>
                <a:gd name="T102" fmla="*/ 27 w 41"/>
                <a:gd name="T103" fmla="*/ 25 h 41"/>
                <a:gd name="T104" fmla="*/ 28 w 41"/>
                <a:gd name="T105" fmla="*/ 21 h 41"/>
                <a:gd name="T106" fmla="*/ 36 w 41"/>
                <a:gd name="T107" fmla="*/ 20 h 41"/>
                <a:gd name="T108" fmla="*/ 39 w 41"/>
                <a:gd name="T109" fmla="*/ 21 h 41"/>
                <a:gd name="T110" fmla="*/ 41 w 41"/>
                <a:gd name="T111" fmla="*/ 19 h 41"/>
                <a:gd name="T112" fmla="*/ 38 w 41"/>
                <a:gd name="T11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41">
                  <a:moveTo>
                    <a:pt x="38" y="16"/>
                  </a:moveTo>
                  <a:cubicBezTo>
                    <a:pt x="37" y="16"/>
                    <a:pt x="36" y="17"/>
                    <a:pt x="36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7" y="16"/>
                    <a:pt x="26" y="15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3" y="9"/>
                    <a:pt x="34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3" y="4"/>
                    <a:pt x="31" y="4"/>
                    <a:pt x="30" y="5"/>
                  </a:cubicBezTo>
                  <a:cubicBezTo>
                    <a:pt x="30" y="6"/>
                    <a:pt x="29" y="7"/>
                    <a:pt x="30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3" y="14"/>
                    <a:pt x="22" y="13"/>
                    <a:pt x="21" y="1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4"/>
                    <a:pt x="16" y="14"/>
                    <a:pt x="15" y="15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6" y="12"/>
                    <a:pt x="7" y="12"/>
                    <a:pt x="8" y="1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4" y="20"/>
                    <a:pt x="3" y="20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4" y="25"/>
                    <a:pt x="5" y="24"/>
                    <a:pt x="5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4"/>
                    <a:pt x="14" y="25"/>
                    <a:pt x="15" y="2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2"/>
                    <a:pt x="7" y="33"/>
                  </a:cubicBezTo>
                  <a:cubicBezTo>
                    <a:pt x="6" y="34"/>
                    <a:pt x="7" y="35"/>
                    <a:pt x="8" y="36"/>
                  </a:cubicBezTo>
                  <a:cubicBezTo>
                    <a:pt x="9" y="37"/>
                    <a:pt x="10" y="37"/>
                    <a:pt x="11" y="36"/>
                  </a:cubicBezTo>
                  <a:cubicBezTo>
                    <a:pt x="12" y="35"/>
                    <a:pt x="12" y="34"/>
                    <a:pt x="11" y="3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6"/>
                    <a:pt x="20" y="37"/>
                    <a:pt x="20" y="39"/>
                  </a:cubicBezTo>
                  <a:cubicBezTo>
                    <a:pt x="20" y="40"/>
                    <a:pt x="21" y="41"/>
                    <a:pt x="22" y="41"/>
                  </a:cubicBezTo>
                  <a:cubicBezTo>
                    <a:pt x="24" y="41"/>
                    <a:pt x="25" y="39"/>
                    <a:pt x="25" y="38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3" y="34"/>
                  </a:cubicBezTo>
                  <a:cubicBezTo>
                    <a:pt x="34" y="35"/>
                    <a:pt x="36" y="35"/>
                    <a:pt x="37" y="34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5" y="29"/>
                    <a:pt x="34" y="29"/>
                    <a:pt x="33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2"/>
                    <a:pt x="28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8" y="21"/>
                    <a:pt x="39" y="21"/>
                  </a:cubicBezTo>
                  <a:cubicBezTo>
                    <a:pt x="40" y="21"/>
                    <a:pt x="41" y="20"/>
                    <a:pt x="41" y="19"/>
                  </a:cubicBezTo>
                  <a:cubicBezTo>
                    <a:pt x="41" y="17"/>
                    <a:pt x="40" y="16"/>
                    <a:pt x="3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065588" y="1384300"/>
              <a:ext cx="382588" cy="377825"/>
            </a:xfrm>
            <a:custGeom>
              <a:avLst/>
              <a:gdLst>
                <a:gd name="T0" fmla="*/ 66 w 67"/>
                <a:gd name="T1" fmla="*/ 25 h 66"/>
                <a:gd name="T2" fmla="*/ 53 w 67"/>
                <a:gd name="T3" fmla="*/ 13 h 66"/>
                <a:gd name="T4" fmla="*/ 43 w 67"/>
                <a:gd name="T5" fmla="*/ 19 h 66"/>
                <a:gd name="T6" fmla="*/ 43 w 67"/>
                <a:gd name="T7" fmla="*/ 19 h 66"/>
                <a:gd name="T8" fmla="*/ 45 w 67"/>
                <a:gd name="T9" fmla="*/ 12 h 66"/>
                <a:gd name="T10" fmla="*/ 31 w 67"/>
                <a:gd name="T11" fmla="*/ 1 h 66"/>
                <a:gd name="T12" fmla="*/ 20 w 67"/>
                <a:gd name="T13" fmla="*/ 14 h 66"/>
                <a:gd name="T14" fmla="*/ 23 w 67"/>
                <a:gd name="T15" fmla="*/ 21 h 66"/>
                <a:gd name="T16" fmla="*/ 23 w 67"/>
                <a:gd name="T17" fmla="*/ 21 h 66"/>
                <a:gd name="T18" fmla="*/ 12 w 67"/>
                <a:gd name="T19" fmla="*/ 17 h 66"/>
                <a:gd name="T20" fmla="*/ 1 w 67"/>
                <a:gd name="T21" fmla="*/ 31 h 66"/>
                <a:gd name="T22" fmla="*/ 15 w 67"/>
                <a:gd name="T23" fmla="*/ 42 h 66"/>
                <a:gd name="T24" fmla="*/ 18 w 67"/>
                <a:gd name="T25" fmla="*/ 41 h 66"/>
                <a:gd name="T26" fmla="*/ 11 w 67"/>
                <a:gd name="T27" fmla="*/ 54 h 66"/>
                <a:gd name="T28" fmla="*/ 25 w 67"/>
                <a:gd name="T29" fmla="*/ 65 h 66"/>
                <a:gd name="T30" fmla="*/ 36 w 67"/>
                <a:gd name="T31" fmla="*/ 52 h 66"/>
                <a:gd name="T32" fmla="*/ 36 w 67"/>
                <a:gd name="T33" fmla="*/ 52 h 66"/>
                <a:gd name="T34" fmla="*/ 50 w 67"/>
                <a:gd name="T35" fmla="*/ 63 h 66"/>
                <a:gd name="T36" fmla="*/ 61 w 67"/>
                <a:gd name="T37" fmla="*/ 49 h 66"/>
                <a:gd name="T38" fmla="*/ 53 w 67"/>
                <a:gd name="T39" fmla="*/ 38 h 66"/>
                <a:gd name="T40" fmla="*/ 55 w 67"/>
                <a:gd name="T41" fmla="*/ 38 h 66"/>
                <a:gd name="T42" fmla="*/ 66 w 67"/>
                <a:gd name="T43" fmla="*/ 2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6">
                  <a:moveTo>
                    <a:pt x="66" y="25"/>
                  </a:moveTo>
                  <a:cubicBezTo>
                    <a:pt x="66" y="18"/>
                    <a:pt x="60" y="13"/>
                    <a:pt x="53" y="13"/>
                  </a:cubicBezTo>
                  <a:cubicBezTo>
                    <a:pt x="49" y="14"/>
                    <a:pt x="45" y="16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5" y="17"/>
                    <a:pt x="45" y="14"/>
                    <a:pt x="45" y="12"/>
                  </a:cubicBezTo>
                  <a:cubicBezTo>
                    <a:pt x="44" y="5"/>
                    <a:pt x="38" y="0"/>
                    <a:pt x="31" y="1"/>
                  </a:cubicBezTo>
                  <a:cubicBezTo>
                    <a:pt x="24" y="1"/>
                    <a:pt x="19" y="7"/>
                    <a:pt x="20" y="14"/>
                  </a:cubicBezTo>
                  <a:cubicBezTo>
                    <a:pt x="20" y="17"/>
                    <a:pt x="21" y="19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0" y="19"/>
                    <a:pt x="16" y="17"/>
                    <a:pt x="12" y="17"/>
                  </a:cubicBezTo>
                  <a:cubicBezTo>
                    <a:pt x="5" y="18"/>
                    <a:pt x="0" y="24"/>
                    <a:pt x="1" y="31"/>
                  </a:cubicBezTo>
                  <a:cubicBezTo>
                    <a:pt x="2" y="38"/>
                    <a:pt x="8" y="43"/>
                    <a:pt x="15" y="42"/>
                  </a:cubicBezTo>
                  <a:cubicBezTo>
                    <a:pt x="16" y="42"/>
                    <a:pt x="17" y="42"/>
                    <a:pt x="18" y="41"/>
                  </a:cubicBezTo>
                  <a:cubicBezTo>
                    <a:pt x="14" y="44"/>
                    <a:pt x="11" y="49"/>
                    <a:pt x="11" y="54"/>
                  </a:cubicBezTo>
                  <a:cubicBezTo>
                    <a:pt x="12" y="61"/>
                    <a:pt x="18" y="66"/>
                    <a:pt x="25" y="65"/>
                  </a:cubicBezTo>
                  <a:cubicBezTo>
                    <a:pt x="32" y="65"/>
                    <a:pt x="37" y="58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8"/>
                    <a:pt x="43" y="63"/>
                    <a:pt x="50" y="63"/>
                  </a:cubicBezTo>
                  <a:cubicBezTo>
                    <a:pt x="57" y="62"/>
                    <a:pt x="62" y="56"/>
                    <a:pt x="61" y="49"/>
                  </a:cubicBezTo>
                  <a:cubicBezTo>
                    <a:pt x="61" y="44"/>
                    <a:pt x="57" y="40"/>
                    <a:pt x="53" y="38"/>
                  </a:cubicBezTo>
                  <a:cubicBezTo>
                    <a:pt x="53" y="38"/>
                    <a:pt x="54" y="38"/>
                    <a:pt x="55" y="38"/>
                  </a:cubicBezTo>
                  <a:cubicBezTo>
                    <a:pt x="62" y="38"/>
                    <a:pt x="67" y="32"/>
                    <a:pt x="66" y="25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4164013" y="1474788"/>
              <a:ext cx="198438" cy="201613"/>
            </a:xfrm>
            <a:custGeom>
              <a:avLst/>
              <a:gdLst>
                <a:gd name="T0" fmla="*/ 32 w 35"/>
                <a:gd name="T1" fmla="*/ 14 h 35"/>
                <a:gd name="T2" fmla="*/ 30 w 35"/>
                <a:gd name="T3" fmla="*/ 16 h 35"/>
                <a:gd name="T4" fmla="*/ 23 w 35"/>
                <a:gd name="T5" fmla="*/ 16 h 35"/>
                <a:gd name="T6" fmla="*/ 22 w 35"/>
                <a:gd name="T7" fmla="*/ 13 h 35"/>
                <a:gd name="T8" fmla="*/ 26 w 35"/>
                <a:gd name="T9" fmla="*/ 8 h 35"/>
                <a:gd name="T10" fmla="*/ 29 w 35"/>
                <a:gd name="T11" fmla="*/ 7 h 35"/>
                <a:gd name="T12" fmla="*/ 28 w 35"/>
                <a:gd name="T13" fmla="*/ 4 h 35"/>
                <a:gd name="T14" fmla="*/ 25 w 35"/>
                <a:gd name="T15" fmla="*/ 4 h 35"/>
                <a:gd name="T16" fmla="*/ 25 w 35"/>
                <a:gd name="T17" fmla="*/ 7 h 35"/>
                <a:gd name="T18" fmla="*/ 21 w 35"/>
                <a:gd name="T19" fmla="*/ 12 h 35"/>
                <a:gd name="T20" fmla="*/ 17 w 35"/>
                <a:gd name="T21" fmla="*/ 11 h 35"/>
                <a:gd name="T22" fmla="*/ 17 w 35"/>
                <a:gd name="T23" fmla="*/ 4 h 35"/>
                <a:gd name="T24" fmla="*/ 18 w 35"/>
                <a:gd name="T25" fmla="*/ 2 h 35"/>
                <a:gd name="T26" fmla="*/ 16 w 35"/>
                <a:gd name="T27" fmla="*/ 0 h 35"/>
                <a:gd name="T28" fmla="*/ 14 w 35"/>
                <a:gd name="T29" fmla="*/ 3 h 35"/>
                <a:gd name="T30" fmla="*/ 15 w 35"/>
                <a:gd name="T31" fmla="*/ 4 h 35"/>
                <a:gd name="T32" fmla="*/ 16 w 35"/>
                <a:gd name="T33" fmla="*/ 11 h 35"/>
                <a:gd name="T34" fmla="*/ 13 w 35"/>
                <a:gd name="T35" fmla="*/ 13 h 35"/>
                <a:gd name="T36" fmla="*/ 8 w 35"/>
                <a:gd name="T37" fmla="*/ 9 h 35"/>
                <a:gd name="T38" fmla="*/ 7 w 35"/>
                <a:gd name="T39" fmla="*/ 6 h 35"/>
                <a:gd name="T40" fmla="*/ 4 w 35"/>
                <a:gd name="T41" fmla="*/ 7 h 35"/>
                <a:gd name="T42" fmla="*/ 5 w 35"/>
                <a:gd name="T43" fmla="*/ 10 h 35"/>
                <a:gd name="T44" fmla="*/ 7 w 35"/>
                <a:gd name="T45" fmla="*/ 10 h 35"/>
                <a:gd name="T46" fmla="*/ 12 w 35"/>
                <a:gd name="T47" fmla="*/ 14 h 35"/>
                <a:gd name="T48" fmla="*/ 11 w 35"/>
                <a:gd name="T49" fmla="*/ 17 h 35"/>
                <a:gd name="T50" fmla="*/ 4 w 35"/>
                <a:gd name="T51" fmla="*/ 18 h 35"/>
                <a:gd name="T52" fmla="*/ 2 w 35"/>
                <a:gd name="T53" fmla="*/ 17 h 35"/>
                <a:gd name="T54" fmla="*/ 0 w 35"/>
                <a:gd name="T55" fmla="*/ 19 h 35"/>
                <a:gd name="T56" fmla="*/ 3 w 35"/>
                <a:gd name="T57" fmla="*/ 21 h 35"/>
                <a:gd name="T58" fmla="*/ 5 w 35"/>
                <a:gd name="T59" fmla="*/ 19 h 35"/>
                <a:gd name="T60" fmla="*/ 11 w 35"/>
                <a:gd name="T61" fmla="*/ 19 h 35"/>
                <a:gd name="T62" fmla="*/ 13 w 35"/>
                <a:gd name="T63" fmla="*/ 22 h 35"/>
                <a:gd name="T64" fmla="*/ 9 w 35"/>
                <a:gd name="T65" fmla="*/ 27 h 35"/>
                <a:gd name="T66" fmla="*/ 6 w 35"/>
                <a:gd name="T67" fmla="*/ 28 h 35"/>
                <a:gd name="T68" fmla="*/ 7 w 35"/>
                <a:gd name="T69" fmla="*/ 31 h 35"/>
                <a:gd name="T70" fmla="*/ 10 w 35"/>
                <a:gd name="T71" fmla="*/ 30 h 35"/>
                <a:gd name="T72" fmla="*/ 10 w 35"/>
                <a:gd name="T73" fmla="*/ 28 h 35"/>
                <a:gd name="T74" fmla="*/ 14 w 35"/>
                <a:gd name="T75" fmla="*/ 23 h 35"/>
                <a:gd name="T76" fmla="*/ 17 w 35"/>
                <a:gd name="T77" fmla="*/ 24 h 35"/>
                <a:gd name="T78" fmla="*/ 18 w 35"/>
                <a:gd name="T79" fmla="*/ 30 h 35"/>
                <a:gd name="T80" fmla="*/ 17 w 35"/>
                <a:gd name="T81" fmla="*/ 33 h 35"/>
                <a:gd name="T82" fmla="*/ 19 w 35"/>
                <a:gd name="T83" fmla="*/ 34 h 35"/>
                <a:gd name="T84" fmla="*/ 21 w 35"/>
                <a:gd name="T85" fmla="*/ 32 h 35"/>
                <a:gd name="T86" fmla="*/ 19 w 35"/>
                <a:gd name="T87" fmla="*/ 30 h 35"/>
                <a:gd name="T88" fmla="*/ 19 w 35"/>
                <a:gd name="T89" fmla="*/ 24 h 35"/>
                <a:gd name="T90" fmla="*/ 22 w 35"/>
                <a:gd name="T91" fmla="*/ 22 h 35"/>
                <a:gd name="T92" fmla="*/ 27 w 35"/>
                <a:gd name="T93" fmla="*/ 26 h 35"/>
                <a:gd name="T94" fmla="*/ 28 w 35"/>
                <a:gd name="T95" fmla="*/ 29 h 35"/>
                <a:gd name="T96" fmla="*/ 31 w 35"/>
                <a:gd name="T97" fmla="*/ 28 h 35"/>
                <a:gd name="T98" fmla="*/ 30 w 35"/>
                <a:gd name="T99" fmla="*/ 25 h 35"/>
                <a:gd name="T100" fmla="*/ 28 w 35"/>
                <a:gd name="T101" fmla="*/ 25 h 35"/>
                <a:gd name="T102" fmla="*/ 23 w 35"/>
                <a:gd name="T103" fmla="*/ 21 h 35"/>
                <a:gd name="T104" fmla="*/ 24 w 35"/>
                <a:gd name="T105" fmla="*/ 18 h 35"/>
                <a:gd name="T106" fmla="*/ 31 w 35"/>
                <a:gd name="T107" fmla="*/ 17 h 35"/>
                <a:gd name="T108" fmla="*/ 33 w 35"/>
                <a:gd name="T109" fmla="*/ 18 h 35"/>
                <a:gd name="T110" fmla="*/ 35 w 35"/>
                <a:gd name="T111" fmla="*/ 16 h 35"/>
                <a:gd name="T112" fmla="*/ 32 w 35"/>
                <a:gd name="T113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32" y="14"/>
                  </a:moveTo>
                  <a:cubicBezTo>
                    <a:pt x="31" y="14"/>
                    <a:pt x="31" y="15"/>
                    <a:pt x="3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8" y="8"/>
                    <a:pt x="29" y="7"/>
                  </a:cubicBezTo>
                  <a:cubicBezTo>
                    <a:pt x="29" y="6"/>
                    <a:pt x="29" y="5"/>
                    <a:pt x="28" y="4"/>
                  </a:cubicBezTo>
                  <a:cubicBezTo>
                    <a:pt x="27" y="3"/>
                    <a:pt x="26" y="4"/>
                    <a:pt x="25" y="4"/>
                  </a:cubicBezTo>
                  <a:cubicBezTo>
                    <a:pt x="25" y="5"/>
                    <a:pt x="25" y="6"/>
                    <a:pt x="25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7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4" y="0"/>
                    <a:pt x="14" y="1"/>
                    <a:pt x="14" y="3"/>
                  </a:cubicBezTo>
                  <a:cubicBezTo>
                    <a:pt x="14" y="3"/>
                    <a:pt x="14" y="4"/>
                    <a:pt x="15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3" y="7"/>
                    <a:pt x="4" y="9"/>
                    <a:pt x="5" y="10"/>
                  </a:cubicBezTo>
                  <a:cubicBezTo>
                    <a:pt x="5" y="10"/>
                    <a:pt x="6" y="10"/>
                    <a:pt x="7" y="1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3" y="17"/>
                    <a:pt x="2" y="17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7" y="27"/>
                    <a:pt x="6" y="28"/>
                  </a:cubicBezTo>
                  <a:cubicBezTo>
                    <a:pt x="6" y="29"/>
                    <a:pt x="6" y="30"/>
                    <a:pt x="7" y="31"/>
                  </a:cubicBezTo>
                  <a:cubicBezTo>
                    <a:pt x="7" y="31"/>
                    <a:pt x="9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34"/>
                    <a:pt x="18" y="35"/>
                    <a:pt x="19" y="34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8"/>
                    <a:pt x="28" y="29"/>
                  </a:cubicBezTo>
                  <a:cubicBezTo>
                    <a:pt x="29" y="29"/>
                    <a:pt x="30" y="29"/>
                    <a:pt x="31" y="28"/>
                  </a:cubicBezTo>
                  <a:cubicBezTo>
                    <a:pt x="31" y="27"/>
                    <a:pt x="31" y="26"/>
                    <a:pt x="30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4" y="15"/>
                    <a:pt x="33" y="14"/>
                    <a:pt x="3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678238" y="1562100"/>
              <a:ext cx="387350" cy="388938"/>
            </a:xfrm>
            <a:custGeom>
              <a:avLst/>
              <a:gdLst>
                <a:gd name="T0" fmla="*/ 49 w 68"/>
                <a:gd name="T1" fmla="*/ 4 h 68"/>
                <a:gd name="T2" fmla="*/ 31 w 68"/>
                <a:gd name="T3" fmla="*/ 5 h 68"/>
                <a:gd name="T4" fmla="*/ 28 w 68"/>
                <a:gd name="T5" fmla="*/ 16 h 68"/>
                <a:gd name="T6" fmla="*/ 28 w 68"/>
                <a:gd name="T7" fmla="*/ 16 h 68"/>
                <a:gd name="T8" fmla="*/ 25 w 68"/>
                <a:gd name="T9" fmla="*/ 10 h 68"/>
                <a:gd name="T10" fmla="*/ 7 w 68"/>
                <a:gd name="T11" fmla="*/ 11 h 68"/>
                <a:gd name="T12" fmla="*/ 8 w 68"/>
                <a:gd name="T13" fmla="*/ 29 h 68"/>
                <a:gd name="T14" fmla="*/ 15 w 68"/>
                <a:gd name="T15" fmla="*/ 32 h 68"/>
                <a:gd name="T16" fmla="*/ 15 w 68"/>
                <a:gd name="T17" fmla="*/ 32 h 68"/>
                <a:gd name="T18" fmla="*/ 5 w 68"/>
                <a:gd name="T19" fmla="*/ 36 h 68"/>
                <a:gd name="T20" fmla="*/ 6 w 68"/>
                <a:gd name="T21" fmla="*/ 54 h 68"/>
                <a:gd name="T22" fmla="*/ 23 w 68"/>
                <a:gd name="T23" fmla="*/ 52 h 68"/>
                <a:gd name="T24" fmla="*/ 25 w 68"/>
                <a:gd name="T25" fmla="*/ 49 h 68"/>
                <a:gd name="T26" fmla="*/ 29 w 68"/>
                <a:gd name="T27" fmla="*/ 63 h 68"/>
                <a:gd name="T28" fmla="*/ 46 w 68"/>
                <a:gd name="T29" fmla="*/ 62 h 68"/>
                <a:gd name="T30" fmla="*/ 45 w 68"/>
                <a:gd name="T31" fmla="*/ 44 h 68"/>
                <a:gd name="T32" fmla="*/ 45 w 68"/>
                <a:gd name="T33" fmla="*/ 44 h 68"/>
                <a:gd name="T34" fmla="*/ 63 w 68"/>
                <a:gd name="T35" fmla="*/ 43 h 68"/>
                <a:gd name="T36" fmla="*/ 62 w 68"/>
                <a:gd name="T37" fmla="*/ 26 h 68"/>
                <a:gd name="T38" fmla="*/ 48 w 68"/>
                <a:gd name="T39" fmla="*/ 24 h 68"/>
                <a:gd name="T40" fmla="*/ 50 w 68"/>
                <a:gd name="T41" fmla="*/ 22 h 68"/>
                <a:gd name="T42" fmla="*/ 49 w 68"/>
                <a:gd name="T4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68">
                  <a:moveTo>
                    <a:pt x="49" y="4"/>
                  </a:moveTo>
                  <a:cubicBezTo>
                    <a:pt x="44" y="0"/>
                    <a:pt x="36" y="0"/>
                    <a:pt x="31" y="5"/>
                  </a:cubicBezTo>
                  <a:cubicBezTo>
                    <a:pt x="29" y="8"/>
                    <a:pt x="28" y="12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3"/>
                    <a:pt x="26" y="11"/>
                    <a:pt x="25" y="10"/>
                  </a:cubicBezTo>
                  <a:cubicBezTo>
                    <a:pt x="19" y="5"/>
                    <a:pt x="11" y="6"/>
                    <a:pt x="7" y="11"/>
                  </a:cubicBezTo>
                  <a:cubicBezTo>
                    <a:pt x="2" y="16"/>
                    <a:pt x="3" y="24"/>
                    <a:pt x="8" y="29"/>
                  </a:cubicBezTo>
                  <a:cubicBezTo>
                    <a:pt x="10" y="30"/>
                    <a:pt x="12" y="31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1" y="31"/>
                    <a:pt x="7" y="33"/>
                    <a:pt x="5" y="36"/>
                  </a:cubicBezTo>
                  <a:cubicBezTo>
                    <a:pt x="0" y="41"/>
                    <a:pt x="0" y="49"/>
                    <a:pt x="6" y="54"/>
                  </a:cubicBezTo>
                  <a:cubicBezTo>
                    <a:pt x="11" y="58"/>
                    <a:pt x="19" y="58"/>
                    <a:pt x="23" y="52"/>
                  </a:cubicBezTo>
                  <a:cubicBezTo>
                    <a:pt x="24" y="51"/>
                    <a:pt x="25" y="50"/>
                    <a:pt x="25" y="49"/>
                  </a:cubicBezTo>
                  <a:cubicBezTo>
                    <a:pt x="23" y="54"/>
                    <a:pt x="25" y="60"/>
                    <a:pt x="29" y="63"/>
                  </a:cubicBezTo>
                  <a:cubicBezTo>
                    <a:pt x="34" y="68"/>
                    <a:pt x="42" y="67"/>
                    <a:pt x="46" y="62"/>
                  </a:cubicBezTo>
                  <a:cubicBezTo>
                    <a:pt x="51" y="57"/>
                    <a:pt x="50" y="49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1" y="49"/>
                    <a:pt x="58" y="48"/>
                    <a:pt x="63" y="43"/>
                  </a:cubicBezTo>
                  <a:cubicBezTo>
                    <a:pt x="68" y="38"/>
                    <a:pt x="67" y="30"/>
                    <a:pt x="62" y="26"/>
                  </a:cubicBezTo>
                  <a:cubicBezTo>
                    <a:pt x="58" y="22"/>
                    <a:pt x="53" y="22"/>
                    <a:pt x="48" y="24"/>
                  </a:cubicBezTo>
                  <a:cubicBezTo>
                    <a:pt x="49" y="23"/>
                    <a:pt x="50" y="23"/>
                    <a:pt x="50" y="22"/>
                  </a:cubicBezTo>
                  <a:cubicBezTo>
                    <a:pt x="55" y="17"/>
                    <a:pt x="54" y="9"/>
                    <a:pt x="49" y="4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757613" y="1647825"/>
              <a:ext cx="200025" cy="200025"/>
            </a:xfrm>
            <a:custGeom>
              <a:avLst/>
              <a:gdLst>
                <a:gd name="T0" fmla="*/ 26 w 35"/>
                <a:gd name="T1" fmla="*/ 5 h 35"/>
                <a:gd name="T2" fmla="*/ 26 w 35"/>
                <a:gd name="T3" fmla="*/ 7 h 35"/>
                <a:gd name="T4" fmla="*/ 21 w 35"/>
                <a:gd name="T5" fmla="*/ 12 h 35"/>
                <a:gd name="T6" fmla="*/ 18 w 35"/>
                <a:gd name="T7" fmla="*/ 11 h 35"/>
                <a:gd name="T8" fmla="*/ 17 w 35"/>
                <a:gd name="T9" fmla="*/ 4 h 35"/>
                <a:gd name="T10" fmla="*/ 19 w 35"/>
                <a:gd name="T11" fmla="*/ 2 h 35"/>
                <a:gd name="T12" fmla="*/ 17 w 35"/>
                <a:gd name="T13" fmla="*/ 0 h 35"/>
                <a:gd name="T14" fmla="*/ 15 w 35"/>
                <a:gd name="T15" fmla="*/ 3 h 35"/>
                <a:gd name="T16" fmla="*/ 16 w 35"/>
                <a:gd name="T17" fmla="*/ 4 h 35"/>
                <a:gd name="T18" fmla="*/ 16 w 35"/>
                <a:gd name="T19" fmla="*/ 11 h 35"/>
                <a:gd name="T20" fmla="*/ 13 w 35"/>
                <a:gd name="T21" fmla="*/ 13 h 35"/>
                <a:gd name="T22" fmla="*/ 8 w 35"/>
                <a:gd name="T23" fmla="*/ 8 h 35"/>
                <a:gd name="T24" fmla="*/ 8 w 35"/>
                <a:gd name="T25" fmla="*/ 6 h 35"/>
                <a:gd name="T26" fmla="*/ 5 w 35"/>
                <a:gd name="T27" fmla="*/ 6 h 35"/>
                <a:gd name="T28" fmla="*/ 5 w 35"/>
                <a:gd name="T29" fmla="*/ 9 h 35"/>
                <a:gd name="T30" fmla="*/ 7 w 35"/>
                <a:gd name="T31" fmla="*/ 9 h 35"/>
                <a:gd name="T32" fmla="*/ 12 w 35"/>
                <a:gd name="T33" fmla="*/ 14 h 35"/>
                <a:gd name="T34" fmla="*/ 11 w 35"/>
                <a:gd name="T35" fmla="*/ 17 h 35"/>
                <a:gd name="T36" fmla="*/ 5 w 35"/>
                <a:gd name="T37" fmla="*/ 18 h 35"/>
                <a:gd name="T38" fmla="*/ 3 w 35"/>
                <a:gd name="T39" fmla="*/ 16 h 35"/>
                <a:gd name="T40" fmla="*/ 1 w 35"/>
                <a:gd name="T41" fmla="*/ 19 h 35"/>
                <a:gd name="T42" fmla="*/ 3 w 35"/>
                <a:gd name="T43" fmla="*/ 21 h 35"/>
                <a:gd name="T44" fmla="*/ 5 w 35"/>
                <a:gd name="T45" fmla="*/ 19 h 35"/>
                <a:gd name="T46" fmla="*/ 11 w 35"/>
                <a:gd name="T47" fmla="*/ 19 h 35"/>
                <a:gd name="T48" fmla="*/ 13 w 35"/>
                <a:gd name="T49" fmla="*/ 22 h 35"/>
                <a:gd name="T50" fmla="*/ 9 w 35"/>
                <a:gd name="T51" fmla="*/ 27 h 35"/>
                <a:gd name="T52" fmla="*/ 6 w 35"/>
                <a:gd name="T53" fmla="*/ 27 h 35"/>
                <a:gd name="T54" fmla="*/ 6 w 35"/>
                <a:gd name="T55" fmla="*/ 30 h 35"/>
                <a:gd name="T56" fmla="*/ 9 w 35"/>
                <a:gd name="T57" fmla="*/ 30 h 35"/>
                <a:gd name="T58" fmla="*/ 10 w 35"/>
                <a:gd name="T59" fmla="*/ 28 h 35"/>
                <a:gd name="T60" fmla="*/ 14 w 35"/>
                <a:gd name="T61" fmla="*/ 23 h 35"/>
                <a:gd name="T62" fmla="*/ 17 w 35"/>
                <a:gd name="T63" fmla="*/ 24 h 35"/>
                <a:gd name="T64" fmla="*/ 18 w 35"/>
                <a:gd name="T65" fmla="*/ 31 h 35"/>
                <a:gd name="T66" fmla="*/ 17 w 35"/>
                <a:gd name="T67" fmla="*/ 33 h 35"/>
                <a:gd name="T68" fmla="*/ 19 w 35"/>
                <a:gd name="T69" fmla="*/ 35 h 35"/>
                <a:gd name="T70" fmla="*/ 21 w 35"/>
                <a:gd name="T71" fmla="*/ 32 h 35"/>
                <a:gd name="T72" fmla="*/ 19 w 35"/>
                <a:gd name="T73" fmla="*/ 30 h 35"/>
                <a:gd name="T74" fmla="*/ 19 w 35"/>
                <a:gd name="T75" fmla="*/ 24 h 35"/>
                <a:gd name="T76" fmla="*/ 22 w 35"/>
                <a:gd name="T77" fmla="*/ 22 h 35"/>
                <a:gd name="T78" fmla="*/ 27 w 35"/>
                <a:gd name="T79" fmla="*/ 27 h 35"/>
                <a:gd name="T80" fmla="*/ 27 w 35"/>
                <a:gd name="T81" fmla="*/ 29 h 35"/>
                <a:gd name="T82" fmla="*/ 30 w 35"/>
                <a:gd name="T83" fmla="*/ 29 h 35"/>
                <a:gd name="T84" fmla="*/ 30 w 35"/>
                <a:gd name="T85" fmla="*/ 26 h 35"/>
                <a:gd name="T86" fmla="*/ 28 w 35"/>
                <a:gd name="T87" fmla="*/ 26 h 35"/>
                <a:gd name="T88" fmla="*/ 23 w 35"/>
                <a:gd name="T89" fmla="*/ 21 h 35"/>
                <a:gd name="T90" fmla="*/ 24 w 35"/>
                <a:gd name="T91" fmla="*/ 18 h 35"/>
                <a:gd name="T92" fmla="*/ 31 w 35"/>
                <a:gd name="T93" fmla="*/ 17 h 35"/>
                <a:gd name="T94" fmla="*/ 33 w 35"/>
                <a:gd name="T95" fmla="*/ 19 h 35"/>
                <a:gd name="T96" fmla="*/ 35 w 35"/>
                <a:gd name="T97" fmla="*/ 16 h 35"/>
                <a:gd name="T98" fmla="*/ 33 w 35"/>
                <a:gd name="T99" fmla="*/ 14 h 35"/>
                <a:gd name="T100" fmla="*/ 31 w 35"/>
                <a:gd name="T101" fmla="*/ 16 h 35"/>
                <a:gd name="T102" fmla="*/ 24 w 35"/>
                <a:gd name="T103" fmla="*/ 16 h 35"/>
                <a:gd name="T104" fmla="*/ 22 w 35"/>
                <a:gd name="T105" fmla="*/ 13 h 35"/>
                <a:gd name="T106" fmla="*/ 27 w 35"/>
                <a:gd name="T107" fmla="*/ 8 h 35"/>
                <a:gd name="T108" fmla="*/ 29 w 35"/>
                <a:gd name="T109" fmla="*/ 8 h 35"/>
                <a:gd name="T110" fmla="*/ 29 w 35"/>
                <a:gd name="T111" fmla="*/ 5 h 35"/>
                <a:gd name="T112" fmla="*/ 26 w 35"/>
                <a:gd name="T11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" h="35">
                  <a:moveTo>
                    <a:pt x="26" y="5"/>
                  </a:moveTo>
                  <a:cubicBezTo>
                    <a:pt x="25" y="5"/>
                    <a:pt x="25" y="6"/>
                    <a:pt x="26" y="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2"/>
                    <a:pt x="19" y="11"/>
                    <a:pt x="18" y="1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5" y="0"/>
                    <a:pt x="15" y="1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4" y="12"/>
                    <a:pt x="1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5" y="5"/>
                    <a:pt x="5" y="6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1" y="16"/>
                    <a:pt x="11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3" y="16"/>
                  </a:cubicBezTo>
                  <a:cubicBezTo>
                    <a:pt x="1" y="16"/>
                    <a:pt x="0" y="17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4" y="20"/>
                    <a:pt x="4" y="20"/>
                    <a:pt x="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7" y="27"/>
                    <a:pt x="6" y="27"/>
                  </a:cubicBezTo>
                  <a:cubicBezTo>
                    <a:pt x="5" y="28"/>
                    <a:pt x="5" y="30"/>
                    <a:pt x="6" y="30"/>
                  </a:cubicBezTo>
                  <a:cubicBezTo>
                    <a:pt x="7" y="31"/>
                    <a:pt x="9" y="31"/>
                    <a:pt x="9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7" y="33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4"/>
                    <a:pt x="21" y="33"/>
                    <a:pt x="21" y="32"/>
                  </a:cubicBezTo>
                  <a:cubicBezTo>
                    <a:pt x="21" y="31"/>
                    <a:pt x="20" y="31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4"/>
                    <a:pt x="21" y="23"/>
                    <a:pt x="22" y="22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7" y="28"/>
                    <a:pt x="27" y="29"/>
                  </a:cubicBezTo>
                  <a:cubicBezTo>
                    <a:pt x="28" y="30"/>
                    <a:pt x="30" y="30"/>
                    <a:pt x="30" y="29"/>
                  </a:cubicBezTo>
                  <a:cubicBezTo>
                    <a:pt x="31" y="28"/>
                    <a:pt x="31" y="27"/>
                    <a:pt x="30" y="26"/>
                  </a:cubicBezTo>
                  <a:cubicBezTo>
                    <a:pt x="29" y="25"/>
                    <a:pt x="29" y="25"/>
                    <a:pt x="28" y="26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2" y="19"/>
                    <a:pt x="33" y="19"/>
                  </a:cubicBezTo>
                  <a:cubicBezTo>
                    <a:pt x="34" y="18"/>
                    <a:pt x="35" y="17"/>
                    <a:pt x="35" y="16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3" y="14"/>
                    <a:pt x="22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0" y="5"/>
                    <a:pt x="29" y="5"/>
                  </a:cubicBezTo>
                  <a:cubicBezTo>
                    <a:pt x="28" y="4"/>
                    <a:pt x="27" y="4"/>
                    <a:pt x="2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699000" y="1474788"/>
              <a:ext cx="239713" cy="247650"/>
            </a:xfrm>
            <a:custGeom>
              <a:avLst/>
              <a:gdLst>
                <a:gd name="T0" fmla="*/ 31 w 42"/>
                <a:gd name="T1" fmla="*/ 3 h 43"/>
                <a:gd name="T2" fmla="*/ 20 w 42"/>
                <a:gd name="T3" fmla="*/ 3 h 43"/>
                <a:gd name="T4" fmla="*/ 18 w 42"/>
                <a:gd name="T5" fmla="*/ 10 h 43"/>
                <a:gd name="T6" fmla="*/ 18 w 42"/>
                <a:gd name="T7" fmla="*/ 10 h 43"/>
                <a:gd name="T8" fmla="*/ 15 w 42"/>
                <a:gd name="T9" fmla="*/ 6 h 43"/>
                <a:gd name="T10" fmla="*/ 4 w 42"/>
                <a:gd name="T11" fmla="*/ 7 h 43"/>
                <a:gd name="T12" fmla="*/ 5 w 42"/>
                <a:gd name="T13" fmla="*/ 18 h 43"/>
                <a:gd name="T14" fmla="*/ 9 w 42"/>
                <a:gd name="T15" fmla="*/ 20 h 43"/>
                <a:gd name="T16" fmla="*/ 9 w 42"/>
                <a:gd name="T17" fmla="*/ 20 h 43"/>
                <a:gd name="T18" fmla="*/ 3 w 42"/>
                <a:gd name="T19" fmla="*/ 23 h 43"/>
                <a:gd name="T20" fmla="*/ 4 w 42"/>
                <a:gd name="T21" fmla="*/ 34 h 43"/>
                <a:gd name="T22" fmla="*/ 15 w 42"/>
                <a:gd name="T23" fmla="*/ 33 h 43"/>
                <a:gd name="T24" fmla="*/ 16 w 42"/>
                <a:gd name="T25" fmla="*/ 31 h 43"/>
                <a:gd name="T26" fmla="*/ 18 w 42"/>
                <a:gd name="T27" fmla="*/ 40 h 43"/>
                <a:gd name="T28" fmla="*/ 29 w 42"/>
                <a:gd name="T29" fmla="*/ 39 h 43"/>
                <a:gd name="T30" fmla="*/ 28 w 42"/>
                <a:gd name="T31" fmla="*/ 28 h 43"/>
                <a:gd name="T32" fmla="*/ 28 w 42"/>
                <a:gd name="T33" fmla="*/ 28 h 43"/>
                <a:gd name="T34" fmla="*/ 40 w 42"/>
                <a:gd name="T35" fmla="*/ 27 h 43"/>
                <a:gd name="T36" fmla="*/ 39 w 42"/>
                <a:gd name="T37" fmla="*/ 16 h 43"/>
                <a:gd name="T38" fmla="*/ 30 w 42"/>
                <a:gd name="T39" fmla="*/ 15 h 43"/>
                <a:gd name="T40" fmla="*/ 32 w 42"/>
                <a:gd name="T41" fmla="*/ 14 h 43"/>
                <a:gd name="T42" fmla="*/ 31 w 42"/>
                <a:gd name="T4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31" y="3"/>
                  </a:moveTo>
                  <a:cubicBezTo>
                    <a:pt x="28" y="0"/>
                    <a:pt x="23" y="0"/>
                    <a:pt x="20" y="3"/>
                  </a:cubicBezTo>
                  <a:cubicBezTo>
                    <a:pt x="18" y="5"/>
                    <a:pt x="17" y="8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9"/>
                    <a:pt x="17" y="7"/>
                    <a:pt x="15" y="6"/>
                  </a:cubicBezTo>
                  <a:cubicBezTo>
                    <a:pt x="12" y="3"/>
                    <a:pt x="7" y="4"/>
                    <a:pt x="4" y="7"/>
                  </a:cubicBezTo>
                  <a:cubicBezTo>
                    <a:pt x="1" y="10"/>
                    <a:pt x="2" y="15"/>
                    <a:pt x="5" y="18"/>
                  </a:cubicBezTo>
                  <a:cubicBezTo>
                    <a:pt x="6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0"/>
                    <a:pt x="4" y="21"/>
                    <a:pt x="3" y="23"/>
                  </a:cubicBezTo>
                  <a:cubicBezTo>
                    <a:pt x="0" y="26"/>
                    <a:pt x="0" y="31"/>
                    <a:pt x="4" y="34"/>
                  </a:cubicBezTo>
                  <a:cubicBezTo>
                    <a:pt x="7" y="37"/>
                    <a:pt x="12" y="36"/>
                    <a:pt x="15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5" y="34"/>
                    <a:pt x="15" y="38"/>
                    <a:pt x="18" y="40"/>
                  </a:cubicBezTo>
                  <a:cubicBezTo>
                    <a:pt x="21" y="43"/>
                    <a:pt x="26" y="42"/>
                    <a:pt x="29" y="39"/>
                  </a:cubicBezTo>
                  <a:cubicBezTo>
                    <a:pt x="32" y="36"/>
                    <a:pt x="32" y="31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2" y="31"/>
                    <a:pt x="37" y="31"/>
                    <a:pt x="40" y="27"/>
                  </a:cubicBezTo>
                  <a:cubicBezTo>
                    <a:pt x="42" y="24"/>
                    <a:pt x="42" y="19"/>
                    <a:pt x="39" y="16"/>
                  </a:cubicBezTo>
                  <a:cubicBezTo>
                    <a:pt x="36" y="14"/>
                    <a:pt x="33" y="14"/>
                    <a:pt x="30" y="15"/>
                  </a:cubicBezTo>
                  <a:cubicBezTo>
                    <a:pt x="31" y="15"/>
                    <a:pt x="31" y="14"/>
                    <a:pt x="32" y="14"/>
                  </a:cubicBezTo>
                  <a:cubicBezTo>
                    <a:pt x="34" y="11"/>
                    <a:pt x="34" y="6"/>
                    <a:pt x="31" y="3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751388" y="1533525"/>
              <a:ext cx="125413" cy="119063"/>
            </a:xfrm>
            <a:custGeom>
              <a:avLst/>
              <a:gdLst>
                <a:gd name="T0" fmla="*/ 16 w 22"/>
                <a:gd name="T1" fmla="*/ 3 h 21"/>
                <a:gd name="T2" fmla="*/ 16 w 22"/>
                <a:gd name="T3" fmla="*/ 4 h 21"/>
                <a:gd name="T4" fmla="*/ 13 w 22"/>
                <a:gd name="T5" fmla="*/ 7 h 21"/>
                <a:gd name="T6" fmla="*/ 11 w 22"/>
                <a:gd name="T7" fmla="*/ 7 h 21"/>
                <a:gd name="T8" fmla="*/ 11 w 22"/>
                <a:gd name="T9" fmla="*/ 2 h 21"/>
                <a:gd name="T10" fmla="*/ 12 w 22"/>
                <a:gd name="T11" fmla="*/ 1 h 21"/>
                <a:gd name="T12" fmla="*/ 10 w 22"/>
                <a:gd name="T13" fmla="*/ 0 h 21"/>
                <a:gd name="T14" fmla="*/ 9 w 22"/>
                <a:gd name="T15" fmla="*/ 1 h 21"/>
                <a:gd name="T16" fmla="*/ 10 w 22"/>
                <a:gd name="T17" fmla="*/ 2 h 21"/>
                <a:gd name="T18" fmla="*/ 10 w 22"/>
                <a:gd name="T19" fmla="*/ 7 h 21"/>
                <a:gd name="T20" fmla="*/ 8 w 22"/>
                <a:gd name="T21" fmla="*/ 8 h 21"/>
                <a:gd name="T22" fmla="*/ 5 w 22"/>
                <a:gd name="T23" fmla="*/ 5 h 21"/>
                <a:gd name="T24" fmla="*/ 5 w 22"/>
                <a:gd name="T25" fmla="*/ 3 h 21"/>
                <a:gd name="T26" fmla="*/ 3 w 22"/>
                <a:gd name="T27" fmla="*/ 3 h 21"/>
                <a:gd name="T28" fmla="*/ 3 w 22"/>
                <a:gd name="T29" fmla="*/ 5 h 21"/>
                <a:gd name="T30" fmla="*/ 4 w 22"/>
                <a:gd name="T31" fmla="*/ 5 h 21"/>
                <a:gd name="T32" fmla="*/ 8 w 22"/>
                <a:gd name="T33" fmla="*/ 8 h 21"/>
                <a:gd name="T34" fmla="*/ 7 w 22"/>
                <a:gd name="T35" fmla="*/ 10 h 21"/>
                <a:gd name="T36" fmla="*/ 3 w 22"/>
                <a:gd name="T37" fmla="*/ 11 h 21"/>
                <a:gd name="T38" fmla="*/ 1 w 22"/>
                <a:gd name="T39" fmla="*/ 10 h 21"/>
                <a:gd name="T40" fmla="*/ 0 w 22"/>
                <a:gd name="T41" fmla="*/ 11 h 21"/>
                <a:gd name="T42" fmla="*/ 2 w 22"/>
                <a:gd name="T43" fmla="*/ 12 h 21"/>
                <a:gd name="T44" fmla="*/ 3 w 22"/>
                <a:gd name="T45" fmla="*/ 12 h 21"/>
                <a:gd name="T46" fmla="*/ 7 w 22"/>
                <a:gd name="T47" fmla="*/ 11 h 21"/>
                <a:gd name="T48" fmla="*/ 8 w 22"/>
                <a:gd name="T49" fmla="*/ 13 h 21"/>
                <a:gd name="T50" fmla="*/ 5 w 22"/>
                <a:gd name="T51" fmla="*/ 16 h 21"/>
                <a:gd name="T52" fmla="*/ 4 w 22"/>
                <a:gd name="T53" fmla="*/ 17 h 21"/>
                <a:gd name="T54" fmla="*/ 4 w 22"/>
                <a:gd name="T55" fmla="*/ 19 h 21"/>
                <a:gd name="T56" fmla="*/ 6 w 22"/>
                <a:gd name="T57" fmla="*/ 19 h 21"/>
                <a:gd name="T58" fmla="*/ 6 w 22"/>
                <a:gd name="T59" fmla="*/ 17 h 21"/>
                <a:gd name="T60" fmla="*/ 9 w 22"/>
                <a:gd name="T61" fmla="*/ 14 h 21"/>
                <a:gd name="T62" fmla="*/ 11 w 22"/>
                <a:gd name="T63" fmla="*/ 15 h 21"/>
                <a:gd name="T64" fmla="*/ 11 w 22"/>
                <a:gd name="T65" fmla="*/ 19 h 21"/>
                <a:gd name="T66" fmla="*/ 10 w 22"/>
                <a:gd name="T67" fmla="*/ 20 h 21"/>
                <a:gd name="T68" fmla="*/ 12 w 22"/>
                <a:gd name="T69" fmla="*/ 21 h 21"/>
                <a:gd name="T70" fmla="*/ 13 w 22"/>
                <a:gd name="T71" fmla="*/ 20 h 21"/>
                <a:gd name="T72" fmla="*/ 12 w 22"/>
                <a:gd name="T73" fmla="*/ 19 h 21"/>
                <a:gd name="T74" fmla="*/ 12 w 22"/>
                <a:gd name="T75" fmla="*/ 15 h 21"/>
                <a:gd name="T76" fmla="*/ 13 w 22"/>
                <a:gd name="T77" fmla="*/ 14 h 21"/>
                <a:gd name="T78" fmla="*/ 17 w 22"/>
                <a:gd name="T79" fmla="*/ 16 h 21"/>
                <a:gd name="T80" fmla="*/ 17 w 22"/>
                <a:gd name="T81" fmla="*/ 18 h 21"/>
                <a:gd name="T82" fmla="*/ 19 w 22"/>
                <a:gd name="T83" fmla="*/ 18 h 21"/>
                <a:gd name="T84" fmla="*/ 19 w 22"/>
                <a:gd name="T85" fmla="*/ 16 h 21"/>
                <a:gd name="T86" fmla="*/ 17 w 22"/>
                <a:gd name="T87" fmla="*/ 16 h 21"/>
                <a:gd name="T88" fmla="*/ 14 w 22"/>
                <a:gd name="T89" fmla="*/ 13 h 21"/>
                <a:gd name="T90" fmla="*/ 15 w 22"/>
                <a:gd name="T91" fmla="*/ 11 h 21"/>
                <a:gd name="T92" fmla="*/ 19 w 22"/>
                <a:gd name="T93" fmla="*/ 11 h 21"/>
                <a:gd name="T94" fmla="*/ 20 w 22"/>
                <a:gd name="T95" fmla="*/ 11 h 21"/>
                <a:gd name="T96" fmla="*/ 22 w 22"/>
                <a:gd name="T97" fmla="*/ 10 h 21"/>
                <a:gd name="T98" fmla="*/ 20 w 22"/>
                <a:gd name="T99" fmla="*/ 9 h 21"/>
                <a:gd name="T100" fmla="*/ 19 w 22"/>
                <a:gd name="T101" fmla="*/ 10 h 21"/>
                <a:gd name="T102" fmla="*/ 15 w 22"/>
                <a:gd name="T103" fmla="*/ 10 h 21"/>
                <a:gd name="T104" fmla="*/ 14 w 22"/>
                <a:gd name="T105" fmla="*/ 8 h 21"/>
                <a:gd name="T106" fmla="*/ 17 w 22"/>
                <a:gd name="T107" fmla="*/ 5 h 21"/>
                <a:gd name="T108" fmla="*/ 18 w 22"/>
                <a:gd name="T109" fmla="*/ 4 h 21"/>
                <a:gd name="T110" fmla="*/ 18 w 22"/>
                <a:gd name="T111" fmla="*/ 2 h 21"/>
                <a:gd name="T112" fmla="*/ 16 w 22"/>
                <a:gd name="T1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6" y="3"/>
                    <a:pt x="16" y="4"/>
                    <a:pt x="16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2"/>
                    <a:pt x="1" y="13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16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4" y="19"/>
                    <a:pt x="5" y="19"/>
                    <a:pt x="6" y="19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10" y="15"/>
                    <a:pt x="11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12" y="21"/>
                    <a:pt x="13" y="21"/>
                    <a:pt x="13" y="20"/>
                  </a:cubicBezTo>
                  <a:cubicBezTo>
                    <a:pt x="13" y="19"/>
                    <a:pt x="12" y="19"/>
                    <a:pt x="12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5"/>
                    <a:pt x="18" y="15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1"/>
                    <a:pt x="22" y="11"/>
                    <a:pt x="22" y="10"/>
                  </a:cubicBezTo>
                  <a:cubicBezTo>
                    <a:pt x="22" y="9"/>
                    <a:pt x="21" y="9"/>
                    <a:pt x="20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8" y="5"/>
                    <a:pt x="18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7" y="2"/>
                    <a:pt x="17" y="2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97630" y="915476"/>
            <a:ext cx="703262" cy="1711029"/>
            <a:chOff x="962025" y="3290888"/>
            <a:chExt cx="461963" cy="1123951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9744611" y="4069028"/>
            <a:ext cx="2192344" cy="952092"/>
            <a:chOff x="3751262" y="414746"/>
            <a:chExt cx="1787525" cy="776287"/>
          </a:xfrm>
        </p:grpSpPr>
        <p:sp>
          <p:nvSpPr>
            <p:cNvPr id="102" name="Freeform 98"/>
            <p:cNvSpPr>
              <a:spLocks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472 w 476"/>
                <a:gd name="T1" fmla="*/ 104 h 206"/>
                <a:gd name="T2" fmla="*/ 461 w 476"/>
                <a:gd name="T3" fmla="*/ 105 h 206"/>
                <a:gd name="T4" fmla="*/ 423 w 476"/>
                <a:gd name="T5" fmla="*/ 89 h 206"/>
                <a:gd name="T6" fmla="*/ 381 w 476"/>
                <a:gd name="T7" fmla="*/ 74 h 206"/>
                <a:gd name="T8" fmla="*/ 372 w 476"/>
                <a:gd name="T9" fmla="*/ 75 h 206"/>
                <a:gd name="T10" fmla="*/ 369 w 476"/>
                <a:gd name="T11" fmla="*/ 74 h 206"/>
                <a:gd name="T12" fmla="*/ 368 w 476"/>
                <a:gd name="T13" fmla="*/ 70 h 206"/>
                <a:gd name="T14" fmla="*/ 359 w 476"/>
                <a:gd name="T15" fmla="*/ 49 h 206"/>
                <a:gd name="T16" fmla="*/ 317 w 476"/>
                <a:gd name="T17" fmla="*/ 40 h 206"/>
                <a:gd name="T18" fmla="*/ 273 w 476"/>
                <a:gd name="T19" fmla="*/ 30 h 206"/>
                <a:gd name="T20" fmla="*/ 272 w 476"/>
                <a:gd name="T21" fmla="*/ 30 h 206"/>
                <a:gd name="T22" fmla="*/ 254 w 476"/>
                <a:gd name="T23" fmla="*/ 26 h 206"/>
                <a:gd name="T24" fmla="*/ 223 w 476"/>
                <a:gd name="T25" fmla="*/ 0 h 206"/>
                <a:gd name="T26" fmla="*/ 193 w 476"/>
                <a:gd name="T27" fmla="*/ 13 h 206"/>
                <a:gd name="T28" fmla="*/ 188 w 476"/>
                <a:gd name="T29" fmla="*/ 23 h 206"/>
                <a:gd name="T30" fmla="*/ 173 w 476"/>
                <a:gd name="T31" fmla="*/ 29 h 206"/>
                <a:gd name="T32" fmla="*/ 141 w 476"/>
                <a:gd name="T33" fmla="*/ 28 h 206"/>
                <a:gd name="T34" fmla="*/ 126 w 476"/>
                <a:gd name="T35" fmla="*/ 45 h 206"/>
                <a:gd name="T36" fmla="*/ 112 w 476"/>
                <a:gd name="T37" fmla="*/ 59 h 206"/>
                <a:gd name="T38" fmla="*/ 103 w 476"/>
                <a:gd name="T39" fmla="*/ 62 h 206"/>
                <a:gd name="T40" fmla="*/ 69 w 476"/>
                <a:gd name="T41" fmla="*/ 86 h 206"/>
                <a:gd name="T42" fmla="*/ 67 w 476"/>
                <a:gd name="T43" fmla="*/ 91 h 206"/>
                <a:gd name="T44" fmla="*/ 51 w 476"/>
                <a:gd name="T45" fmla="*/ 102 h 206"/>
                <a:gd name="T46" fmla="*/ 2 w 476"/>
                <a:gd name="T47" fmla="*/ 137 h 206"/>
                <a:gd name="T48" fmla="*/ 3 w 476"/>
                <a:gd name="T49" fmla="*/ 144 h 206"/>
                <a:gd name="T50" fmla="*/ 10 w 476"/>
                <a:gd name="T51" fmla="*/ 145 h 206"/>
                <a:gd name="T52" fmla="*/ 32 w 476"/>
                <a:gd name="T53" fmla="*/ 147 h 206"/>
                <a:gd name="T54" fmla="*/ 83 w 476"/>
                <a:gd name="T55" fmla="*/ 157 h 206"/>
                <a:gd name="T56" fmla="*/ 91 w 476"/>
                <a:gd name="T57" fmla="*/ 155 h 206"/>
                <a:gd name="T58" fmla="*/ 111 w 476"/>
                <a:gd name="T59" fmla="*/ 151 h 206"/>
                <a:gd name="T60" fmla="*/ 112 w 476"/>
                <a:gd name="T61" fmla="*/ 151 h 206"/>
                <a:gd name="T62" fmla="*/ 117 w 476"/>
                <a:gd name="T63" fmla="*/ 153 h 206"/>
                <a:gd name="T64" fmla="*/ 119 w 476"/>
                <a:gd name="T65" fmla="*/ 154 h 206"/>
                <a:gd name="T66" fmla="*/ 127 w 476"/>
                <a:gd name="T67" fmla="*/ 161 h 206"/>
                <a:gd name="T68" fmla="*/ 164 w 476"/>
                <a:gd name="T69" fmla="*/ 180 h 206"/>
                <a:gd name="T70" fmla="*/ 166 w 476"/>
                <a:gd name="T71" fmla="*/ 180 h 206"/>
                <a:gd name="T72" fmla="*/ 206 w 476"/>
                <a:gd name="T73" fmla="*/ 160 h 206"/>
                <a:gd name="T74" fmla="*/ 207 w 476"/>
                <a:gd name="T75" fmla="*/ 161 h 206"/>
                <a:gd name="T76" fmla="*/ 225 w 476"/>
                <a:gd name="T77" fmla="*/ 172 h 206"/>
                <a:gd name="T78" fmla="*/ 237 w 476"/>
                <a:gd name="T79" fmla="*/ 198 h 206"/>
                <a:gd name="T80" fmla="*/ 260 w 476"/>
                <a:gd name="T81" fmla="*/ 206 h 206"/>
                <a:gd name="T82" fmla="*/ 266 w 476"/>
                <a:gd name="T83" fmla="*/ 206 h 206"/>
                <a:gd name="T84" fmla="*/ 299 w 476"/>
                <a:gd name="T85" fmla="*/ 181 h 206"/>
                <a:gd name="T86" fmla="*/ 301 w 476"/>
                <a:gd name="T87" fmla="*/ 175 h 206"/>
                <a:gd name="T88" fmla="*/ 323 w 476"/>
                <a:gd name="T89" fmla="*/ 177 h 206"/>
                <a:gd name="T90" fmla="*/ 334 w 476"/>
                <a:gd name="T91" fmla="*/ 177 h 206"/>
                <a:gd name="T92" fmla="*/ 376 w 476"/>
                <a:gd name="T93" fmla="*/ 158 h 206"/>
                <a:gd name="T94" fmla="*/ 424 w 476"/>
                <a:gd name="T95" fmla="*/ 140 h 206"/>
                <a:gd name="T96" fmla="*/ 474 w 476"/>
                <a:gd name="T97" fmla="*/ 114 h 206"/>
                <a:gd name="T98" fmla="*/ 472 w 476"/>
                <a:gd name="T99" fmla="*/ 10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40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3751262" y="414746"/>
              <a:ext cx="1787525" cy="776287"/>
            </a:xfrm>
            <a:custGeom>
              <a:avLst/>
              <a:gdLst>
                <a:gd name="T0" fmla="*/ 381 w 476"/>
                <a:gd name="T1" fmla="*/ 74 h 206"/>
                <a:gd name="T2" fmla="*/ 359 w 476"/>
                <a:gd name="T3" fmla="*/ 49 h 206"/>
                <a:gd name="T4" fmla="*/ 254 w 476"/>
                <a:gd name="T5" fmla="*/ 26 h 206"/>
                <a:gd name="T6" fmla="*/ 173 w 476"/>
                <a:gd name="T7" fmla="*/ 29 h 206"/>
                <a:gd name="T8" fmla="*/ 103 w 476"/>
                <a:gd name="T9" fmla="*/ 62 h 206"/>
                <a:gd name="T10" fmla="*/ 2 w 476"/>
                <a:gd name="T11" fmla="*/ 137 h 206"/>
                <a:gd name="T12" fmla="*/ 83 w 476"/>
                <a:gd name="T13" fmla="*/ 157 h 206"/>
                <a:gd name="T14" fmla="*/ 117 w 476"/>
                <a:gd name="T15" fmla="*/ 153 h 206"/>
                <a:gd name="T16" fmla="*/ 166 w 476"/>
                <a:gd name="T17" fmla="*/ 180 h 206"/>
                <a:gd name="T18" fmla="*/ 237 w 476"/>
                <a:gd name="T19" fmla="*/ 198 h 206"/>
                <a:gd name="T20" fmla="*/ 301 w 476"/>
                <a:gd name="T21" fmla="*/ 175 h 206"/>
                <a:gd name="T22" fmla="*/ 424 w 476"/>
                <a:gd name="T23" fmla="*/ 140 h 206"/>
                <a:gd name="T24" fmla="*/ 369 w 476"/>
                <a:gd name="T25" fmla="*/ 148 h 206"/>
                <a:gd name="T26" fmla="*/ 320 w 476"/>
                <a:gd name="T27" fmla="*/ 136 h 206"/>
                <a:gd name="T28" fmla="*/ 301 w 476"/>
                <a:gd name="T29" fmla="*/ 65 h 206"/>
                <a:gd name="T30" fmla="*/ 299 w 476"/>
                <a:gd name="T31" fmla="*/ 92 h 206"/>
                <a:gd name="T32" fmla="*/ 322 w 476"/>
                <a:gd name="T33" fmla="*/ 73 h 206"/>
                <a:gd name="T34" fmla="*/ 312 w 476"/>
                <a:gd name="T35" fmla="*/ 111 h 206"/>
                <a:gd name="T36" fmla="*/ 276 w 476"/>
                <a:gd name="T37" fmla="*/ 93 h 206"/>
                <a:gd name="T38" fmla="*/ 282 w 476"/>
                <a:gd name="T39" fmla="*/ 39 h 206"/>
                <a:gd name="T40" fmla="*/ 356 w 476"/>
                <a:gd name="T41" fmla="*/ 72 h 206"/>
                <a:gd name="T42" fmla="*/ 455 w 476"/>
                <a:gd name="T43" fmla="*/ 119 h 206"/>
                <a:gd name="T44" fmla="*/ 264 w 476"/>
                <a:gd name="T45" fmla="*/ 194 h 206"/>
                <a:gd name="T46" fmla="*/ 229 w 476"/>
                <a:gd name="T47" fmla="*/ 161 h 206"/>
                <a:gd name="T48" fmla="*/ 216 w 476"/>
                <a:gd name="T49" fmla="*/ 153 h 206"/>
                <a:gd name="T50" fmla="*/ 225 w 476"/>
                <a:gd name="T51" fmla="*/ 106 h 206"/>
                <a:gd name="T52" fmla="*/ 265 w 476"/>
                <a:gd name="T53" fmla="*/ 118 h 206"/>
                <a:gd name="T54" fmla="*/ 245 w 476"/>
                <a:gd name="T55" fmla="*/ 139 h 206"/>
                <a:gd name="T56" fmla="*/ 236 w 476"/>
                <a:gd name="T57" fmla="*/ 129 h 206"/>
                <a:gd name="T58" fmla="*/ 237 w 476"/>
                <a:gd name="T59" fmla="*/ 148 h 206"/>
                <a:gd name="T60" fmla="*/ 267 w 476"/>
                <a:gd name="T61" fmla="*/ 149 h 206"/>
                <a:gd name="T62" fmla="*/ 305 w 476"/>
                <a:gd name="T63" fmla="*/ 124 h 206"/>
                <a:gd name="T64" fmla="*/ 285 w 476"/>
                <a:gd name="T65" fmla="*/ 154 h 206"/>
                <a:gd name="T66" fmla="*/ 289 w 476"/>
                <a:gd name="T67" fmla="*/ 170 h 206"/>
                <a:gd name="T68" fmla="*/ 168 w 476"/>
                <a:gd name="T69" fmla="*/ 143 h 206"/>
                <a:gd name="T70" fmla="*/ 112 w 476"/>
                <a:gd name="T71" fmla="*/ 114 h 206"/>
                <a:gd name="T72" fmla="*/ 150 w 476"/>
                <a:gd name="T73" fmla="*/ 124 h 206"/>
                <a:gd name="T74" fmla="*/ 128 w 476"/>
                <a:gd name="T75" fmla="*/ 101 h 206"/>
                <a:gd name="T76" fmla="*/ 124 w 476"/>
                <a:gd name="T77" fmla="*/ 143 h 206"/>
                <a:gd name="T78" fmla="*/ 109 w 476"/>
                <a:gd name="T79" fmla="*/ 139 h 206"/>
                <a:gd name="T80" fmla="*/ 39 w 476"/>
                <a:gd name="T81" fmla="*/ 137 h 206"/>
                <a:gd name="T82" fmla="*/ 80 w 476"/>
                <a:gd name="T83" fmla="*/ 90 h 206"/>
                <a:gd name="T84" fmla="*/ 147 w 476"/>
                <a:gd name="T85" fmla="*/ 38 h 206"/>
                <a:gd name="T86" fmla="*/ 187 w 476"/>
                <a:gd name="T87" fmla="*/ 38 h 206"/>
                <a:gd name="T88" fmla="*/ 197 w 476"/>
                <a:gd name="T89" fmla="*/ 125 h 206"/>
                <a:gd name="T90" fmla="*/ 203 w 476"/>
                <a:gd name="T91" fmla="*/ 20 h 206"/>
                <a:gd name="T92" fmla="*/ 269 w 476"/>
                <a:gd name="T93" fmla="*/ 43 h 206"/>
                <a:gd name="T94" fmla="*/ 249 w 476"/>
                <a:gd name="T95" fmla="*/ 91 h 206"/>
                <a:gd name="T96" fmla="*/ 252 w 476"/>
                <a:gd name="T97" fmla="*/ 65 h 206"/>
                <a:gd name="T98" fmla="*/ 215 w 476"/>
                <a:gd name="T99" fmla="*/ 48 h 206"/>
                <a:gd name="T100" fmla="*/ 213 w 476"/>
                <a:gd name="T101" fmla="*/ 78 h 206"/>
                <a:gd name="T102" fmla="*/ 230 w 476"/>
                <a:gd name="T103" fmla="*/ 56 h 206"/>
                <a:gd name="T104" fmla="*/ 230 w 476"/>
                <a:gd name="T105" fmla="*/ 92 h 206"/>
                <a:gd name="T106" fmla="*/ 177 w 476"/>
                <a:gd name="T107" fmla="*/ 68 h 206"/>
                <a:gd name="T108" fmla="*/ 199 w 476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6" h="206">
                  <a:moveTo>
                    <a:pt x="472" y="104"/>
                  </a:moveTo>
                  <a:cubicBezTo>
                    <a:pt x="470" y="103"/>
                    <a:pt x="467" y="101"/>
                    <a:pt x="461" y="105"/>
                  </a:cubicBezTo>
                  <a:cubicBezTo>
                    <a:pt x="454" y="111"/>
                    <a:pt x="436" y="105"/>
                    <a:pt x="423" y="89"/>
                  </a:cubicBezTo>
                  <a:cubicBezTo>
                    <a:pt x="410" y="73"/>
                    <a:pt x="394" y="74"/>
                    <a:pt x="381" y="74"/>
                  </a:cubicBezTo>
                  <a:cubicBezTo>
                    <a:pt x="378" y="75"/>
                    <a:pt x="375" y="75"/>
                    <a:pt x="372" y="75"/>
                  </a:cubicBezTo>
                  <a:cubicBezTo>
                    <a:pt x="370" y="75"/>
                    <a:pt x="369" y="74"/>
                    <a:pt x="369" y="74"/>
                  </a:cubicBezTo>
                  <a:cubicBezTo>
                    <a:pt x="369" y="74"/>
                    <a:pt x="368" y="72"/>
                    <a:pt x="368" y="70"/>
                  </a:cubicBezTo>
                  <a:cubicBezTo>
                    <a:pt x="367" y="65"/>
                    <a:pt x="366" y="58"/>
                    <a:pt x="359" y="49"/>
                  </a:cubicBezTo>
                  <a:cubicBezTo>
                    <a:pt x="347" y="33"/>
                    <a:pt x="326" y="37"/>
                    <a:pt x="317" y="39"/>
                  </a:cubicBezTo>
                  <a:cubicBezTo>
                    <a:pt x="302" y="22"/>
                    <a:pt x="282" y="25"/>
                    <a:pt x="273" y="30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65" y="27"/>
                    <a:pt x="258" y="26"/>
                    <a:pt x="254" y="26"/>
                  </a:cubicBezTo>
                  <a:cubicBezTo>
                    <a:pt x="248" y="6"/>
                    <a:pt x="232" y="0"/>
                    <a:pt x="223" y="0"/>
                  </a:cubicBezTo>
                  <a:cubicBezTo>
                    <a:pt x="209" y="1"/>
                    <a:pt x="199" y="5"/>
                    <a:pt x="193" y="13"/>
                  </a:cubicBezTo>
                  <a:cubicBezTo>
                    <a:pt x="191" y="16"/>
                    <a:pt x="189" y="20"/>
                    <a:pt x="188" y="23"/>
                  </a:cubicBezTo>
                  <a:cubicBezTo>
                    <a:pt x="183" y="24"/>
                    <a:pt x="178" y="26"/>
                    <a:pt x="173" y="29"/>
                  </a:cubicBezTo>
                  <a:cubicBezTo>
                    <a:pt x="166" y="24"/>
                    <a:pt x="154" y="20"/>
                    <a:pt x="141" y="28"/>
                  </a:cubicBezTo>
                  <a:cubicBezTo>
                    <a:pt x="132" y="33"/>
                    <a:pt x="128" y="40"/>
                    <a:pt x="126" y="45"/>
                  </a:cubicBezTo>
                  <a:cubicBezTo>
                    <a:pt x="123" y="51"/>
                    <a:pt x="120" y="56"/>
                    <a:pt x="112" y="59"/>
                  </a:cubicBezTo>
                  <a:cubicBezTo>
                    <a:pt x="109" y="60"/>
                    <a:pt x="106" y="61"/>
                    <a:pt x="103" y="62"/>
                  </a:cubicBezTo>
                  <a:cubicBezTo>
                    <a:pt x="91" y="64"/>
                    <a:pt x="75" y="67"/>
                    <a:pt x="69" y="86"/>
                  </a:cubicBezTo>
                  <a:cubicBezTo>
                    <a:pt x="68" y="88"/>
                    <a:pt x="68" y="89"/>
                    <a:pt x="67" y="91"/>
                  </a:cubicBezTo>
                  <a:cubicBezTo>
                    <a:pt x="65" y="99"/>
                    <a:pt x="64" y="102"/>
                    <a:pt x="51" y="102"/>
                  </a:cubicBezTo>
                  <a:cubicBezTo>
                    <a:pt x="30" y="102"/>
                    <a:pt x="22" y="103"/>
                    <a:pt x="2" y="137"/>
                  </a:cubicBezTo>
                  <a:cubicBezTo>
                    <a:pt x="0" y="139"/>
                    <a:pt x="1" y="142"/>
                    <a:pt x="3" y="144"/>
                  </a:cubicBezTo>
                  <a:cubicBezTo>
                    <a:pt x="4" y="146"/>
                    <a:pt x="7" y="147"/>
                    <a:pt x="10" y="145"/>
                  </a:cubicBezTo>
                  <a:cubicBezTo>
                    <a:pt x="10" y="145"/>
                    <a:pt x="22" y="140"/>
                    <a:pt x="32" y="147"/>
                  </a:cubicBezTo>
                  <a:cubicBezTo>
                    <a:pt x="47" y="158"/>
                    <a:pt x="73" y="159"/>
                    <a:pt x="83" y="157"/>
                  </a:cubicBezTo>
                  <a:cubicBezTo>
                    <a:pt x="85" y="156"/>
                    <a:pt x="88" y="156"/>
                    <a:pt x="91" y="155"/>
                  </a:cubicBezTo>
                  <a:cubicBezTo>
                    <a:pt x="97" y="153"/>
                    <a:pt x="105" y="151"/>
                    <a:pt x="111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4" y="152"/>
                    <a:pt x="115" y="152"/>
                    <a:pt x="117" y="153"/>
                  </a:cubicBezTo>
                  <a:cubicBezTo>
                    <a:pt x="117" y="153"/>
                    <a:pt x="118" y="153"/>
                    <a:pt x="119" y="154"/>
                  </a:cubicBezTo>
                  <a:cubicBezTo>
                    <a:pt x="121" y="156"/>
                    <a:pt x="124" y="158"/>
                    <a:pt x="127" y="161"/>
                  </a:cubicBezTo>
                  <a:cubicBezTo>
                    <a:pt x="135" y="169"/>
                    <a:pt x="146" y="180"/>
                    <a:pt x="164" y="180"/>
                  </a:cubicBezTo>
                  <a:cubicBezTo>
                    <a:pt x="164" y="180"/>
                    <a:pt x="165" y="180"/>
                    <a:pt x="166" y="180"/>
                  </a:cubicBezTo>
                  <a:cubicBezTo>
                    <a:pt x="188" y="179"/>
                    <a:pt x="198" y="170"/>
                    <a:pt x="206" y="160"/>
                  </a:cubicBezTo>
                  <a:cubicBezTo>
                    <a:pt x="206" y="160"/>
                    <a:pt x="207" y="160"/>
                    <a:pt x="207" y="161"/>
                  </a:cubicBezTo>
                  <a:cubicBezTo>
                    <a:pt x="212" y="167"/>
                    <a:pt x="219" y="171"/>
                    <a:pt x="225" y="172"/>
                  </a:cubicBezTo>
                  <a:cubicBezTo>
                    <a:pt x="226" y="179"/>
                    <a:pt x="228" y="190"/>
                    <a:pt x="237" y="198"/>
                  </a:cubicBezTo>
                  <a:cubicBezTo>
                    <a:pt x="243" y="203"/>
                    <a:pt x="251" y="206"/>
                    <a:pt x="260" y="206"/>
                  </a:cubicBezTo>
                  <a:cubicBezTo>
                    <a:pt x="262" y="206"/>
                    <a:pt x="264" y="206"/>
                    <a:pt x="266" y="206"/>
                  </a:cubicBezTo>
                  <a:cubicBezTo>
                    <a:pt x="281" y="204"/>
                    <a:pt x="294" y="195"/>
                    <a:pt x="299" y="181"/>
                  </a:cubicBezTo>
                  <a:cubicBezTo>
                    <a:pt x="300" y="179"/>
                    <a:pt x="300" y="177"/>
                    <a:pt x="301" y="175"/>
                  </a:cubicBezTo>
                  <a:cubicBezTo>
                    <a:pt x="308" y="177"/>
                    <a:pt x="315" y="177"/>
                    <a:pt x="323" y="177"/>
                  </a:cubicBezTo>
                  <a:cubicBezTo>
                    <a:pt x="326" y="177"/>
                    <a:pt x="330" y="177"/>
                    <a:pt x="334" y="177"/>
                  </a:cubicBezTo>
                  <a:cubicBezTo>
                    <a:pt x="350" y="176"/>
                    <a:pt x="363" y="167"/>
                    <a:pt x="376" y="158"/>
                  </a:cubicBezTo>
                  <a:cubicBezTo>
                    <a:pt x="391" y="148"/>
                    <a:pt x="405" y="138"/>
                    <a:pt x="424" y="140"/>
                  </a:cubicBezTo>
                  <a:cubicBezTo>
                    <a:pt x="452" y="143"/>
                    <a:pt x="469" y="125"/>
                    <a:pt x="474" y="114"/>
                  </a:cubicBezTo>
                  <a:cubicBezTo>
                    <a:pt x="476" y="108"/>
                    <a:pt x="473" y="105"/>
                    <a:pt x="472" y="104"/>
                  </a:cubicBezTo>
                  <a:close/>
                  <a:moveTo>
                    <a:pt x="425" y="128"/>
                  </a:moveTo>
                  <a:cubicBezTo>
                    <a:pt x="401" y="126"/>
                    <a:pt x="384" y="138"/>
                    <a:pt x="369" y="148"/>
                  </a:cubicBezTo>
                  <a:cubicBezTo>
                    <a:pt x="357" y="156"/>
                    <a:pt x="346" y="164"/>
                    <a:pt x="333" y="165"/>
                  </a:cubicBezTo>
                  <a:cubicBezTo>
                    <a:pt x="320" y="166"/>
                    <a:pt x="310" y="165"/>
                    <a:pt x="300" y="162"/>
                  </a:cubicBezTo>
                  <a:cubicBezTo>
                    <a:pt x="300" y="161"/>
                    <a:pt x="300" y="160"/>
                    <a:pt x="299" y="159"/>
                  </a:cubicBezTo>
                  <a:cubicBezTo>
                    <a:pt x="306" y="155"/>
                    <a:pt x="316" y="148"/>
                    <a:pt x="320" y="136"/>
                  </a:cubicBezTo>
                  <a:cubicBezTo>
                    <a:pt x="321" y="131"/>
                    <a:pt x="321" y="126"/>
                    <a:pt x="321" y="121"/>
                  </a:cubicBezTo>
                  <a:cubicBezTo>
                    <a:pt x="335" y="115"/>
                    <a:pt x="344" y="103"/>
                    <a:pt x="343" y="89"/>
                  </a:cubicBezTo>
                  <a:cubicBezTo>
                    <a:pt x="343" y="76"/>
                    <a:pt x="335" y="65"/>
                    <a:pt x="325" y="62"/>
                  </a:cubicBezTo>
                  <a:cubicBezTo>
                    <a:pt x="316" y="59"/>
                    <a:pt x="307" y="60"/>
                    <a:pt x="301" y="65"/>
                  </a:cubicBezTo>
                  <a:cubicBezTo>
                    <a:pt x="297" y="68"/>
                    <a:pt x="292" y="74"/>
                    <a:pt x="292" y="86"/>
                  </a:cubicBezTo>
                  <a:cubicBezTo>
                    <a:pt x="292" y="87"/>
                    <a:pt x="292" y="87"/>
                    <a:pt x="292" y="88"/>
                  </a:cubicBezTo>
                  <a:cubicBezTo>
                    <a:pt x="293" y="90"/>
                    <a:pt x="295" y="92"/>
                    <a:pt x="298" y="92"/>
                  </a:cubicBezTo>
                  <a:cubicBezTo>
                    <a:pt x="298" y="92"/>
                    <a:pt x="298" y="92"/>
                    <a:pt x="299" y="92"/>
                  </a:cubicBezTo>
                  <a:cubicBezTo>
                    <a:pt x="300" y="92"/>
                    <a:pt x="301" y="91"/>
                    <a:pt x="302" y="90"/>
                  </a:cubicBezTo>
                  <a:cubicBezTo>
                    <a:pt x="303" y="89"/>
                    <a:pt x="304" y="88"/>
                    <a:pt x="304" y="86"/>
                  </a:cubicBezTo>
                  <a:cubicBezTo>
                    <a:pt x="304" y="82"/>
                    <a:pt x="304" y="77"/>
                    <a:pt x="308" y="75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5"/>
                    <a:pt x="331" y="81"/>
                    <a:pt x="331" y="89"/>
                  </a:cubicBezTo>
                  <a:cubicBezTo>
                    <a:pt x="332" y="94"/>
                    <a:pt x="330" y="104"/>
                    <a:pt x="317" y="109"/>
                  </a:cubicBezTo>
                  <a:cubicBezTo>
                    <a:pt x="316" y="110"/>
                    <a:pt x="316" y="110"/>
                    <a:pt x="315" y="110"/>
                  </a:cubicBezTo>
                  <a:cubicBezTo>
                    <a:pt x="314" y="111"/>
                    <a:pt x="313" y="111"/>
                    <a:pt x="312" y="111"/>
                  </a:cubicBezTo>
                  <a:cubicBezTo>
                    <a:pt x="309" y="112"/>
                    <a:pt x="307" y="112"/>
                    <a:pt x="305" y="112"/>
                  </a:cubicBezTo>
                  <a:cubicBezTo>
                    <a:pt x="298" y="112"/>
                    <a:pt x="292" y="109"/>
                    <a:pt x="287" y="105"/>
                  </a:cubicBezTo>
                  <a:cubicBezTo>
                    <a:pt x="282" y="101"/>
                    <a:pt x="278" y="96"/>
                    <a:pt x="276" y="94"/>
                  </a:cubicBezTo>
                  <a:cubicBezTo>
                    <a:pt x="276" y="94"/>
                    <a:pt x="276" y="94"/>
                    <a:pt x="276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8" y="82"/>
                    <a:pt x="289" y="66"/>
                    <a:pt x="290" y="65"/>
                  </a:cubicBezTo>
                  <a:cubicBezTo>
                    <a:pt x="290" y="65"/>
                    <a:pt x="290" y="64"/>
                    <a:pt x="290" y="64"/>
                  </a:cubicBezTo>
                  <a:cubicBezTo>
                    <a:pt x="289" y="54"/>
                    <a:pt x="286" y="45"/>
                    <a:pt x="282" y="39"/>
                  </a:cubicBezTo>
                  <a:cubicBezTo>
                    <a:pt x="288" y="37"/>
                    <a:pt x="300" y="36"/>
                    <a:pt x="310" y="50"/>
                  </a:cubicBezTo>
                  <a:cubicBezTo>
                    <a:pt x="311" y="52"/>
                    <a:pt x="314" y="53"/>
                    <a:pt x="317" y="52"/>
                  </a:cubicBezTo>
                  <a:cubicBezTo>
                    <a:pt x="317" y="52"/>
                    <a:pt x="339" y="44"/>
                    <a:pt x="350" y="56"/>
                  </a:cubicBezTo>
                  <a:cubicBezTo>
                    <a:pt x="355" y="63"/>
                    <a:pt x="355" y="68"/>
                    <a:pt x="356" y="72"/>
                  </a:cubicBezTo>
                  <a:cubicBezTo>
                    <a:pt x="357" y="78"/>
                    <a:pt x="359" y="86"/>
                    <a:pt x="371" y="87"/>
                  </a:cubicBezTo>
                  <a:cubicBezTo>
                    <a:pt x="375" y="87"/>
                    <a:pt x="378" y="87"/>
                    <a:pt x="382" y="86"/>
                  </a:cubicBezTo>
                  <a:cubicBezTo>
                    <a:pt x="393" y="86"/>
                    <a:pt x="404" y="85"/>
                    <a:pt x="414" y="97"/>
                  </a:cubicBezTo>
                  <a:cubicBezTo>
                    <a:pt x="426" y="112"/>
                    <a:pt x="442" y="120"/>
                    <a:pt x="455" y="119"/>
                  </a:cubicBezTo>
                  <a:cubicBezTo>
                    <a:pt x="449" y="124"/>
                    <a:pt x="439" y="129"/>
                    <a:pt x="425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9" y="175"/>
                    <a:pt x="288" y="177"/>
                  </a:cubicBezTo>
                  <a:cubicBezTo>
                    <a:pt x="284" y="186"/>
                    <a:pt x="275" y="193"/>
                    <a:pt x="264" y="194"/>
                  </a:cubicBezTo>
                  <a:cubicBezTo>
                    <a:pt x="256" y="195"/>
                    <a:pt x="250" y="193"/>
                    <a:pt x="245" y="189"/>
                  </a:cubicBezTo>
                  <a:cubicBezTo>
                    <a:pt x="236" y="181"/>
                    <a:pt x="236" y="167"/>
                    <a:pt x="236" y="167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3" y="161"/>
                    <a:pt x="231" y="160"/>
                    <a:pt x="229" y="161"/>
                  </a:cubicBezTo>
                  <a:cubicBezTo>
                    <a:pt x="229" y="161"/>
                    <a:pt x="228" y="160"/>
                    <a:pt x="226" y="160"/>
                  </a:cubicBezTo>
                  <a:cubicBezTo>
                    <a:pt x="225" y="160"/>
                    <a:pt x="222" y="158"/>
                    <a:pt x="220" y="157"/>
                  </a:cubicBezTo>
                  <a:cubicBezTo>
                    <a:pt x="220" y="156"/>
                    <a:pt x="219" y="156"/>
                    <a:pt x="219" y="155"/>
                  </a:cubicBezTo>
                  <a:cubicBezTo>
                    <a:pt x="218" y="155"/>
                    <a:pt x="217" y="154"/>
                    <a:pt x="216" y="153"/>
                  </a:cubicBezTo>
                  <a:cubicBezTo>
                    <a:pt x="216" y="153"/>
                    <a:pt x="216" y="153"/>
                    <a:pt x="216" y="153"/>
                  </a:cubicBezTo>
                  <a:cubicBezTo>
                    <a:pt x="213" y="149"/>
                    <a:pt x="206" y="140"/>
                    <a:pt x="209" y="128"/>
                  </a:cubicBezTo>
                  <a:cubicBezTo>
                    <a:pt x="211" y="118"/>
                    <a:pt x="216" y="111"/>
                    <a:pt x="222" y="107"/>
                  </a:cubicBezTo>
                  <a:cubicBezTo>
                    <a:pt x="223" y="106"/>
                    <a:pt x="224" y="106"/>
                    <a:pt x="225" y="106"/>
                  </a:cubicBezTo>
                  <a:cubicBezTo>
                    <a:pt x="228" y="105"/>
                    <a:pt x="231" y="104"/>
                    <a:pt x="233" y="103"/>
                  </a:cubicBezTo>
                  <a:cubicBezTo>
                    <a:pt x="236" y="103"/>
                    <a:pt x="240" y="103"/>
                    <a:pt x="243" y="103"/>
                  </a:cubicBezTo>
                  <a:cubicBezTo>
                    <a:pt x="246" y="104"/>
                    <a:pt x="250" y="104"/>
                    <a:pt x="253" y="105"/>
                  </a:cubicBezTo>
                  <a:cubicBezTo>
                    <a:pt x="260" y="107"/>
                    <a:pt x="264" y="112"/>
                    <a:pt x="265" y="118"/>
                  </a:cubicBezTo>
                  <a:cubicBezTo>
                    <a:pt x="266" y="121"/>
                    <a:pt x="266" y="124"/>
                    <a:pt x="266" y="126"/>
                  </a:cubicBezTo>
                  <a:cubicBezTo>
                    <a:pt x="265" y="131"/>
                    <a:pt x="263" y="137"/>
                    <a:pt x="260" y="139"/>
                  </a:cubicBezTo>
                  <a:cubicBezTo>
                    <a:pt x="258" y="140"/>
                    <a:pt x="257" y="141"/>
                    <a:pt x="255" y="141"/>
                  </a:cubicBezTo>
                  <a:cubicBezTo>
                    <a:pt x="251" y="141"/>
                    <a:pt x="248" y="141"/>
                    <a:pt x="245" y="139"/>
                  </a:cubicBezTo>
                  <a:cubicBezTo>
                    <a:pt x="245" y="139"/>
                    <a:pt x="244" y="139"/>
                    <a:pt x="243" y="138"/>
                  </a:cubicBezTo>
                  <a:cubicBezTo>
                    <a:pt x="242" y="137"/>
                    <a:pt x="242" y="135"/>
                    <a:pt x="242" y="135"/>
                  </a:cubicBezTo>
                  <a:cubicBezTo>
                    <a:pt x="242" y="134"/>
                    <a:pt x="241" y="132"/>
                    <a:pt x="241" y="132"/>
                  </a:cubicBezTo>
                  <a:cubicBezTo>
                    <a:pt x="240" y="130"/>
                    <a:pt x="238" y="129"/>
                    <a:pt x="236" y="129"/>
                  </a:cubicBezTo>
                  <a:cubicBezTo>
                    <a:pt x="233" y="129"/>
                    <a:pt x="230" y="131"/>
                    <a:pt x="230" y="134"/>
                  </a:cubicBezTo>
                  <a:cubicBezTo>
                    <a:pt x="230" y="135"/>
                    <a:pt x="230" y="139"/>
                    <a:pt x="232" y="143"/>
                  </a:cubicBezTo>
                  <a:cubicBezTo>
                    <a:pt x="233" y="144"/>
                    <a:pt x="234" y="146"/>
                    <a:pt x="235" y="147"/>
                  </a:cubicBezTo>
                  <a:cubicBezTo>
                    <a:pt x="235" y="147"/>
                    <a:pt x="236" y="148"/>
                    <a:pt x="237" y="148"/>
                  </a:cubicBezTo>
                  <a:cubicBezTo>
                    <a:pt x="239" y="150"/>
                    <a:pt x="241" y="151"/>
                    <a:pt x="244" y="152"/>
                  </a:cubicBezTo>
                  <a:cubicBezTo>
                    <a:pt x="248" y="153"/>
                    <a:pt x="251" y="153"/>
                    <a:pt x="256" y="153"/>
                  </a:cubicBezTo>
                  <a:cubicBezTo>
                    <a:pt x="257" y="153"/>
                    <a:pt x="259" y="152"/>
                    <a:pt x="260" y="152"/>
                  </a:cubicBezTo>
                  <a:cubicBezTo>
                    <a:pt x="263" y="151"/>
                    <a:pt x="265" y="150"/>
                    <a:pt x="267" y="149"/>
                  </a:cubicBezTo>
                  <a:cubicBezTo>
                    <a:pt x="269" y="147"/>
                    <a:pt x="270" y="146"/>
                    <a:pt x="272" y="144"/>
                  </a:cubicBezTo>
                  <a:cubicBezTo>
                    <a:pt x="275" y="140"/>
                    <a:pt x="277" y="134"/>
                    <a:pt x="278" y="128"/>
                  </a:cubicBezTo>
                  <a:cubicBezTo>
                    <a:pt x="278" y="122"/>
                    <a:pt x="278" y="117"/>
                    <a:pt x="276" y="112"/>
                  </a:cubicBezTo>
                  <a:cubicBezTo>
                    <a:pt x="283" y="118"/>
                    <a:pt x="294" y="124"/>
                    <a:pt x="305" y="124"/>
                  </a:cubicBezTo>
                  <a:cubicBezTo>
                    <a:pt x="307" y="124"/>
                    <a:pt x="308" y="124"/>
                    <a:pt x="309" y="124"/>
                  </a:cubicBezTo>
                  <a:cubicBezTo>
                    <a:pt x="309" y="127"/>
                    <a:pt x="309" y="130"/>
                    <a:pt x="308" y="133"/>
                  </a:cubicBezTo>
                  <a:cubicBezTo>
                    <a:pt x="304" y="145"/>
                    <a:pt x="289" y="151"/>
                    <a:pt x="289" y="151"/>
                  </a:cubicBezTo>
                  <a:cubicBezTo>
                    <a:pt x="287" y="151"/>
                    <a:pt x="286" y="153"/>
                    <a:pt x="285" y="154"/>
                  </a:cubicBezTo>
                  <a:cubicBezTo>
                    <a:pt x="285" y="154"/>
                    <a:pt x="285" y="155"/>
                    <a:pt x="285" y="155"/>
                  </a:cubicBezTo>
                  <a:cubicBezTo>
                    <a:pt x="285" y="157"/>
                    <a:pt x="285" y="159"/>
                    <a:pt x="286" y="160"/>
                  </a:cubicBezTo>
                  <a:cubicBezTo>
                    <a:pt x="287" y="161"/>
                    <a:pt x="287" y="162"/>
                    <a:pt x="288" y="163"/>
                  </a:cubicBezTo>
                  <a:cubicBezTo>
                    <a:pt x="289" y="165"/>
                    <a:pt x="289" y="167"/>
                    <a:pt x="289" y="170"/>
                  </a:cubicBezTo>
                  <a:close/>
                  <a:moveTo>
                    <a:pt x="198" y="151"/>
                  </a:moveTo>
                  <a:cubicBezTo>
                    <a:pt x="190" y="161"/>
                    <a:pt x="184" y="167"/>
                    <a:pt x="165" y="168"/>
                  </a:cubicBezTo>
                  <a:cubicBezTo>
                    <a:pt x="155" y="168"/>
                    <a:pt x="148" y="164"/>
                    <a:pt x="141" y="158"/>
                  </a:cubicBezTo>
                  <a:cubicBezTo>
                    <a:pt x="150" y="157"/>
                    <a:pt x="159" y="153"/>
                    <a:pt x="168" y="143"/>
                  </a:cubicBezTo>
                  <a:cubicBezTo>
                    <a:pt x="178" y="134"/>
                    <a:pt x="180" y="119"/>
                    <a:pt x="174" y="106"/>
                  </a:cubicBezTo>
                  <a:cubicBezTo>
                    <a:pt x="168" y="93"/>
                    <a:pt x="156" y="84"/>
                    <a:pt x="144" y="84"/>
                  </a:cubicBezTo>
                  <a:cubicBezTo>
                    <a:pt x="133" y="84"/>
                    <a:pt x="125" y="87"/>
                    <a:pt x="120" y="92"/>
                  </a:cubicBezTo>
                  <a:cubicBezTo>
                    <a:pt x="115" y="98"/>
                    <a:pt x="112" y="105"/>
                    <a:pt x="112" y="114"/>
                  </a:cubicBezTo>
                  <a:cubicBezTo>
                    <a:pt x="112" y="115"/>
                    <a:pt x="113" y="123"/>
                    <a:pt x="119" y="128"/>
                  </a:cubicBezTo>
                  <a:cubicBezTo>
                    <a:pt x="122" y="130"/>
                    <a:pt x="124" y="131"/>
                    <a:pt x="127" y="132"/>
                  </a:cubicBezTo>
                  <a:cubicBezTo>
                    <a:pt x="132" y="133"/>
                    <a:pt x="138" y="133"/>
                    <a:pt x="146" y="131"/>
                  </a:cubicBezTo>
                  <a:cubicBezTo>
                    <a:pt x="149" y="130"/>
                    <a:pt x="151" y="127"/>
                    <a:pt x="150" y="124"/>
                  </a:cubicBezTo>
                  <a:cubicBezTo>
                    <a:pt x="149" y="121"/>
                    <a:pt x="146" y="119"/>
                    <a:pt x="143" y="119"/>
                  </a:cubicBezTo>
                  <a:cubicBezTo>
                    <a:pt x="135" y="121"/>
                    <a:pt x="130" y="121"/>
                    <a:pt x="127" y="119"/>
                  </a:cubicBezTo>
                  <a:cubicBezTo>
                    <a:pt x="125" y="117"/>
                    <a:pt x="124" y="114"/>
                    <a:pt x="124" y="114"/>
                  </a:cubicBezTo>
                  <a:cubicBezTo>
                    <a:pt x="124" y="108"/>
                    <a:pt x="126" y="104"/>
                    <a:pt x="128" y="101"/>
                  </a:cubicBezTo>
                  <a:cubicBezTo>
                    <a:pt x="131" y="98"/>
                    <a:pt x="137" y="96"/>
                    <a:pt x="144" y="96"/>
                  </a:cubicBezTo>
                  <a:cubicBezTo>
                    <a:pt x="152" y="96"/>
                    <a:pt x="159" y="102"/>
                    <a:pt x="163" y="111"/>
                  </a:cubicBezTo>
                  <a:cubicBezTo>
                    <a:pt x="167" y="120"/>
                    <a:pt x="166" y="129"/>
                    <a:pt x="160" y="135"/>
                  </a:cubicBezTo>
                  <a:cubicBezTo>
                    <a:pt x="146" y="149"/>
                    <a:pt x="135" y="147"/>
                    <a:pt x="124" y="143"/>
                  </a:cubicBezTo>
                  <a:cubicBezTo>
                    <a:pt x="123" y="143"/>
                    <a:pt x="122" y="142"/>
                    <a:pt x="121" y="142"/>
                  </a:cubicBezTo>
                  <a:cubicBezTo>
                    <a:pt x="119" y="141"/>
                    <a:pt x="118" y="141"/>
                    <a:pt x="116" y="140"/>
                  </a:cubicBezTo>
                  <a:cubicBezTo>
                    <a:pt x="115" y="140"/>
                    <a:pt x="114" y="139"/>
                    <a:pt x="113" y="139"/>
                  </a:cubicBezTo>
                  <a:cubicBezTo>
                    <a:pt x="112" y="139"/>
                    <a:pt x="110" y="139"/>
                    <a:pt x="109" y="139"/>
                  </a:cubicBezTo>
                  <a:cubicBezTo>
                    <a:pt x="101" y="138"/>
                    <a:pt x="95" y="140"/>
                    <a:pt x="89" y="142"/>
                  </a:cubicBezTo>
                  <a:cubicBezTo>
                    <a:pt x="84" y="144"/>
                    <a:pt x="80" y="145"/>
                    <a:pt x="76" y="145"/>
                  </a:cubicBezTo>
                  <a:cubicBezTo>
                    <a:pt x="75" y="145"/>
                    <a:pt x="75" y="145"/>
                    <a:pt x="74" y="146"/>
                  </a:cubicBezTo>
                  <a:cubicBezTo>
                    <a:pt x="64" y="146"/>
                    <a:pt x="48" y="144"/>
                    <a:pt x="39" y="137"/>
                  </a:cubicBezTo>
                  <a:cubicBezTo>
                    <a:pt x="32" y="133"/>
                    <a:pt x="25" y="131"/>
                    <a:pt x="19" y="131"/>
                  </a:cubicBezTo>
                  <a:cubicBezTo>
                    <a:pt x="31" y="114"/>
                    <a:pt x="37" y="114"/>
                    <a:pt x="51" y="114"/>
                  </a:cubicBezTo>
                  <a:cubicBezTo>
                    <a:pt x="71" y="114"/>
                    <a:pt x="75" y="106"/>
                    <a:pt x="79" y="94"/>
                  </a:cubicBezTo>
                  <a:cubicBezTo>
                    <a:pt x="79" y="93"/>
                    <a:pt x="79" y="92"/>
                    <a:pt x="80" y="90"/>
                  </a:cubicBezTo>
                  <a:cubicBezTo>
                    <a:pt x="84" y="78"/>
                    <a:pt x="94" y="76"/>
                    <a:pt x="105" y="73"/>
                  </a:cubicBezTo>
                  <a:cubicBezTo>
                    <a:pt x="109" y="73"/>
                    <a:pt x="113" y="72"/>
                    <a:pt x="116" y="70"/>
                  </a:cubicBezTo>
                  <a:cubicBezTo>
                    <a:pt x="129" y="65"/>
                    <a:pt x="133" y="57"/>
                    <a:pt x="136" y="51"/>
                  </a:cubicBezTo>
                  <a:cubicBezTo>
                    <a:pt x="139" y="46"/>
                    <a:pt x="141" y="41"/>
                    <a:pt x="147" y="38"/>
                  </a:cubicBezTo>
                  <a:cubicBezTo>
                    <a:pt x="159" y="31"/>
                    <a:pt x="167" y="40"/>
                    <a:pt x="168" y="41"/>
                  </a:cubicBezTo>
                  <a:cubicBezTo>
                    <a:pt x="170" y="43"/>
                    <a:pt x="173" y="44"/>
                    <a:pt x="176" y="42"/>
                  </a:cubicBezTo>
                  <a:cubicBezTo>
                    <a:pt x="180" y="39"/>
                    <a:pt x="183" y="37"/>
                    <a:pt x="187" y="36"/>
                  </a:cubicBezTo>
                  <a:cubicBezTo>
                    <a:pt x="187" y="37"/>
                    <a:pt x="187" y="38"/>
                    <a:pt x="187" y="38"/>
                  </a:cubicBezTo>
                  <a:cubicBezTo>
                    <a:pt x="171" y="44"/>
                    <a:pt x="166" y="59"/>
                    <a:pt x="165" y="67"/>
                  </a:cubicBezTo>
                  <a:cubicBezTo>
                    <a:pt x="164" y="79"/>
                    <a:pt x="169" y="90"/>
                    <a:pt x="180" y="97"/>
                  </a:cubicBezTo>
                  <a:cubicBezTo>
                    <a:pt x="187" y="102"/>
                    <a:pt x="196" y="105"/>
                    <a:pt x="206" y="106"/>
                  </a:cubicBezTo>
                  <a:cubicBezTo>
                    <a:pt x="202" y="111"/>
                    <a:pt x="199" y="118"/>
                    <a:pt x="197" y="125"/>
                  </a:cubicBezTo>
                  <a:cubicBezTo>
                    <a:pt x="195" y="134"/>
                    <a:pt x="196" y="142"/>
                    <a:pt x="200" y="150"/>
                  </a:cubicBezTo>
                  <a:cubicBezTo>
                    <a:pt x="199" y="150"/>
                    <a:pt x="198" y="150"/>
                    <a:pt x="198" y="151"/>
                  </a:cubicBezTo>
                  <a:close/>
                  <a:moveTo>
                    <a:pt x="201" y="23"/>
                  </a:moveTo>
                  <a:cubicBezTo>
                    <a:pt x="201" y="22"/>
                    <a:pt x="202" y="21"/>
                    <a:pt x="203" y="20"/>
                  </a:cubicBezTo>
                  <a:cubicBezTo>
                    <a:pt x="207" y="15"/>
                    <a:pt x="213" y="13"/>
                    <a:pt x="223" y="12"/>
                  </a:cubicBezTo>
                  <a:cubicBezTo>
                    <a:pt x="223" y="12"/>
                    <a:pt x="240" y="13"/>
                    <a:pt x="243" y="33"/>
                  </a:cubicBezTo>
                  <a:cubicBezTo>
                    <a:pt x="243" y="36"/>
                    <a:pt x="247" y="38"/>
                    <a:pt x="250" y="38"/>
                  </a:cubicBezTo>
                  <a:cubicBezTo>
                    <a:pt x="250" y="38"/>
                    <a:pt x="261" y="36"/>
                    <a:pt x="269" y="43"/>
                  </a:cubicBezTo>
                  <a:cubicBezTo>
                    <a:pt x="269" y="43"/>
                    <a:pt x="270" y="44"/>
                    <a:pt x="271" y="45"/>
                  </a:cubicBezTo>
                  <a:cubicBezTo>
                    <a:pt x="275" y="49"/>
                    <a:pt x="277" y="56"/>
                    <a:pt x="278" y="64"/>
                  </a:cubicBezTo>
                  <a:cubicBezTo>
                    <a:pt x="277" y="67"/>
                    <a:pt x="275" y="82"/>
                    <a:pt x="264" y="88"/>
                  </a:cubicBezTo>
                  <a:cubicBezTo>
                    <a:pt x="260" y="91"/>
                    <a:pt x="255" y="92"/>
                    <a:pt x="249" y="91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49" y="90"/>
                    <a:pt x="250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4" y="81"/>
                    <a:pt x="254" y="73"/>
                    <a:pt x="252" y="65"/>
                  </a:cubicBezTo>
                  <a:cubicBezTo>
                    <a:pt x="249" y="52"/>
                    <a:pt x="240" y="44"/>
                    <a:pt x="230" y="44"/>
                  </a:cubicBezTo>
                  <a:cubicBezTo>
                    <a:pt x="226" y="44"/>
                    <a:pt x="223" y="44"/>
                    <a:pt x="220" y="45"/>
                  </a:cubicBezTo>
                  <a:cubicBezTo>
                    <a:pt x="218" y="46"/>
                    <a:pt x="217" y="46"/>
                    <a:pt x="216" y="47"/>
                  </a:cubicBezTo>
                  <a:cubicBezTo>
                    <a:pt x="215" y="47"/>
                    <a:pt x="215" y="47"/>
                    <a:pt x="215" y="48"/>
                  </a:cubicBezTo>
                  <a:cubicBezTo>
                    <a:pt x="213" y="49"/>
                    <a:pt x="212" y="50"/>
                    <a:pt x="210" y="52"/>
                  </a:cubicBezTo>
                  <a:cubicBezTo>
                    <a:pt x="203" y="60"/>
                    <a:pt x="205" y="72"/>
                    <a:pt x="206" y="74"/>
                  </a:cubicBezTo>
                  <a:cubicBezTo>
                    <a:pt x="206" y="76"/>
                    <a:pt x="209" y="78"/>
                    <a:pt x="211" y="78"/>
                  </a:cubicBezTo>
                  <a:cubicBezTo>
                    <a:pt x="212" y="78"/>
                    <a:pt x="212" y="78"/>
                    <a:pt x="213" y="78"/>
                  </a:cubicBezTo>
                  <a:cubicBezTo>
                    <a:pt x="214" y="78"/>
                    <a:pt x="215" y="77"/>
                    <a:pt x="216" y="76"/>
                  </a:cubicBezTo>
                  <a:cubicBezTo>
                    <a:pt x="217" y="75"/>
                    <a:pt x="218" y="73"/>
                    <a:pt x="217" y="71"/>
                  </a:cubicBezTo>
                  <a:cubicBezTo>
                    <a:pt x="217" y="71"/>
                    <a:pt x="216" y="64"/>
                    <a:pt x="220" y="59"/>
                  </a:cubicBezTo>
                  <a:cubicBezTo>
                    <a:pt x="222" y="57"/>
                    <a:pt x="225" y="56"/>
                    <a:pt x="230" y="56"/>
                  </a:cubicBezTo>
                  <a:cubicBezTo>
                    <a:pt x="235" y="56"/>
                    <a:pt x="239" y="62"/>
                    <a:pt x="241" y="68"/>
                  </a:cubicBezTo>
                  <a:cubicBezTo>
                    <a:pt x="242" y="76"/>
                    <a:pt x="241" y="85"/>
                    <a:pt x="233" y="90"/>
                  </a:cubicBezTo>
                  <a:cubicBezTo>
                    <a:pt x="233" y="90"/>
                    <a:pt x="232" y="91"/>
                    <a:pt x="232" y="91"/>
                  </a:cubicBezTo>
                  <a:cubicBezTo>
                    <a:pt x="232" y="91"/>
                    <a:pt x="231" y="91"/>
                    <a:pt x="230" y="92"/>
                  </a:cubicBezTo>
                  <a:cubicBezTo>
                    <a:pt x="228" y="93"/>
                    <a:pt x="225" y="93"/>
                    <a:pt x="221" y="94"/>
                  </a:cubicBezTo>
                  <a:cubicBezTo>
                    <a:pt x="218" y="94"/>
                    <a:pt x="214" y="95"/>
                    <a:pt x="210" y="94"/>
                  </a:cubicBezTo>
                  <a:cubicBezTo>
                    <a:pt x="202" y="94"/>
                    <a:pt x="193" y="91"/>
                    <a:pt x="187" y="87"/>
                  </a:cubicBezTo>
                  <a:cubicBezTo>
                    <a:pt x="180" y="82"/>
                    <a:pt x="177" y="76"/>
                    <a:pt x="177" y="68"/>
                  </a:cubicBezTo>
                  <a:cubicBezTo>
                    <a:pt x="177" y="66"/>
                    <a:pt x="179" y="52"/>
                    <a:pt x="195" y="49"/>
                  </a:cubicBezTo>
                  <a:cubicBezTo>
                    <a:pt x="196" y="48"/>
                    <a:pt x="198" y="47"/>
                    <a:pt x="199" y="46"/>
                  </a:cubicBezTo>
                  <a:cubicBezTo>
                    <a:pt x="200" y="45"/>
                    <a:pt x="200" y="43"/>
                    <a:pt x="199" y="41"/>
                  </a:cubicBezTo>
                  <a:cubicBezTo>
                    <a:pt x="199" y="41"/>
                    <a:pt x="199" y="39"/>
                    <a:pt x="199" y="35"/>
                  </a:cubicBezTo>
                  <a:cubicBezTo>
                    <a:pt x="199" y="33"/>
                    <a:pt x="199" y="31"/>
                    <a:pt x="199" y="29"/>
                  </a:cubicBezTo>
                  <a:cubicBezTo>
                    <a:pt x="199" y="27"/>
                    <a:pt x="200" y="25"/>
                    <a:pt x="201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73" y="2181832"/>
            <a:ext cx="2304684" cy="1003552"/>
            <a:chOff x="237794" y="4772003"/>
            <a:chExt cx="2781086" cy="1210997"/>
          </a:xfrm>
        </p:grpSpPr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237794" y="4772003"/>
              <a:ext cx="2781086" cy="1210997"/>
            </a:xfrm>
            <a:custGeom>
              <a:avLst/>
              <a:gdLst>
                <a:gd name="T0" fmla="*/ 471 w 475"/>
                <a:gd name="T1" fmla="*/ 103 h 206"/>
                <a:gd name="T2" fmla="*/ 461 w 475"/>
                <a:gd name="T3" fmla="*/ 105 h 206"/>
                <a:gd name="T4" fmla="*/ 423 w 475"/>
                <a:gd name="T5" fmla="*/ 89 h 206"/>
                <a:gd name="T6" fmla="*/ 381 w 475"/>
                <a:gd name="T7" fmla="*/ 74 h 206"/>
                <a:gd name="T8" fmla="*/ 371 w 475"/>
                <a:gd name="T9" fmla="*/ 74 h 206"/>
                <a:gd name="T10" fmla="*/ 368 w 475"/>
                <a:gd name="T11" fmla="*/ 74 h 206"/>
                <a:gd name="T12" fmla="*/ 367 w 475"/>
                <a:gd name="T13" fmla="*/ 70 h 206"/>
                <a:gd name="T14" fmla="*/ 358 w 475"/>
                <a:gd name="T15" fmla="*/ 49 h 206"/>
                <a:gd name="T16" fmla="*/ 316 w 475"/>
                <a:gd name="T17" fmla="*/ 39 h 206"/>
                <a:gd name="T18" fmla="*/ 272 w 475"/>
                <a:gd name="T19" fmla="*/ 29 h 206"/>
                <a:gd name="T20" fmla="*/ 271 w 475"/>
                <a:gd name="T21" fmla="*/ 30 h 206"/>
                <a:gd name="T22" fmla="*/ 253 w 475"/>
                <a:gd name="T23" fmla="*/ 25 h 206"/>
                <a:gd name="T24" fmla="*/ 222 w 475"/>
                <a:gd name="T25" fmla="*/ 0 h 206"/>
                <a:gd name="T26" fmla="*/ 192 w 475"/>
                <a:gd name="T27" fmla="*/ 13 h 206"/>
                <a:gd name="T28" fmla="*/ 188 w 475"/>
                <a:gd name="T29" fmla="*/ 23 h 206"/>
                <a:gd name="T30" fmla="*/ 172 w 475"/>
                <a:gd name="T31" fmla="*/ 29 h 206"/>
                <a:gd name="T32" fmla="*/ 140 w 475"/>
                <a:gd name="T33" fmla="*/ 27 h 206"/>
                <a:gd name="T34" fmla="*/ 125 w 475"/>
                <a:gd name="T35" fmla="*/ 45 h 206"/>
                <a:gd name="T36" fmla="*/ 111 w 475"/>
                <a:gd name="T37" fmla="*/ 59 h 206"/>
                <a:gd name="T38" fmla="*/ 102 w 475"/>
                <a:gd name="T39" fmla="*/ 61 h 206"/>
                <a:gd name="T40" fmla="*/ 68 w 475"/>
                <a:gd name="T41" fmla="*/ 86 h 206"/>
                <a:gd name="T42" fmla="*/ 67 w 475"/>
                <a:gd name="T43" fmla="*/ 91 h 206"/>
                <a:gd name="T44" fmla="*/ 51 w 475"/>
                <a:gd name="T45" fmla="*/ 102 h 206"/>
                <a:gd name="T46" fmla="*/ 1 w 475"/>
                <a:gd name="T47" fmla="*/ 137 h 206"/>
                <a:gd name="T48" fmla="*/ 2 w 475"/>
                <a:gd name="T49" fmla="*/ 144 h 206"/>
                <a:gd name="T50" fmla="*/ 9 w 475"/>
                <a:gd name="T51" fmla="*/ 145 h 206"/>
                <a:gd name="T52" fmla="*/ 31 w 475"/>
                <a:gd name="T53" fmla="*/ 147 h 206"/>
                <a:gd name="T54" fmla="*/ 82 w 475"/>
                <a:gd name="T55" fmla="*/ 157 h 206"/>
                <a:gd name="T56" fmla="*/ 90 w 475"/>
                <a:gd name="T57" fmla="*/ 154 h 206"/>
                <a:gd name="T58" fmla="*/ 110 w 475"/>
                <a:gd name="T59" fmla="*/ 151 h 206"/>
                <a:gd name="T60" fmla="*/ 112 w 475"/>
                <a:gd name="T61" fmla="*/ 151 h 206"/>
                <a:gd name="T62" fmla="*/ 116 w 475"/>
                <a:gd name="T63" fmla="*/ 153 h 206"/>
                <a:gd name="T64" fmla="*/ 118 w 475"/>
                <a:gd name="T65" fmla="*/ 154 h 206"/>
                <a:gd name="T66" fmla="*/ 126 w 475"/>
                <a:gd name="T67" fmla="*/ 161 h 206"/>
                <a:gd name="T68" fmla="*/ 163 w 475"/>
                <a:gd name="T69" fmla="*/ 180 h 206"/>
                <a:gd name="T70" fmla="*/ 165 w 475"/>
                <a:gd name="T71" fmla="*/ 180 h 206"/>
                <a:gd name="T72" fmla="*/ 206 w 475"/>
                <a:gd name="T73" fmla="*/ 160 h 206"/>
                <a:gd name="T74" fmla="*/ 206 w 475"/>
                <a:gd name="T75" fmla="*/ 160 h 206"/>
                <a:gd name="T76" fmla="*/ 224 w 475"/>
                <a:gd name="T77" fmla="*/ 172 h 206"/>
                <a:gd name="T78" fmla="*/ 237 w 475"/>
                <a:gd name="T79" fmla="*/ 198 h 206"/>
                <a:gd name="T80" fmla="*/ 259 w 475"/>
                <a:gd name="T81" fmla="*/ 206 h 206"/>
                <a:gd name="T82" fmla="*/ 265 w 475"/>
                <a:gd name="T83" fmla="*/ 206 h 206"/>
                <a:gd name="T84" fmla="*/ 298 w 475"/>
                <a:gd name="T85" fmla="*/ 181 h 206"/>
                <a:gd name="T86" fmla="*/ 300 w 475"/>
                <a:gd name="T87" fmla="*/ 174 h 206"/>
                <a:gd name="T88" fmla="*/ 323 w 475"/>
                <a:gd name="T89" fmla="*/ 177 h 206"/>
                <a:gd name="T90" fmla="*/ 333 w 475"/>
                <a:gd name="T91" fmla="*/ 177 h 206"/>
                <a:gd name="T92" fmla="*/ 375 w 475"/>
                <a:gd name="T93" fmla="*/ 158 h 206"/>
                <a:gd name="T94" fmla="*/ 423 w 475"/>
                <a:gd name="T95" fmla="*/ 140 h 206"/>
                <a:gd name="T96" fmla="*/ 473 w 475"/>
                <a:gd name="T97" fmla="*/ 114 h 206"/>
                <a:gd name="T98" fmla="*/ 471 w 475"/>
                <a:gd name="T99" fmla="*/ 1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5" h="206">
                  <a:moveTo>
                    <a:pt x="471" y="103"/>
                  </a:moveTo>
                  <a:cubicBezTo>
                    <a:pt x="470" y="102"/>
                    <a:pt x="466" y="100"/>
                    <a:pt x="461" y="105"/>
                  </a:cubicBezTo>
                  <a:cubicBezTo>
                    <a:pt x="454" y="110"/>
                    <a:pt x="436" y="105"/>
                    <a:pt x="423" y="89"/>
                  </a:cubicBezTo>
                  <a:cubicBezTo>
                    <a:pt x="409" y="72"/>
                    <a:pt x="393" y="73"/>
                    <a:pt x="381" y="74"/>
                  </a:cubicBezTo>
                  <a:cubicBezTo>
                    <a:pt x="377" y="74"/>
                    <a:pt x="374" y="75"/>
                    <a:pt x="371" y="74"/>
                  </a:cubicBezTo>
                  <a:cubicBezTo>
                    <a:pt x="369" y="74"/>
                    <a:pt x="368" y="74"/>
                    <a:pt x="368" y="74"/>
                  </a:cubicBezTo>
                  <a:cubicBezTo>
                    <a:pt x="368" y="74"/>
                    <a:pt x="368" y="72"/>
                    <a:pt x="367" y="70"/>
                  </a:cubicBezTo>
                  <a:cubicBezTo>
                    <a:pt x="367" y="65"/>
                    <a:pt x="365" y="57"/>
                    <a:pt x="358" y="49"/>
                  </a:cubicBezTo>
                  <a:cubicBezTo>
                    <a:pt x="346" y="33"/>
                    <a:pt x="325" y="37"/>
                    <a:pt x="316" y="39"/>
                  </a:cubicBezTo>
                  <a:cubicBezTo>
                    <a:pt x="301" y="22"/>
                    <a:pt x="281" y="25"/>
                    <a:pt x="272" y="29"/>
                  </a:cubicBezTo>
                  <a:cubicBezTo>
                    <a:pt x="272" y="30"/>
                    <a:pt x="271" y="30"/>
                    <a:pt x="271" y="30"/>
                  </a:cubicBezTo>
                  <a:cubicBezTo>
                    <a:pt x="265" y="27"/>
                    <a:pt x="258" y="26"/>
                    <a:pt x="253" y="25"/>
                  </a:cubicBezTo>
                  <a:cubicBezTo>
                    <a:pt x="248" y="6"/>
                    <a:pt x="231" y="0"/>
                    <a:pt x="222" y="0"/>
                  </a:cubicBezTo>
                  <a:cubicBezTo>
                    <a:pt x="209" y="0"/>
                    <a:pt x="199" y="5"/>
                    <a:pt x="192" y="13"/>
                  </a:cubicBezTo>
                  <a:cubicBezTo>
                    <a:pt x="190" y="16"/>
                    <a:pt x="189" y="19"/>
                    <a:pt x="188" y="23"/>
                  </a:cubicBezTo>
                  <a:cubicBezTo>
                    <a:pt x="183" y="24"/>
                    <a:pt x="177" y="26"/>
                    <a:pt x="172" y="29"/>
                  </a:cubicBezTo>
                  <a:cubicBezTo>
                    <a:pt x="165" y="24"/>
                    <a:pt x="153" y="20"/>
                    <a:pt x="140" y="27"/>
                  </a:cubicBezTo>
                  <a:cubicBezTo>
                    <a:pt x="131" y="33"/>
                    <a:pt x="128" y="39"/>
                    <a:pt x="125" y="45"/>
                  </a:cubicBezTo>
                  <a:cubicBezTo>
                    <a:pt x="122" y="51"/>
                    <a:pt x="120" y="56"/>
                    <a:pt x="111" y="59"/>
                  </a:cubicBezTo>
                  <a:cubicBezTo>
                    <a:pt x="109" y="60"/>
                    <a:pt x="105" y="61"/>
                    <a:pt x="102" y="61"/>
                  </a:cubicBezTo>
                  <a:cubicBezTo>
                    <a:pt x="90" y="64"/>
                    <a:pt x="75" y="67"/>
                    <a:pt x="68" y="86"/>
                  </a:cubicBezTo>
                  <a:cubicBezTo>
                    <a:pt x="67" y="88"/>
                    <a:pt x="67" y="89"/>
                    <a:pt x="67" y="91"/>
                  </a:cubicBezTo>
                  <a:cubicBezTo>
                    <a:pt x="64" y="99"/>
                    <a:pt x="63" y="102"/>
                    <a:pt x="51" y="102"/>
                  </a:cubicBezTo>
                  <a:cubicBezTo>
                    <a:pt x="29" y="102"/>
                    <a:pt x="21" y="103"/>
                    <a:pt x="1" y="137"/>
                  </a:cubicBezTo>
                  <a:cubicBezTo>
                    <a:pt x="0" y="139"/>
                    <a:pt x="0" y="142"/>
                    <a:pt x="2" y="144"/>
                  </a:cubicBezTo>
                  <a:cubicBezTo>
                    <a:pt x="4" y="146"/>
                    <a:pt x="7" y="146"/>
                    <a:pt x="9" y="145"/>
                  </a:cubicBezTo>
                  <a:cubicBezTo>
                    <a:pt x="9" y="145"/>
                    <a:pt x="21" y="140"/>
                    <a:pt x="31" y="147"/>
                  </a:cubicBezTo>
                  <a:cubicBezTo>
                    <a:pt x="46" y="158"/>
                    <a:pt x="72" y="159"/>
                    <a:pt x="82" y="157"/>
                  </a:cubicBezTo>
                  <a:cubicBezTo>
                    <a:pt x="85" y="156"/>
                    <a:pt x="87" y="155"/>
                    <a:pt x="90" y="154"/>
                  </a:cubicBezTo>
                  <a:cubicBezTo>
                    <a:pt x="96" y="153"/>
                    <a:pt x="104" y="150"/>
                    <a:pt x="110" y="151"/>
                  </a:cubicBezTo>
                  <a:cubicBezTo>
                    <a:pt x="111" y="151"/>
                    <a:pt x="111" y="151"/>
                    <a:pt x="112" y="151"/>
                  </a:cubicBezTo>
                  <a:cubicBezTo>
                    <a:pt x="113" y="152"/>
                    <a:pt x="115" y="152"/>
                    <a:pt x="116" y="153"/>
                  </a:cubicBezTo>
                  <a:cubicBezTo>
                    <a:pt x="117" y="153"/>
                    <a:pt x="117" y="153"/>
                    <a:pt x="118" y="154"/>
                  </a:cubicBezTo>
                  <a:cubicBezTo>
                    <a:pt x="121" y="155"/>
                    <a:pt x="123" y="158"/>
                    <a:pt x="126" y="161"/>
                  </a:cubicBezTo>
                  <a:cubicBezTo>
                    <a:pt x="135" y="169"/>
                    <a:pt x="146" y="180"/>
                    <a:pt x="163" y="180"/>
                  </a:cubicBezTo>
                  <a:cubicBezTo>
                    <a:pt x="164" y="180"/>
                    <a:pt x="164" y="180"/>
                    <a:pt x="165" y="180"/>
                  </a:cubicBezTo>
                  <a:cubicBezTo>
                    <a:pt x="188" y="179"/>
                    <a:pt x="197" y="17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11" y="166"/>
                    <a:pt x="218" y="170"/>
                    <a:pt x="224" y="172"/>
                  </a:cubicBezTo>
                  <a:cubicBezTo>
                    <a:pt x="225" y="179"/>
                    <a:pt x="228" y="190"/>
                    <a:pt x="237" y="198"/>
                  </a:cubicBezTo>
                  <a:cubicBezTo>
                    <a:pt x="243" y="203"/>
                    <a:pt x="250" y="206"/>
                    <a:pt x="259" y="206"/>
                  </a:cubicBezTo>
                  <a:cubicBezTo>
                    <a:pt x="261" y="206"/>
                    <a:pt x="263" y="206"/>
                    <a:pt x="265" y="206"/>
                  </a:cubicBezTo>
                  <a:cubicBezTo>
                    <a:pt x="281" y="204"/>
                    <a:pt x="293" y="195"/>
                    <a:pt x="298" y="181"/>
                  </a:cubicBezTo>
                  <a:cubicBezTo>
                    <a:pt x="299" y="179"/>
                    <a:pt x="300" y="177"/>
                    <a:pt x="300" y="174"/>
                  </a:cubicBezTo>
                  <a:cubicBezTo>
                    <a:pt x="307" y="176"/>
                    <a:pt x="314" y="177"/>
                    <a:pt x="323" y="177"/>
                  </a:cubicBezTo>
                  <a:cubicBezTo>
                    <a:pt x="326" y="177"/>
                    <a:pt x="329" y="177"/>
                    <a:pt x="333" y="177"/>
                  </a:cubicBezTo>
                  <a:cubicBezTo>
                    <a:pt x="349" y="176"/>
                    <a:pt x="362" y="167"/>
                    <a:pt x="375" y="158"/>
                  </a:cubicBezTo>
                  <a:cubicBezTo>
                    <a:pt x="390" y="148"/>
                    <a:pt x="404" y="138"/>
                    <a:pt x="423" y="140"/>
                  </a:cubicBezTo>
                  <a:cubicBezTo>
                    <a:pt x="451" y="142"/>
                    <a:pt x="469" y="125"/>
                    <a:pt x="473" y="114"/>
                  </a:cubicBezTo>
                  <a:cubicBezTo>
                    <a:pt x="475" y="107"/>
                    <a:pt x="472" y="104"/>
                    <a:pt x="471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1"/>
            <p:cNvSpPr>
              <a:spLocks noEditPoints="1"/>
            </p:cNvSpPr>
            <p:nvPr/>
          </p:nvSpPr>
          <p:spPr bwMode="auto">
            <a:xfrm>
              <a:off x="237794" y="4772003"/>
              <a:ext cx="2781086" cy="1210997"/>
            </a:xfrm>
            <a:custGeom>
              <a:avLst/>
              <a:gdLst>
                <a:gd name="T0" fmla="*/ 381 w 475"/>
                <a:gd name="T1" fmla="*/ 74 h 206"/>
                <a:gd name="T2" fmla="*/ 358 w 475"/>
                <a:gd name="T3" fmla="*/ 49 h 206"/>
                <a:gd name="T4" fmla="*/ 253 w 475"/>
                <a:gd name="T5" fmla="*/ 25 h 206"/>
                <a:gd name="T6" fmla="*/ 172 w 475"/>
                <a:gd name="T7" fmla="*/ 29 h 206"/>
                <a:gd name="T8" fmla="*/ 102 w 475"/>
                <a:gd name="T9" fmla="*/ 61 h 206"/>
                <a:gd name="T10" fmla="*/ 1 w 475"/>
                <a:gd name="T11" fmla="*/ 137 h 206"/>
                <a:gd name="T12" fmla="*/ 82 w 475"/>
                <a:gd name="T13" fmla="*/ 157 h 206"/>
                <a:gd name="T14" fmla="*/ 116 w 475"/>
                <a:gd name="T15" fmla="*/ 153 h 206"/>
                <a:gd name="T16" fmla="*/ 165 w 475"/>
                <a:gd name="T17" fmla="*/ 180 h 206"/>
                <a:gd name="T18" fmla="*/ 237 w 475"/>
                <a:gd name="T19" fmla="*/ 198 h 206"/>
                <a:gd name="T20" fmla="*/ 300 w 475"/>
                <a:gd name="T21" fmla="*/ 174 h 206"/>
                <a:gd name="T22" fmla="*/ 423 w 475"/>
                <a:gd name="T23" fmla="*/ 140 h 206"/>
                <a:gd name="T24" fmla="*/ 368 w 475"/>
                <a:gd name="T25" fmla="*/ 148 h 206"/>
                <a:gd name="T26" fmla="*/ 319 w 475"/>
                <a:gd name="T27" fmla="*/ 136 h 206"/>
                <a:gd name="T28" fmla="*/ 300 w 475"/>
                <a:gd name="T29" fmla="*/ 65 h 206"/>
                <a:gd name="T30" fmla="*/ 298 w 475"/>
                <a:gd name="T31" fmla="*/ 92 h 206"/>
                <a:gd name="T32" fmla="*/ 322 w 475"/>
                <a:gd name="T33" fmla="*/ 73 h 206"/>
                <a:gd name="T34" fmla="*/ 311 w 475"/>
                <a:gd name="T35" fmla="*/ 111 h 206"/>
                <a:gd name="T36" fmla="*/ 275 w 475"/>
                <a:gd name="T37" fmla="*/ 93 h 206"/>
                <a:gd name="T38" fmla="*/ 281 w 475"/>
                <a:gd name="T39" fmla="*/ 39 h 206"/>
                <a:gd name="T40" fmla="*/ 356 w 475"/>
                <a:gd name="T41" fmla="*/ 72 h 206"/>
                <a:gd name="T42" fmla="*/ 455 w 475"/>
                <a:gd name="T43" fmla="*/ 119 h 206"/>
                <a:gd name="T44" fmla="*/ 264 w 475"/>
                <a:gd name="T45" fmla="*/ 194 h 206"/>
                <a:gd name="T46" fmla="*/ 229 w 475"/>
                <a:gd name="T47" fmla="*/ 160 h 206"/>
                <a:gd name="T48" fmla="*/ 215 w 475"/>
                <a:gd name="T49" fmla="*/ 152 h 206"/>
                <a:gd name="T50" fmla="*/ 224 w 475"/>
                <a:gd name="T51" fmla="*/ 105 h 206"/>
                <a:gd name="T52" fmla="*/ 265 w 475"/>
                <a:gd name="T53" fmla="*/ 117 h 206"/>
                <a:gd name="T54" fmla="*/ 245 w 475"/>
                <a:gd name="T55" fmla="*/ 139 h 206"/>
                <a:gd name="T56" fmla="*/ 235 w 475"/>
                <a:gd name="T57" fmla="*/ 128 h 206"/>
                <a:gd name="T58" fmla="*/ 236 w 475"/>
                <a:gd name="T59" fmla="*/ 148 h 206"/>
                <a:gd name="T60" fmla="*/ 267 w 475"/>
                <a:gd name="T61" fmla="*/ 148 h 206"/>
                <a:gd name="T62" fmla="*/ 305 w 475"/>
                <a:gd name="T63" fmla="*/ 124 h 206"/>
                <a:gd name="T64" fmla="*/ 285 w 475"/>
                <a:gd name="T65" fmla="*/ 154 h 206"/>
                <a:gd name="T66" fmla="*/ 289 w 475"/>
                <a:gd name="T67" fmla="*/ 170 h 206"/>
                <a:gd name="T68" fmla="*/ 168 w 475"/>
                <a:gd name="T69" fmla="*/ 143 h 206"/>
                <a:gd name="T70" fmla="*/ 112 w 475"/>
                <a:gd name="T71" fmla="*/ 114 h 206"/>
                <a:gd name="T72" fmla="*/ 149 w 475"/>
                <a:gd name="T73" fmla="*/ 124 h 206"/>
                <a:gd name="T74" fmla="*/ 128 w 475"/>
                <a:gd name="T75" fmla="*/ 101 h 206"/>
                <a:gd name="T76" fmla="*/ 124 w 475"/>
                <a:gd name="T77" fmla="*/ 143 h 206"/>
                <a:gd name="T78" fmla="*/ 109 w 475"/>
                <a:gd name="T79" fmla="*/ 138 h 206"/>
                <a:gd name="T80" fmla="*/ 38 w 475"/>
                <a:gd name="T81" fmla="*/ 137 h 206"/>
                <a:gd name="T82" fmla="*/ 79 w 475"/>
                <a:gd name="T83" fmla="*/ 90 h 206"/>
                <a:gd name="T84" fmla="*/ 146 w 475"/>
                <a:gd name="T85" fmla="*/ 38 h 206"/>
                <a:gd name="T86" fmla="*/ 186 w 475"/>
                <a:gd name="T87" fmla="*/ 38 h 206"/>
                <a:gd name="T88" fmla="*/ 196 w 475"/>
                <a:gd name="T89" fmla="*/ 125 h 206"/>
                <a:gd name="T90" fmla="*/ 202 w 475"/>
                <a:gd name="T91" fmla="*/ 20 h 206"/>
                <a:gd name="T92" fmla="*/ 268 w 475"/>
                <a:gd name="T93" fmla="*/ 43 h 206"/>
                <a:gd name="T94" fmla="*/ 248 w 475"/>
                <a:gd name="T95" fmla="*/ 91 h 206"/>
                <a:gd name="T96" fmla="*/ 252 w 475"/>
                <a:gd name="T97" fmla="*/ 65 h 206"/>
                <a:gd name="T98" fmla="*/ 214 w 475"/>
                <a:gd name="T99" fmla="*/ 47 h 206"/>
                <a:gd name="T100" fmla="*/ 212 w 475"/>
                <a:gd name="T101" fmla="*/ 78 h 206"/>
                <a:gd name="T102" fmla="*/ 229 w 475"/>
                <a:gd name="T103" fmla="*/ 55 h 206"/>
                <a:gd name="T104" fmla="*/ 230 w 475"/>
                <a:gd name="T105" fmla="*/ 91 h 206"/>
                <a:gd name="T106" fmla="*/ 177 w 475"/>
                <a:gd name="T107" fmla="*/ 68 h 206"/>
                <a:gd name="T108" fmla="*/ 198 w 475"/>
                <a:gd name="T109" fmla="*/ 3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5" h="206">
                  <a:moveTo>
                    <a:pt x="471" y="103"/>
                  </a:moveTo>
                  <a:cubicBezTo>
                    <a:pt x="470" y="102"/>
                    <a:pt x="466" y="100"/>
                    <a:pt x="461" y="105"/>
                  </a:cubicBezTo>
                  <a:cubicBezTo>
                    <a:pt x="454" y="110"/>
                    <a:pt x="436" y="105"/>
                    <a:pt x="423" y="89"/>
                  </a:cubicBezTo>
                  <a:cubicBezTo>
                    <a:pt x="409" y="72"/>
                    <a:pt x="393" y="73"/>
                    <a:pt x="381" y="74"/>
                  </a:cubicBezTo>
                  <a:cubicBezTo>
                    <a:pt x="377" y="74"/>
                    <a:pt x="374" y="75"/>
                    <a:pt x="371" y="74"/>
                  </a:cubicBezTo>
                  <a:cubicBezTo>
                    <a:pt x="369" y="74"/>
                    <a:pt x="368" y="74"/>
                    <a:pt x="368" y="74"/>
                  </a:cubicBezTo>
                  <a:cubicBezTo>
                    <a:pt x="368" y="74"/>
                    <a:pt x="368" y="72"/>
                    <a:pt x="367" y="70"/>
                  </a:cubicBezTo>
                  <a:cubicBezTo>
                    <a:pt x="367" y="65"/>
                    <a:pt x="365" y="57"/>
                    <a:pt x="358" y="49"/>
                  </a:cubicBezTo>
                  <a:cubicBezTo>
                    <a:pt x="346" y="33"/>
                    <a:pt x="325" y="37"/>
                    <a:pt x="316" y="39"/>
                  </a:cubicBezTo>
                  <a:cubicBezTo>
                    <a:pt x="301" y="22"/>
                    <a:pt x="281" y="25"/>
                    <a:pt x="272" y="29"/>
                  </a:cubicBezTo>
                  <a:cubicBezTo>
                    <a:pt x="272" y="30"/>
                    <a:pt x="271" y="30"/>
                    <a:pt x="271" y="30"/>
                  </a:cubicBezTo>
                  <a:cubicBezTo>
                    <a:pt x="265" y="27"/>
                    <a:pt x="258" y="26"/>
                    <a:pt x="253" y="25"/>
                  </a:cubicBezTo>
                  <a:cubicBezTo>
                    <a:pt x="248" y="6"/>
                    <a:pt x="231" y="0"/>
                    <a:pt x="222" y="0"/>
                  </a:cubicBezTo>
                  <a:cubicBezTo>
                    <a:pt x="209" y="0"/>
                    <a:pt x="199" y="5"/>
                    <a:pt x="192" y="13"/>
                  </a:cubicBezTo>
                  <a:cubicBezTo>
                    <a:pt x="190" y="16"/>
                    <a:pt x="189" y="19"/>
                    <a:pt x="188" y="23"/>
                  </a:cubicBezTo>
                  <a:cubicBezTo>
                    <a:pt x="183" y="24"/>
                    <a:pt x="177" y="26"/>
                    <a:pt x="172" y="29"/>
                  </a:cubicBezTo>
                  <a:cubicBezTo>
                    <a:pt x="165" y="24"/>
                    <a:pt x="153" y="20"/>
                    <a:pt x="140" y="27"/>
                  </a:cubicBezTo>
                  <a:cubicBezTo>
                    <a:pt x="131" y="33"/>
                    <a:pt x="128" y="39"/>
                    <a:pt x="125" y="45"/>
                  </a:cubicBezTo>
                  <a:cubicBezTo>
                    <a:pt x="122" y="51"/>
                    <a:pt x="120" y="56"/>
                    <a:pt x="111" y="59"/>
                  </a:cubicBezTo>
                  <a:cubicBezTo>
                    <a:pt x="109" y="60"/>
                    <a:pt x="105" y="61"/>
                    <a:pt x="102" y="61"/>
                  </a:cubicBezTo>
                  <a:cubicBezTo>
                    <a:pt x="90" y="64"/>
                    <a:pt x="75" y="67"/>
                    <a:pt x="68" y="86"/>
                  </a:cubicBezTo>
                  <a:cubicBezTo>
                    <a:pt x="67" y="88"/>
                    <a:pt x="67" y="89"/>
                    <a:pt x="67" y="91"/>
                  </a:cubicBezTo>
                  <a:cubicBezTo>
                    <a:pt x="64" y="99"/>
                    <a:pt x="63" y="102"/>
                    <a:pt x="51" y="102"/>
                  </a:cubicBezTo>
                  <a:cubicBezTo>
                    <a:pt x="29" y="102"/>
                    <a:pt x="21" y="103"/>
                    <a:pt x="1" y="137"/>
                  </a:cubicBezTo>
                  <a:cubicBezTo>
                    <a:pt x="0" y="139"/>
                    <a:pt x="0" y="142"/>
                    <a:pt x="2" y="144"/>
                  </a:cubicBezTo>
                  <a:cubicBezTo>
                    <a:pt x="4" y="146"/>
                    <a:pt x="7" y="146"/>
                    <a:pt x="9" y="145"/>
                  </a:cubicBezTo>
                  <a:cubicBezTo>
                    <a:pt x="9" y="145"/>
                    <a:pt x="21" y="140"/>
                    <a:pt x="31" y="147"/>
                  </a:cubicBezTo>
                  <a:cubicBezTo>
                    <a:pt x="46" y="158"/>
                    <a:pt x="72" y="159"/>
                    <a:pt x="82" y="157"/>
                  </a:cubicBezTo>
                  <a:cubicBezTo>
                    <a:pt x="85" y="156"/>
                    <a:pt x="87" y="155"/>
                    <a:pt x="90" y="154"/>
                  </a:cubicBezTo>
                  <a:cubicBezTo>
                    <a:pt x="96" y="153"/>
                    <a:pt x="104" y="150"/>
                    <a:pt x="110" y="151"/>
                  </a:cubicBezTo>
                  <a:cubicBezTo>
                    <a:pt x="111" y="151"/>
                    <a:pt x="111" y="151"/>
                    <a:pt x="112" y="151"/>
                  </a:cubicBezTo>
                  <a:cubicBezTo>
                    <a:pt x="113" y="152"/>
                    <a:pt x="115" y="152"/>
                    <a:pt x="116" y="153"/>
                  </a:cubicBezTo>
                  <a:cubicBezTo>
                    <a:pt x="117" y="153"/>
                    <a:pt x="117" y="153"/>
                    <a:pt x="118" y="153"/>
                  </a:cubicBezTo>
                  <a:cubicBezTo>
                    <a:pt x="121" y="155"/>
                    <a:pt x="123" y="158"/>
                    <a:pt x="126" y="161"/>
                  </a:cubicBezTo>
                  <a:cubicBezTo>
                    <a:pt x="135" y="169"/>
                    <a:pt x="146" y="180"/>
                    <a:pt x="163" y="180"/>
                  </a:cubicBezTo>
                  <a:cubicBezTo>
                    <a:pt x="164" y="180"/>
                    <a:pt x="164" y="180"/>
                    <a:pt x="165" y="180"/>
                  </a:cubicBezTo>
                  <a:cubicBezTo>
                    <a:pt x="188" y="179"/>
                    <a:pt x="197" y="17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11" y="166"/>
                    <a:pt x="218" y="170"/>
                    <a:pt x="224" y="172"/>
                  </a:cubicBezTo>
                  <a:cubicBezTo>
                    <a:pt x="225" y="179"/>
                    <a:pt x="228" y="190"/>
                    <a:pt x="237" y="198"/>
                  </a:cubicBezTo>
                  <a:cubicBezTo>
                    <a:pt x="243" y="203"/>
                    <a:pt x="250" y="206"/>
                    <a:pt x="259" y="206"/>
                  </a:cubicBezTo>
                  <a:cubicBezTo>
                    <a:pt x="261" y="206"/>
                    <a:pt x="263" y="206"/>
                    <a:pt x="265" y="206"/>
                  </a:cubicBezTo>
                  <a:cubicBezTo>
                    <a:pt x="281" y="204"/>
                    <a:pt x="293" y="195"/>
                    <a:pt x="298" y="181"/>
                  </a:cubicBezTo>
                  <a:cubicBezTo>
                    <a:pt x="299" y="179"/>
                    <a:pt x="300" y="177"/>
                    <a:pt x="300" y="174"/>
                  </a:cubicBezTo>
                  <a:cubicBezTo>
                    <a:pt x="307" y="176"/>
                    <a:pt x="314" y="177"/>
                    <a:pt x="323" y="177"/>
                  </a:cubicBezTo>
                  <a:cubicBezTo>
                    <a:pt x="326" y="177"/>
                    <a:pt x="329" y="177"/>
                    <a:pt x="333" y="177"/>
                  </a:cubicBezTo>
                  <a:cubicBezTo>
                    <a:pt x="349" y="176"/>
                    <a:pt x="362" y="167"/>
                    <a:pt x="375" y="158"/>
                  </a:cubicBezTo>
                  <a:cubicBezTo>
                    <a:pt x="390" y="148"/>
                    <a:pt x="404" y="138"/>
                    <a:pt x="423" y="140"/>
                  </a:cubicBezTo>
                  <a:cubicBezTo>
                    <a:pt x="451" y="142"/>
                    <a:pt x="469" y="125"/>
                    <a:pt x="473" y="114"/>
                  </a:cubicBezTo>
                  <a:cubicBezTo>
                    <a:pt x="475" y="107"/>
                    <a:pt x="472" y="104"/>
                    <a:pt x="471" y="103"/>
                  </a:cubicBezTo>
                  <a:close/>
                  <a:moveTo>
                    <a:pt x="424" y="128"/>
                  </a:moveTo>
                  <a:cubicBezTo>
                    <a:pt x="401" y="126"/>
                    <a:pt x="384" y="138"/>
                    <a:pt x="368" y="148"/>
                  </a:cubicBezTo>
                  <a:cubicBezTo>
                    <a:pt x="356" y="156"/>
                    <a:pt x="345" y="164"/>
                    <a:pt x="332" y="165"/>
                  </a:cubicBezTo>
                  <a:cubicBezTo>
                    <a:pt x="319" y="166"/>
                    <a:pt x="309" y="165"/>
                    <a:pt x="300" y="162"/>
                  </a:cubicBezTo>
                  <a:cubicBezTo>
                    <a:pt x="299" y="161"/>
                    <a:pt x="299" y="160"/>
                    <a:pt x="299" y="159"/>
                  </a:cubicBezTo>
                  <a:cubicBezTo>
                    <a:pt x="305" y="155"/>
                    <a:pt x="315" y="148"/>
                    <a:pt x="319" y="136"/>
                  </a:cubicBezTo>
                  <a:cubicBezTo>
                    <a:pt x="320" y="131"/>
                    <a:pt x="321" y="126"/>
                    <a:pt x="320" y="121"/>
                  </a:cubicBezTo>
                  <a:cubicBezTo>
                    <a:pt x="335" y="115"/>
                    <a:pt x="343" y="103"/>
                    <a:pt x="343" y="88"/>
                  </a:cubicBezTo>
                  <a:cubicBezTo>
                    <a:pt x="342" y="76"/>
                    <a:pt x="335" y="64"/>
                    <a:pt x="325" y="62"/>
                  </a:cubicBezTo>
                  <a:cubicBezTo>
                    <a:pt x="315" y="59"/>
                    <a:pt x="306" y="60"/>
                    <a:pt x="300" y="65"/>
                  </a:cubicBezTo>
                  <a:cubicBezTo>
                    <a:pt x="296" y="68"/>
                    <a:pt x="291" y="74"/>
                    <a:pt x="291" y="86"/>
                  </a:cubicBezTo>
                  <a:cubicBezTo>
                    <a:pt x="291" y="86"/>
                    <a:pt x="291" y="87"/>
                    <a:pt x="291" y="88"/>
                  </a:cubicBezTo>
                  <a:cubicBezTo>
                    <a:pt x="292" y="90"/>
                    <a:pt x="294" y="92"/>
                    <a:pt x="297" y="92"/>
                  </a:cubicBezTo>
                  <a:cubicBezTo>
                    <a:pt x="297" y="92"/>
                    <a:pt x="298" y="92"/>
                    <a:pt x="298" y="92"/>
                  </a:cubicBezTo>
                  <a:cubicBezTo>
                    <a:pt x="299" y="91"/>
                    <a:pt x="300" y="91"/>
                    <a:pt x="301" y="90"/>
                  </a:cubicBezTo>
                  <a:cubicBezTo>
                    <a:pt x="302" y="89"/>
                    <a:pt x="303" y="87"/>
                    <a:pt x="303" y="86"/>
                  </a:cubicBezTo>
                  <a:cubicBezTo>
                    <a:pt x="303" y="82"/>
                    <a:pt x="304" y="77"/>
                    <a:pt x="307" y="74"/>
                  </a:cubicBezTo>
                  <a:cubicBezTo>
                    <a:pt x="311" y="72"/>
                    <a:pt x="316" y="72"/>
                    <a:pt x="322" y="73"/>
                  </a:cubicBezTo>
                  <a:cubicBezTo>
                    <a:pt x="326" y="74"/>
                    <a:pt x="330" y="81"/>
                    <a:pt x="331" y="89"/>
                  </a:cubicBezTo>
                  <a:cubicBezTo>
                    <a:pt x="331" y="94"/>
                    <a:pt x="329" y="104"/>
                    <a:pt x="317" y="109"/>
                  </a:cubicBezTo>
                  <a:cubicBezTo>
                    <a:pt x="316" y="109"/>
                    <a:pt x="315" y="110"/>
                    <a:pt x="314" y="110"/>
                  </a:cubicBezTo>
                  <a:cubicBezTo>
                    <a:pt x="313" y="110"/>
                    <a:pt x="312" y="111"/>
                    <a:pt x="311" y="111"/>
                  </a:cubicBezTo>
                  <a:cubicBezTo>
                    <a:pt x="309" y="111"/>
                    <a:pt x="307" y="112"/>
                    <a:pt x="305" y="112"/>
                  </a:cubicBezTo>
                  <a:cubicBezTo>
                    <a:pt x="297" y="112"/>
                    <a:pt x="291" y="109"/>
                    <a:pt x="286" y="105"/>
                  </a:cubicBezTo>
                  <a:cubicBezTo>
                    <a:pt x="281" y="101"/>
                    <a:pt x="277" y="96"/>
                    <a:pt x="276" y="94"/>
                  </a:cubicBezTo>
                  <a:cubicBezTo>
                    <a:pt x="276" y="94"/>
                    <a:pt x="275" y="93"/>
                    <a:pt x="275" y="93"/>
                  </a:cubicBezTo>
                  <a:cubicBezTo>
                    <a:pt x="277" y="93"/>
                    <a:pt x="277" y="93"/>
                    <a:pt x="277" y="93"/>
                  </a:cubicBezTo>
                  <a:cubicBezTo>
                    <a:pt x="287" y="82"/>
                    <a:pt x="289" y="65"/>
                    <a:pt x="289" y="65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8" y="54"/>
                    <a:pt x="286" y="45"/>
                    <a:pt x="281" y="39"/>
                  </a:cubicBezTo>
                  <a:cubicBezTo>
                    <a:pt x="287" y="37"/>
                    <a:pt x="299" y="36"/>
                    <a:pt x="309" y="50"/>
                  </a:cubicBezTo>
                  <a:cubicBezTo>
                    <a:pt x="311" y="52"/>
                    <a:pt x="314" y="53"/>
                    <a:pt x="316" y="52"/>
                  </a:cubicBezTo>
                  <a:cubicBezTo>
                    <a:pt x="316" y="52"/>
                    <a:pt x="339" y="43"/>
                    <a:pt x="349" y="56"/>
                  </a:cubicBezTo>
                  <a:cubicBezTo>
                    <a:pt x="354" y="62"/>
                    <a:pt x="355" y="68"/>
                    <a:pt x="356" y="72"/>
                  </a:cubicBezTo>
                  <a:cubicBezTo>
                    <a:pt x="357" y="78"/>
                    <a:pt x="358" y="86"/>
                    <a:pt x="371" y="86"/>
                  </a:cubicBezTo>
                  <a:cubicBezTo>
                    <a:pt x="374" y="87"/>
                    <a:pt x="378" y="86"/>
                    <a:pt x="381" y="86"/>
                  </a:cubicBezTo>
                  <a:cubicBezTo>
                    <a:pt x="393" y="85"/>
                    <a:pt x="404" y="85"/>
                    <a:pt x="413" y="97"/>
                  </a:cubicBezTo>
                  <a:cubicBezTo>
                    <a:pt x="425" y="111"/>
                    <a:pt x="442" y="120"/>
                    <a:pt x="455" y="119"/>
                  </a:cubicBezTo>
                  <a:cubicBezTo>
                    <a:pt x="449" y="124"/>
                    <a:pt x="439" y="129"/>
                    <a:pt x="424" y="128"/>
                  </a:cubicBezTo>
                  <a:close/>
                  <a:moveTo>
                    <a:pt x="289" y="170"/>
                  </a:moveTo>
                  <a:cubicBezTo>
                    <a:pt x="289" y="172"/>
                    <a:pt x="288" y="174"/>
                    <a:pt x="287" y="177"/>
                  </a:cubicBezTo>
                  <a:cubicBezTo>
                    <a:pt x="284" y="186"/>
                    <a:pt x="275" y="192"/>
                    <a:pt x="264" y="194"/>
                  </a:cubicBezTo>
                  <a:cubicBezTo>
                    <a:pt x="256" y="195"/>
                    <a:pt x="249" y="193"/>
                    <a:pt x="245" y="189"/>
                  </a:cubicBezTo>
                  <a:cubicBezTo>
                    <a:pt x="236" y="181"/>
                    <a:pt x="236" y="166"/>
                    <a:pt x="236" y="166"/>
                  </a:cubicBezTo>
                  <a:cubicBezTo>
                    <a:pt x="236" y="165"/>
                    <a:pt x="235" y="163"/>
                    <a:pt x="234" y="162"/>
                  </a:cubicBezTo>
                  <a:cubicBezTo>
                    <a:pt x="232" y="161"/>
                    <a:pt x="231" y="160"/>
                    <a:pt x="229" y="160"/>
                  </a:cubicBezTo>
                  <a:cubicBezTo>
                    <a:pt x="228" y="160"/>
                    <a:pt x="227" y="160"/>
                    <a:pt x="226" y="160"/>
                  </a:cubicBezTo>
                  <a:cubicBezTo>
                    <a:pt x="224" y="159"/>
                    <a:pt x="222" y="158"/>
                    <a:pt x="220" y="157"/>
                  </a:cubicBezTo>
                  <a:cubicBezTo>
                    <a:pt x="219" y="156"/>
                    <a:pt x="219" y="156"/>
                    <a:pt x="218" y="155"/>
                  </a:cubicBezTo>
                  <a:cubicBezTo>
                    <a:pt x="217" y="154"/>
                    <a:pt x="216" y="153"/>
                    <a:pt x="215" y="152"/>
                  </a:cubicBezTo>
                  <a:cubicBezTo>
                    <a:pt x="215" y="152"/>
                    <a:pt x="215" y="152"/>
                    <a:pt x="215" y="152"/>
                  </a:cubicBezTo>
                  <a:cubicBezTo>
                    <a:pt x="212" y="149"/>
                    <a:pt x="205" y="140"/>
                    <a:pt x="208" y="128"/>
                  </a:cubicBezTo>
                  <a:cubicBezTo>
                    <a:pt x="210" y="118"/>
                    <a:pt x="215" y="111"/>
                    <a:pt x="221" y="107"/>
                  </a:cubicBezTo>
                  <a:cubicBezTo>
                    <a:pt x="222" y="106"/>
                    <a:pt x="223" y="106"/>
                    <a:pt x="224" y="105"/>
                  </a:cubicBezTo>
                  <a:cubicBezTo>
                    <a:pt x="227" y="105"/>
                    <a:pt x="230" y="104"/>
                    <a:pt x="233" y="103"/>
                  </a:cubicBezTo>
                  <a:cubicBezTo>
                    <a:pt x="236" y="103"/>
                    <a:pt x="239" y="103"/>
                    <a:pt x="243" y="103"/>
                  </a:cubicBezTo>
                  <a:cubicBezTo>
                    <a:pt x="246" y="103"/>
                    <a:pt x="249" y="104"/>
                    <a:pt x="253" y="105"/>
                  </a:cubicBezTo>
                  <a:cubicBezTo>
                    <a:pt x="260" y="107"/>
                    <a:pt x="263" y="112"/>
                    <a:pt x="265" y="117"/>
                  </a:cubicBezTo>
                  <a:cubicBezTo>
                    <a:pt x="265" y="120"/>
                    <a:pt x="266" y="123"/>
                    <a:pt x="265" y="126"/>
                  </a:cubicBezTo>
                  <a:cubicBezTo>
                    <a:pt x="265" y="131"/>
                    <a:pt x="263" y="136"/>
                    <a:pt x="259" y="139"/>
                  </a:cubicBezTo>
                  <a:cubicBezTo>
                    <a:pt x="258" y="140"/>
                    <a:pt x="256" y="141"/>
                    <a:pt x="254" y="141"/>
                  </a:cubicBezTo>
                  <a:cubicBezTo>
                    <a:pt x="250" y="141"/>
                    <a:pt x="247" y="140"/>
                    <a:pt x="245" y="139"/>
                  </a:cubicBezTo>
                  <a:cubicBezTo>
                    <a:pt x="244" y="139"/>
                    <a:pt x="243" y="138"/>
                    <a:pt x="243" y="138"/>
                  </a:cubicBezTo>
                  <a:cubicBezTo>
                    <a:pt x="241" y="136"/>
                    <a:pt x="241" y="135"/>
                    <a:pt x="241" y="134"/>
                  </a:cubicBezTo>
                  <a:cubicBezTo>
                    <a:pt x="241" y="133"/>
                    <a:pt x="241" y="132"/>
                    <a:pt x="240" y="131"/>
                  </a:cubicBezTo>
                  <a:cubicBezTo>
                    <a:pt x="239" y="130"/>
                    <a:pt x="237" y="128"/>
                    <a:pt x="235" y="128"/>
                  </a:cubicBezTo>
                  <a:cubicBezTo>
                    <a:pt x="232" y="128"/>
                    <a:pt x="229" y="131"/>
                    <a:pt x="229" y="134"/>
                  </a:cubicBezTo>
                  <a:cubicBezTo>
                    <a:pt x="229" y="135"/>
                    <a:pt x="229" y="139"/>
                    <a:pt x="232" y="143"/>
                  </a:cubicBezTo>
                  <a:cubicBezTo>
                    <a:pt x="232" y="144"/>
                    <a:pt x="233" y="145"/>
                    <a:pt x="234" y="146"/>
                  </a:cubicBezTo>
                  <a:cubicBezTo>
                    <a:pt x="235" y="147"/>
                    <a:pt x="235" y="147"/>
                    <a:pt x="236" y="148"/>
                  </a:cubicBezTo>
                  <a:cubicBezTo>
                    <a:pt x="238" y="150"/>
                    <a:pt x="241" y="151"/>
                    <a:pt x="244" y="152"/>
                  </a:cubicBezTo>
                  <a:cubicBezTo>
                    <a:pt x="247" y="152"/>
                    <a:pt x="251" y="153"/>
                    <a:pt x="255" y="153"/>
                  </a:cubicBezTo>
                  <a:cubicBezTo>
                    <a:pt x="257" y="153"/>
                    <a:pt x="258" y="152"/>
                    <a:pt x="260" y="152"/>
                  </a:cubicBezTo>
                  <a:cubicBezTo>
                    <a:pt x="262" y="151"/>
                    <a:pt x="265" y="150"/>
                    <a:pt x="267" y="148"/>
                  </a:cubicBezTo>
                  <a:cubicBezTo>
                    <a:pt x="268" y="147"/>
                    <a:pt x="270" y="146"/>
                    <a:pt x="271" y="144"/>
                  </a:cubicBezTo>
                  <a:cubicBezTo>
                    <a:pt x="274" y="140"/>
                    <a:pt x="277" y="134"/>
                    <a:pt x="277" y="127"/>
                  </a:cubicBezTo>
                  <a:cubicBezTo>
                    <a:pt x="278" y="122"/>
                    <a:pt x="277" y="117"/>
                    <a:pt x="275" y="111"/>
                  </a:cubicBezTo>
                  <a:cubicBezTo>
                    <a:pt x="283" y="118"/>
                    <a:pt x="293" y="124"/>
                    <a:pt x="305" y="124"/>
                  </a:cubicBezTo>
                  <a:cubicBezTo>
                    <a:pt x="306" y="124"/>
                    <a:pt x="307" y="124"/>
                    <a:pt x="308" y="124"/>
                  </a:cubicBezTo>
                  <a:cubicBezTo>
                    <a:pt x="308" y="127"/>
                    <a:pt x="308" y="130"/>
                    <a:pt x="307" y="132"/>
                  </a:cubicBezTo>
                  <a:cubicBezTo>
                    <a:pt x="304" y="145"/>
                    <a:pt x="288" y="151"/>
                    <a:pt x="288" y="151"/>
                  </a:cubicBezTo>
                  <a:cubicBezTo>
                    <a:pt x="287" y="151"/>
                    <a:pt x="285" y="152"/>
                    <a:pt x="285" y="154"/>
                  </a:cubicBezTo>
                  <a:cubicBezTo>
                    <a:pt x="285" y="154"/>
                    <a:pt x="285" y="154"/>
                    <a:pt x="284" y="155"/>
                  </a:cubicBezTo>
                  <a:cubicBezTo>
                    <a:pt x="284" y="157"/>
                    <a:pt x="284" y="159"/>
                    <a:pt x="286" y="160"/>
                  </a:cubicBezTo>
                  <a:cubicBezTo>
                    <a:pt x="286" y="161"/>
                    <a:pt x="287" y="162"/>
                    <a:pt x="287" y="163"/>
                  </a:cubicBezTo>
                  <a:cubicBezTo>
                    <a:pt x="288" y="165"/>
                    <a:pt x="289" y="167"/>
                    <a:pt x="289" y="170"/>
                  </a:cubicBezTo>
                  <a:close/>
                  <a:moveTo>
                    <a:pt x="197" y="151"/>
                  </a:moveTo>
                  <a:cubicBezTo>
                    <a:pt x="190" y="161"/>
                    <a:pt x="184" y="167"/>
                    <a:pt x="164" y="168"/>
                  </a:cubicBezTo>
                  <a:cubicBezTo>
                    <a:pt x="154" y="168"/>
                    <a:pt x="147" y="163"/>
                    <a:pt x="140" y="158"/>
                  </a:cubicBezTo>
                  <a:cubicBezTo>
                    <a:pt x="149" y="157"/>
                    <a:pt x="158" y="153"/>
                    <a:pt x="168" y="143"/>
                  </a:cubicBezTo>
                  <a:cubicBezTo>
                    <a:pt x="177" y="133"/>
                    <a:pt x="179" y="119"/>
                    <a:pt x="173" y="106"/>
                  </a:cubicBezTo>
                  <a:cubicBezTo>
                    <a:pt x="167" y="93"/>
                    <a:pt x="156" y="84"/>
                    <a:pt x="144" y="84"/>
                  </a:cubicBezTo>
                  <a:cubicBezTo>
                    <a:pt x="132" y="84"/>
                    <a:pt x="124" y="87"/>
                    <a:pt x="119" y="92"/>
                  </a:cubicBezTo>
                  <a:cubicBezTo>
                    <a:pt x="114" y="97"/>
                    <a:pt x="112" y="105"/>
                    <a:pt x="112" y="114"/>
                  </a:cubicBezTo>
                  <a:cubicBezTo>
                    <a:pt x="112" y="115"/>
                    <a:pt x="112" y="122"/>
                    <a:pt x="119" y="128"/>
                  </a:cubicBezTo>
                  <a:cubicBezTo>
                    <a:pt x="121" y="130"/>
                    <a:pt x="124" y="131"/>
                    <a:pt x="127" y="131"/>
                  </a:cubicBezTo>
                  <a:cubicBezTo>
                    <a:pt x="132" y="133"/>
                    <a:pt x="138" y="133"/>
                    <a:pt x="145" y="131"/>
                  </a:cubicBezTo>
                  <a:cubicBezTo>
                    <a:pt x="148" y="130"/>
                    <a:pt x="150" y="127"/>
                    <a:pt x="149" y="124"/>
                  </a:cubicBezTo>
                  <a:cubicBezTo>
                    <a:pt x="149" y="120"/>
                    <a:pt x="145" y="118"/>
                    <a:pt x="142" y="119"/>
                  </a:cubicBezTo>
                  <a:cubicBezTo>
                    <a:pt x="135" y="121"/>
                    <a:pt x="129" y="121"/>
                    <a:pt x="126" y="118"/>
                  </a:cubicBezTo>
                  <a:cubicBezTo>
                    <a:pt x="124" y="117"/>
                    <a:pt x="124" y="114"/>
                    <a:pt x="124" y="114"/>
                  </a:cubicBezTo>
                  <a:cubicBezTo>
                    <a:pt x="124" y="108"/>
                    <a:pt x="125" y="103"/>
                    <a:pt x="128" y="101"/>
                  </a:cubicBezTo>
                  <a:cubicBezTo>
                    <a:pt x="131" y="98"/>
                    <a:pt x="136" y="96"/>
                    <a:pt x="144" y="96"/>
                  </a:cubicBezTo>
                  <a:cubicBezTo>
                    <a:pt x="151" y="96"/>
                    <a:pt x="158" y="102"/>
                    <a:pt x="162" y="110"/>
                  </a:cubicBezTo>
                  <a:cubicBezTo>
                    <a:pt x="166" y="119"/>
                    <a:pt x="165" y="129"/>
                    <a:pt x="159" y="135"/>
                  </a:cubicBezTo>
                  <a:cubicBezTo>
                    <a:pt x="146" y="149"/>
                    <a:pt x="134" y="147"/>
                    <a:pt x="124" y="143"/>
                  </a:cubicBezTo>
                  <a:cubicBezTo>
                    <a:pt x="123" y="142"/>
                    <a:pt x="122" y="142"/>
                    <a:pt x="121" y="142"/>
                  </a:cubicBezTo>
                  <a:cubicBezTo>
                    <a:pt x="119" y="141"/>
                    <a:pt x="117" y="140"/>
                    <a:pt x="116" y="140"/>
                  </a:cubicBezTo>
                  <a:cubicBezTo>
                    <a:pt x="114" y="139"/>
                    <a:pt x="113" y="139"/>
                    <a:pt x="112" y="139"/>
                  </a:cubicBezTo>
                  <a:cubicBezTo>
                    <a:pt x="111" y="139"/>
                    <a:pt x="110" y="138"/>
                    <a:pt x="109" y="138"/>
                  </a:cubicBezTo>
                  <a:cubicBezTo>
                    <a:pt x="101" y="137"/>
                    <a:pt x="94" y="140"/>
                    <a:pt x="88" y="142"/>
                  </a:cubicBezTo>
                  <a:cubicBezTo>
                    <a:pt x="84" y="143"/>
                    <a:pt x="80" y="145"/>
                    <a:pt x="75" y="145"/>
                  </a:cubicBezTo>
                  <a:cubicBezTo>
                    <a:pt x="75" y="145"/>
                    <a:pt x="74" y="145"/>
                    <a:pt x="74" y="145"/>
                  </a:cubicBezTo>
                  <a:cubicBezTo>
                    <a:pt x="63" y="146"/>
                    <a:pt x="47" y="144"/>
                    <a:pt x="38" y="137"/>
                  </a:cubicBezTo>
                  <a:cubicBezTo>
                    <a:pt x="32" y="132"/>
                    <a:pt x="25" y="131"/>
                    <a:pt x="19" y="131"/>
                  </a:cubicBezTo>
                  <a:cubicBezTo>
                    <a:pt x="31" y="114"/>
                    <a:pt x="36" y="114"/>
                    <a:pt x="51" y="114"/>
                  </a:cubicBezTo>
                  <a:cubicBezTo>
                    <a:pt x="71" y="114"/>
                    <a:pt x="75" y="106"/>
                    <a:pt x="78" y="94"/>
                  </a:cubicBezTo>
                  <a:cubicBezTo>
                    <a:pt x="78" y="93"/>
                    <a:pt x="79" y="91"/>
                    <a:pt x="79" y="90"/>
                  </a:cubicBezTo>
                  <a:cubicBezTo>
                    <a:pt x="84" y="77"/>
                    <a:pt x="94" y="75"/>
                    <a:pt x="104" y="73"/>
                  </a:cubicBezTo>
                  <a:cubicBezTo>
                    <a:pt x="108" y="72"/>
                    <a:pt x="112" y="72"/>
                    <a:pt x="116" y="70"/>
                  </a:cubicBezTo>
                  <a:cubicBezTo>
                    <a:pt x="128" y="65"/>
                    <a:pt x="132" y="57"/>
                    <a:pt x="136" y="51"/>
                  </a:cubicBezTo>
                  <a:cubicBezTo>
                    <a:pt x="138" y="45"/>
                    <a:pt x="140" y="41"/>
                    <a:pt x="146" y="38"/>
                  </a:cubicBezTo>
                  <a:cubicBezTo>
                    <a:pt x="158" y="31"/>
                    <a:pt x="166" y="40"/>
                    <a:pt x="167" y="41"/>
                  </a:cubicBezTo>
                  <a:cubicBezTo>
                    <a:pt x="169" y="43"/>
                    <a:pt x="173" y="43"/>
                    <a:pt x="175" y="42"/>
                  </a:cubicBezTo>
                  <a:cubicBezTo>
                    <a:pt x="179" y="39"/>
                    <a:pt x="183" y="37"/>
                    <a:pt x="186" y="36"/>
                  </a:cubicBezTo>
                  <a:cubicBezTo>
                    <a:pt x="186" y="36"/>
                    <a:pt x="186" y="37"/>
                    <a:pt x="186" y="38"/>
                  </a:cubicBezTo>
                  <a:cubicBezTo>
                    <a:pt x="170" y="44"/>
                    <a:pt x="165" y="59"/>
                    <a:pt x="165" y="67"/>
                  </a:cubicBezTo>
                  <a:cubicBezTo>
                    <a:pt x="164" y="79"/>
                    <a:pt x="169" y="90"/>
                    <a:pt x="179" y="97"/>
                  </a:cubicBezTo>
                  <a:cubicBezTo>
                    <a:pt x="187" y="102"/>
                    <a:pt x="196" y="105"/>
                    <a:pt x="205" y="106"/>
                  </a:cubicBezTo>
                  <a:cubicBezTo>
                    <a:pt x="201" y="111"/>
                    <a:pt x="198" y="117"/>
                    <a:pt x="196" y="125"/>
                  </a:cubicBezTo>
                  <a:cubicBezTo>
                    <a:pt x="194" y="133"/>
                    <a:pt x="195" y="142"/>
                    <a:pt x="199" y="149"/>
                  </a:cubicBezTo>
                  <a:cubicBezTo>
                    <a:pt x="198" y="150"/>
                    <a:pt x="198" y="150"/>
                    <a:pt x="197" y="151"/>
                  </a:cubicBezTo>
                  <a:close/>
                  <a:moveTo>
                    <a:pt x="200" y="23"/>
                  </a:moveTo>
                  <a:cubicBezTo>
                    <a:pt x="201" y="22"/>
                    <a:pt x="201" y="21"/>
                    <a:pt x="202" y="20"/>
                  </a:cubicBezTo>
                  <a:cubicBezTo>
                    <a:pt x="206" y="15"/>
                    <a:pt x="213" y="12"/>
                    <a:pt x="222" y="12"/>
                  </a:cubicBezTo>
                  <a:cubicBezTo>
                    <a:pt x="223" y="12"/>
                    <a:pt x="239" y="13"/>
                    <a:pt x="242" y="33"/>
                  </a:cubicBezTo>
                  <a:cubicBezTo>
                    <a:pt x="243" y="36"/>
                    <a:pt x="246" y="38"/>
                    <a:pt x="249" y="38"/>
                  </a:cubicBezTo>
                  <a:cubicBezTo>
                    <a:pt x="249" y="38"/>
                    <a:pt x="260" y="36"/>
                    <a:pt x="268" y="43"/>
                  </a:cubicBezTo>
                  <a:cubicBezTo>
                    <a:pt x="269" y="43"/>
                    <a:pt x="270" y="44"/>
                    <a:pt x="270" y="45"/>
                  </a:cubicBezTo>
                  <a:cubicBezTo>
                    <a:pt x="274" y="49"/>
                    <a:pt x="276" y="55"/>
                    <a:pt x="277" y="64"/>
                  </a:cubicBezTo>
                  <a:cubicBezTo>
                    <a:pt x="277" y="67"/>
                    <a:pt x="274" y="81"/>
                    <a:pt x="264" y="88"/>
                  </a:cubicBezTo>
                  <a:cubicBezTo>
                    <a:pt x="260" y="91"/>
                    <a:pt x="254" y="92"/>
                    <a:pt x="248" y="91"/>
                  </a:cubicBezTo>
                  <a:cubicBezTo>
                    <a:pt x="248" y="91"/>
                    <a:pt x="248" y="91"/>
                    <a:pt x="248" y="91"/>
                  </a:cubicBezTo>
                  <a:cubicBezTo>
                    <a:pt x="249" y="90"/>
                    <a:pt x="249" y="89"/>
                    <a:pt x="250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3" y="81"/>
                    <a:pt x="253" y="72"/>
                    <a:pt x="252" y="65"/>
                  </a:cubicBezTo>
                  <a:cubicBezTo>
                    <a:pt x="249" y="52"/>
                    <a:pt x="239" y="43"/>
                    <a:pt x="229" y="43"/>
                  </a:cubicBezTo>
                  <a:cubicBezTo>
                    <a:pt x="225" y="43"/>
                    <a:pt x="222" y="44"/>
                    <a:pt x="219" y="45"/>
                  </a:cubicBezTo>
                  <a:cubicBezTo>
                    <a:pt x="218" y="45"/>
                    <a:pt x="216" y="46"/>
                    <a:pt x="215" y="47"/>
                  </a:cubicBezTo>
                  <a:cubicBezTo>
                    <a:pt x="215" y="47"/>
                    <a:pt x="215" y="47"/>
                    <a:pt x="214" y="47"/>
                  </a:cubicBezTo>
                  <a:cubicBezTo>
                    <a:pt x="213" y="49"/>
                    <a:pt x="211" y="50"/>
                    <a:pt x="210" y="51"/>
                  </a:cubicBezTo>
                  <a:cubicBezTo>
                    <a:pt x="203" y="60"/>
                    <a:pt x="205" y="72"/>
                    <a:pt x="205" y="73"/>
                  </a:cubicBezTo>
                  <a:cubicBezTo>
                    <a:pt x="206" y="76"/>
                    <a:pt x="208" y="78"/>
                    <a:pt x="211" y="78"/>
                  </a:cubicBezTo>
                  <a:cubicBezTo>
                    <a:pt x="211" y="78"/>
                    <a:pt x="212" y="78"/>
                    <a:pt x="212" y="78"/>
                  </a:cubicBezTo>
                  <a:cubicBezTo>
                    <a:pt x="213" y="78"/>
                    <a:pt x="215" y="77"/>
                    <a:pt x="215" y="76"/>
                  </a:cubicBezTo>
                  <a:cubicBezTo>
                    <a:pt x="217" y="75"/>
                    <a:pt x="217" y="73"/>
                    <a:pt x="217" y="71"/>
                  </a:cubicBezTo>
                  <a:cubicBezTo>
                    <a:pt x="217" y="71"/>
                    <a:pt x="215" y="63"/>
                    <a:pt x="219" y="59"/>
                  </a:cubicBezTo>
                  <a:cubicBezTo>
                    <a:pt x="221" y="57"/>
                    <a:pt x="224" y="55"/>
                    <a:pt x="229" y="55"/>
                  </a:cubicBezTo>
                  <a:cubicBezTo>
                    <a:pt x="235" y="55"/>
                    <a:pt x="238" y="62"/>
                    <a:pt x="240" y="68"/>
                  </a:cubicBezTo>
                  <a:cubicBezTo>
                    <a:pt x="242" y="76"/>
                    <a:pt x="240" y="85"/>
                    <a:pt x="233" y="90"/>
                  </a:cubicBezTo>
                  <a:cubicBezTo>
                    <a:pt x="232" y="90"/>
                    <a:pt x="232" y="90"/>
                    <a:pt x="231" y="91"/>
                  </a:cubicBezTo>
                  <a:cubicBezTo>
                    <a:pt x="231" y="91"/>
                    <a:pt x="230" y="91"/>
                    <a:pt x="230" y="91"/>
                  </a:cubicBezTo>
                  <a:cubicBezTo>
                    <a:pt x="227" y="92"/>
                    <a:pt x="224" y="93"/>
                    <a:pt x="221" y="94"/>
                  </a:cubicBezTo>
                  <a:cubicBezTo>
                    <a:pt x="217" y="94"/>
                    <a:pt x="213" y="94"/>
                    <a:pt x="209" y="94"/>
                  </a:cubicBezTo>
                  <a:cubicBezTo>
                    <a:pt x="201" y="93"/>
                    <a:pt x="193" y="91"/>
                    <a:pt x="186" y="87"/>
                  </a:cubicBezTo>
                  <a:cubicBezTo>
                    <a:pt x="179" y="82"/>
                    <a:pt x="176" y="76"/>
                    <a:pt x="177" y="68"/>
                  </a:cubicBezTo>
                  <a:cubicBezTo>
                    <a:pt x="177" y="66"/>
                    <a:pt x="178" y="52"/>
                    <a:pt x="194" y="48"/>
                  </a:cubicBezTo>
                  <a:cubicBezTo>
                    <a:pt x="196" y="48"/>
                    <a:pt x="197" y="47"/>
                    <a:pt x="198" y="46"/>
                  </a:cubicBezTo>
                  <a:cubicBezTo>
                    <a:pt x="199" y="44"/>
                    <a:pt x="199" y="43"/>
                    <a:pt x="199" y="41"/>
                  </a:cubicBezTo>
                  <a:cubicBezTo>
                    <a:pt x="199" y="41"/>
                    <a:pt x="198" y="38"/>
                    <a:pt x="198" y="35"/>
                  </a:cubicBezTo>
                  <a:cubicBezTo>
                    <a:pt x="198" y="33"/>
                    <a:pt x="198" y="31"/>
                    <a:pt x="199" y="29"/>
                  </a:cubicBezTo>
                  <a:cubicBezTo>
                    <a:pt x="199" y="27"/>
                    <a:pt x="199" y="25"/>
                    <a:pt x="200" y="23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0025837" y="1297852"/>
            <a:ext cx="1419225" cy="735012"/>
            <a:chOff x="8894763" y="528638"/>
            <a:chExt cx="1419225" cy="735012"/>
          </a:xfrm>
        </p:grpSpPr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74 w 378"/>
                <a:gd name="T1" fmla="*/ 102 h 195"/>
                <a:gd name="T2" fmla="*/ 365 w 378"/>
                <a:gd name="T3" fmla="*/ 103 h 195"/>
                <a:gd name="T4" fmla="*/ 344 w 378"/>
                <a:gd name="T5" fmla="*/ 87 h 195"/>
                <a:gd name="T6" fmla="*/ 342 w 378"/>
                <a:gd name="T7" fmla="*/ 85 h 195"/>
                <a:gd name="T8" fmla="*/ 303 w 378"/>
                <a:gd name="T9" fmla="*/ 71 h 195"/>
                <a:gd name="T10" fmla="*/ 294 w 378"/>
                <a:gd name="T11" fmla="*/ 71 h 195"/>
                <a:gd name="T12" fmla="*/ 291 w 378"/>
                <a:gd name="T13" fmla="*/ 71 h 195"/>
                <a:gd name="T14" fmla="*/ 290 w 378"/>
                <a:gd name="T15" fmla="*/ 67 h 195"/>
                <a:gd name="T16" fmla="*/ 281 w 378"/>
                <a:gd name="T17" fmla="*/ 47 h 195"/>
                <a:gd name="T18" fmla="*/ 242 w 378"/>
                <a:gd name="T19" fmla="*/ 38 h 195"/>
                <a:gd name="T20" fmla="*/ 222 w 378"/>
                <a:gd name="T21" fmla="*/ 26 h 195"/>
                <a:gd name="T22" fmla="*/ 209 w 378"/>
                <a:gd name="T23" fmla="*/ 24 h 195"/>
                <a:gd name="T24" fmla="*/ 181 w 378"/>
                <a:gd name="T25" fmla="*/ 0 h 195"/>
                <a:gd name="T26" fmla="*/ 153 w 378"/>
                <a:gd name="T27" fmla="*/ 12 h 195"/>
                <a:gd name="T28" fmla="*/ 148 w 378"/>
                <a:gd name="T29" fmla="*/ 31 h 195"/>
                <a:gd name="T30" fmla="*/ 147 w 378"/>
                <a:gd name="T31" fmla="*/ 31 h 195"/>
                <a:gd name="T32" fmla="*/ 130 w 378"/>
                <a:gd name="T33" fmla="*/ 45 h 195"/>
                <a:gd name="T34" fmla="*/ 115 w 378"/>
                <a:gd name="T35" fmla="*/ 56 h 195"/>
                <a:gd name="T36" fmla="*/ 106 w 378"/>
                <a:gd name="T37" fmla="*/ 57 h 195"/>
                <a:gd name="T38" fmla="*/ 71 w 378"/>
                <a:gd name="T39" fmla="*/ 74 h 195"/>
                <a:gd name="T40" fmla="*/ 69 w 378"/>
                <a:gd name="T41" fmla="*/ 78 h 195"/>
                <a:gd name="T42" fmla="*/ 52 w 378"/>
                <a:gd name="T43" fmla="*/ 86 h 195"/>
                <a:gd name="T44" fmla="*/ 1 w 378"/>
                <a:gd name="T45" fmla="*/ 111 h 195"/>
                <a:gd name="T46" fmla="*/ 1 w 378"/>
                <a:gd name="T47" fmla="*/ 117 h 195"/>
                <a:gd name="T48" fmla="*/ 7 w 378"/>
                <a:gd name="T49" fmla="*/ 119 h 195"/>
                <a:gd name="T50" fmla="*/ 28 w 378"/>
                <a:gd name="T51" fmla="*/ 124 h 195"/>
                <a:gd name="T52" fmla="*/ 73 w 378"/>
                <a:gd name="T53" fmla="*/ 141 h 195"/>
                <a:gd name="T54" fmla="*/ 75 w 378"/>
                <a:gd name="T55" fmla="*/ 140 h 195"/>
                <a:gd name="T56" fmla="*/ 84 w 378"/>
                <a:gd name="T57" fmla="*/ 154 h 195"/>
                <a:gd name="T58" fmla="*/ 98 w 378"/>
                <a:gd name="T59" fmla="*/ 163 h 195"/>
                <a:gd name="T60" fmla="*/ 110 w 378"/>
                <a:gd name="T61" fmla="*/ 188 h 195"/>
                <a:gd name="T62" fmla="*/ 131 w 378"/>
                <a:gd name="T63" fmla="*/ 195 h 195"/>
                <a:gd name="T64" fmla="*/ 136 w 378"/>
                <a:gd name="T65" fmla="*/ 195 h 195"/>
                <a:gd name="T66" fmla="*/ 166 w 378"/>
                <a:gd name="T67" fmla="*/ 172 h 195"/>
                <a:gd name="T68" fmla="*/ 167 w 378"/>
                <a:gd name="T69" fmla="*/ 152 h 195"/>
                <a:gd name="T70" fmla="*/ 184 w 378"/>
                <a:gd name="T71" fmla="*/ 157 h 195"/>
                <a:gd name="T72" fmla="*/ 238 w 378"/>
                <a:gd name="T73" fmla="*/ 177 h 195"/>
                <a:gd name="T74" fmla="*/ 248 w 378"/>
                <a:gd name="T75" fmla="*/ 176 h 195"/>
                <a:gd name="T76" fmla="*/ 287 w 378"/>
                <a:gd name="T77" fmla="*/ 155 h 195"/>
                <a:gd name="T78" fmla="*/ 330 w 378"/>
                <a:gd name="T79" fmla="*/ 135 h 195"/>
                <a:gd name="T80" fmla="*/ 376 w 378"/>
                <a:gd name="T81" fmla="*/ 111 h 195"/>
                <a:gd name="T82" fmla="*/ 374 w 378"/>
                <a:gd name="T83" fmla="*/ 10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8894763" y="528638"/>
              <a:ext cx="1419225" cy="735012"/>
            </a:xfrm>
            <a:custGeom>
              <a:avLst/>
              <a:gdLst>
                <a:gd name="T0" fmla="*/ 344 w 378"/>
                <a:gd name="T1" fmla="*/ 87 h 195"/>
                <a:gd name="T2" fmla="*/ 294 w 378"/>
                <a:gd name="T3" fmla="*/ 71 h 195"/>
                <a:gd name="T4" fmla="*/ 281 w 378"/>
                <a:gd name="T5" fmla="*/ 47 h 195"/>
                <a:gd name="T6" fmla="*/ 209 w 378"/>
                <a:gd name="T7" fmla="*/ 24 h 195"/>
                <a:gd name="T8" fmla="*/ 148 w 378"/>
                <a:gd name="T9" fmla="*/ 31 h 195"/>
                <a:gd name="T10" fmla="*/ 115 w 378"/>
                <a:gd name="T11" fmla="*/ 56 h 195"/>
                <a:gd name="T12" fmla="*/ 69 w 378"/>
                <a:gd name="T13" fmla="*/ 78 h 195"/>
                <a:gd name="T14" fmla="*/ 1 w 378"/>
                <a:gd name="T15" fmla="*/ 117 h 195"/>
                <a:gd name="T16" fmla="*/ 73 w 378"/>
                <a:gd name="T17" fmla="*/ 141 h 195"/>
                <a:gd name="T18" fmla="*/ 98 w 378"/>
                <a:gd name="T19" fmla="*/ 163 h 195"/>
                <a:gd name="T20" fmla="*/ 136 w 378"/>
                <a:gd name="T21" fmla="*/ 195 h 195"/>
                <a:gd name="T22" fmla="*/ 184 w 378"/>
                <a:gd name="T23" fmla="*/ 157 h 195"/>
                <a:gd name="T24" fmla="*/ 287 w 378"/>
                <a:gd name="T25" fmla="*/ 155 h 195"/>
                <a:gd name="T26" fmla="*/ 374 w 378"/>
                <a:gd name="T27" fmla="*/ 102 h 195"/>
                <a:gd name="T28" fmla="*/ 190 w 378"/>
                <a:gd name="T29" fmla="*/ 149 h 195"/>
                <a:gd name="T30" fmla="*/ 187 w 378"/>
                <a:gd name="T31" fmla="*/ 117 h 195"/>
                <a:gd name="T32" fmla="*/ 268 w 378"/>
                <a:gd name="T33" fmla="*/ 145 h 195"/>
                <a:gd name="T34" fmla="*/ 244 w 378"/>
                <a:gd name="T35" fmla="*/ 92 h 195"/>
                <a:gd name="T36" fmla="*/ 246 w 378"/>
                <a:gd name="T37" fmla="*/ 117 h 195"/>
                <a:gd name="T38" fmla="*/ 265 w 378"/>
                <a:gd name="T39" fmla="*/ 97 h 195"/>
                <a:gd name="T40" fmla="*/ 225 w 378"/>
                <a:gd name="T41" fmla="*/ 118 h 195"/>
                <a:gd name="T42" fmla="*/ 184 w 378"/>
                <a:gd name="T43" fmla="*/ 106 h 195"/>
                <a:gd name="T44" fmla="*/ 194 w 378"/>
                <a:gd name="T45" fmla="*/ 94 h 195"/>
                <a:gd name="T46" fmla="*/ 243 w 378"/>
                <a:gd name="T47" fmla="*/ 60 h 195"/>
                <a:gd name="T48" fmla="*/ 242 w 378"/>
                <a:gd name="T49" fmla="*/ 49 h 195"/>
                <a:gd name="T50" fmla="*/ 293 w 378"/>
                <a:gd name="T51" fmla="*/ 81 h 195"/>
                <a:gd name="T52" fmla="*/ 336 w 378"/>
                <a:gd name="T53" fmla="*/ 93 h 195"/>
                <a:gd name="T54" fmla="*/ 280 w 378"/>
                <a:gd name="T55" fmla="*/ 147 h 195"/>
                <a:gd name="T56" fmla="*/ 117 w 378"/>
                <a:gd name="T57" fmla="*/ 180 h 195"/>
                <a:gd name="T58" fmla="*/ 102 w 378"/>
                <a:gd name="T59" fmla="*/ 153 h 195"/>
                <a:gd name="T60" fmla="*/ 84 w 378"/>
                <a:gd name="T61" fmla="*/ 134 h 195"/>
                <a:gd name="T62" fmla="*/ 96 w 378"/>
                <a:gd name="T63" fmla="*/ 100 h 195"/>
                <a:gd name="T64" fmla="*/ 136 w 378"/>
                <a:gd name="T65" fmla="*/ 116 h 195"/>
                <a:gd name="T66" fmla="*/ 112 w 378"/>
                <a:gd name="T67" fmla="*/ 123 h 195"/>
                <a:gd name="T68" fmla="*/ 102 w 378"/>
                <a:gd name="T69" fmla="*/ 123 h 195"/>
                <a:gd name="T70" fmla="*/ 116 w 378"/>
                <a:gd name="T71" fmla="*/ 139 h 195"/>
                <a:gd name="T72" fmla="*/ 145 w 378"/>
                <a:gd name="T73" fmla="*/ 105 h 195"/>
                <a:gd name="T74" fmla="*/ 73 w 378"/>
                <a:gd name="T75" fmla="*/ 120 h 195"/>
                <a:gd name="T76" fmla="*/ 17 w 378"/>
                <a:gd name="T77" fmla="*/ 108 h 195"/>
                <a:gd name="T78" fmla="*/ 80 w 378"/>
                <a:gd name="T79" fmla="*/ 79 h 195"/>
                <a:gd name="T80" fmla="*/ 128 w 378"/>
                <a:gd name="T81" fmla="*/ 62 h 195"/>
                <a:gd name="T82" fmla="*/ 161 w 378"/>
                <a:gd name="T83" fmla="*/ 97 h 195"/>
                <a:gd name="T84" fmla="*/ 177 w 378"/>
                <a:gd name="T85" fmla="*/ 118 h 195"/>
                <a:gd name="T86" fmla="*/ 162 w 378"/>
                <a:gd name="T87" fmla="*/ 142 h 195"/>
                <a:gd name="T88" fmla="*/ 155 w 378"/>
                <a:gd name="T89" fmla="*/ 148 h 195"/>
                <a:gd name="T90" fmla="*/ 156 w 378"/>
                <a:gd name="T91" fmla="*/ 153 h 195"/>
                <a:gd name="T92" fmla="*/ 200 w 378"/>
                <a:gd name="T93" fmla="*/ 30 h 195"/>
                <a:gd name="T94" fmla="*/ 203 w 378"/>
                <a:gd name="T95" fmla="*/ 34 h 195"/>
                <a:gd name="T96" fmla="*/ 224 w 378"/>
                <a:gd name="T97" fmla="*/ 39 h 195"/>
                <a:gd name="T98" fmla="*/ 204 w 378"/>
                <a:gd name="T99" fmla="*/ 85 h 195"/>
                <a:gd name="T100" fmla="*/ 200 w 378"/>
                <a:gd name="T101" fmla="*/ 46 h 195"/>
                <a:gd name="T102" fmla="*/ 170 w 378"/>
                <a:gd name="T103" fmla="*/ 47 h 195"/>
                <a:gd name="T104" fmla="*/ 171 w 378"/>
                <a:gd name="T105" fmla="*/ 72 h 195"/>
                <a:gd name="T106" fmla="*/ 177 w 378"/>
                <a:gd name="T107" fmla="*/ 54 h 195"/>
                <a:gd name="T108" fmla="*/ 198 w 378"/>
                <a:gd name="T109" fmla="*/ 63 h 195"/>
                <a:gd name="T110" fmla="*/ 178 w 378"/>
                <a:gd name="T111" fmla="*/ 88 h 195"/>
                <a:gd name="T112" fmla="*/ 147 w 378"/>
                <a:gd name="T113" fmla="*/ 81 h 195"/>
                <a:gd name="T114" fmla="*/ 158 w 378"/>
                <a:gd name="T115" fmla="*/ 42 h 195"/>
                <a:gd name="T116" fmla="*/ 158 w 378"/>
                <a:gd name="T117" fmla="*/ 34 h 195"/>
                <a:gd name="T118" fmla="*/ 181 w 378"/>
                <a:gd name="T119" fmla="*/ 1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8" h="195">
                  <a:moveTo>
                    <a:pt x="374" y="102"/>
                  </a:moveTo>
                  <a:cubicBezTo>
                    <a:pt x="373" y="101"/>
                    <a:pt x="370" y="99"/>
                    <a:pt x="365" y="103"/>
                  </a:cubicBezTo>
                  <a:cubicBezTo>
                    <a:pt x="361" y="107"/>
                    <a:pt x="358" y="104"/>
                    <a:pt x="344" y="87"/>
                  </a:cubicBezTo>
                  <a:cubicBezTo>
                    <a:pt x="342" y="85"/>
                    <a:pt x="342" y="85"/>
                    <a:pt x="342" y="85"/>
                  </a:cubicBezTo>
                  <a:cubicBezTo>
                    <a:pt x="329" y="69"/>
                    <a:pt x="314" y="70"/>
                    <a:pt x="303" y="71"/>
                  </a:cubicBezTo>
                  <a:cubicBezTo>
                    <a:pt x="300" y="71"/>
                    <a:pt x="297" y="71"/>
                    <a:pt x="294" y="71"/>
                  </a:cubicBezTo>
                  <a:cubicBezTo>
                    <a:pt x="291" y="71"/>
                    <a:pt x="291" y="71"/>
                    <a:pt x="291" y="71"/>
                  </a:cubicBezTo>
                  <a:cubicBezTo>
                    <a:pt x="290" y="70"/>
                    <a:pt x="290" y="68"/>
                    <a:pt x="290" y="67"/>
                  </a:cubicBezTo>
                  <a:cubicBezTo>
                    <a:pt x="289" y="62"/>
                    <a:pt x="288" y="55"/>
                    <a:pt x="281" y="47"/>
                  </a:cubicBezTo>
                  <a:cubicBezTo>
                    <a:pt x="270" y="32"/>
                    <a:pt x="250" y="36"/>
                    <a:pt x="242" y="38"/>
                  </a:cubicBezTo>
                  <a:cubicBezTo>
                    <a:pt x="236" y="31"/>
                    <a:pt x="229" y="28"/>
                    <a:pt x="222" y="26"/>
                  </a:cubicBezTo>
                  <a:cubicBezTo>
                    <a:pt x="217" y="24"/>
                    <a:pt x="213" y="24"/>
                    <a:pt x="209" y="24"/>
                  </a:cubicBezTo>
                  <a:cubicBezTo>
                    <a:pt x="205" y="6"/>
                    <a:pt x="189" y="0"/>
                    <a:pt x="181" y="0"/>
                  </a:cubicBezTo>
                  <a:cubicBezTo>
                    <a:pt x="168" y="0"/>
                    <a:pt x="159" y="4"/>
                    <a:pt x="153" y="12"/>
                  </a:cubicBezTo>
                  <a:cubicBezTo>
                    <a:pt x="149" y="18"/>
                    <a:pt x="148" y="25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37" y="35"/>
                    <a:pt x="133" y="40"/>
                    <a:pt x="130" y="45"/>
                  </a:cubicBezTo>
                  <a:cubicBezTo>
                    <a:pt x="126" y="50"/>
                    <a:pt x="123" y="54"/>
                    <a:pt x="115" y="56"/>
                  </a:cubicBezTo>
                  <a:cubicBezTo>
                    <a:pt x="112" y="57"/>
                    <a:pt x="109" y="57"/>
                    <a:pt x="106" y="57"/>
                  </a:cubicBezTo>
                  <a:cubicBezTo>
                    <a:pt x="95" y="57"/>
                    <a:pt x="80" y="58"/>
                    <a:pt x="71" y="74"/>
                  </a:cubicBezTo>
                  <a:cubicBezTo>
                    <a:pt x="70" y="75"/>
                    <a:pt x="70" y="77"/>
                    <a:pt x="69" y="78"/>
                  </a:cubicBezTo>
                  <a:cubicBezTo>
                    <a:pt x="65" y="86"/>
                    <a:pt x="64" y="88"/>
                    <a:pt x="52" y="86"/>
                  </a:cubicBezTo>
                  <a:cubicBezTo>
                    <a:pt x="32" y="83"/>
                    <a:pt x="25" y="83"/>
                    <a:pt x="1" y="111"/>
                  </a:cubicBezTo>
                  <a:cubicBezTo>
                    <a:pt x="0" y="113"/>
                    <a:pt x="0" y="115"/>
                    <a:pt x="1" y="117"/>
                  </a:cubicBezTo>
                  <a:cubicBezTo>
                    <a:pt x="2" y="119"/>
                    <a:pt x="5" y="120"/>
                    <a:pt x="7" y="119"/>
                  </a:cubicBezTo>
                  <a:cubicBezTo>
                    <a:pt x="7" y="119"/>
                    <a:pt x="19" y="115"/>
                    <a:pt x="28" y="124"/>
                  </a:cubicBezTo>
                  <a:cubicBezTo>
                    <a:pt x="40" y="136"/>
                    <a:pt x="63" y="141"/>
                    <a:pt x="73" y="141"/>
                  </a:cubicBezTo>
                  <a:cubicBezTo>
                    <a:pt x="74" y="141"/>
                    <a:pt x="74" y="141"/>
                    <a:pt x="75" y="140"/>
                  </a:cubicBezTo>
                  <a:cubicBezTo>
                    <a:pt x="77" y="145"/>
                    <a:pt x="80" y="150"/>
                    <a:pt x="84" y="154"/>
                  </a:cubicBezTo>
                  <a:cubicBezTo>
                    <a:pt x="88" y="159"/>
                    <a:pt x="93" y="162"/>
                    <a:pt x="98" y="163"/>
                  </a:cubicBezTo>
                  <a:cubicBezTo>
                    <a:pt x="99" y="169"/>
                    <a:pt x="102" y="180"/>
                    <a:pt x="110" y="188"/>
                  </a:cubicBezTo>
                  <a:cubicBezTo>
                    <a:pt x="115" y="193"/>
                    <a:pt x="122" y="195"/>
                    <a:pt x="131" y="195"/>
                  </a:cubicBezTo>
                  <a:cubicBezTo>
                    <a:pt x="132" y="195"/>
                    <a:pt x="134" y="195"/>
                    <a:pt x="136" y="195"/>
                  </a:cubicBezTo>
                  <a:cubicBezTo>
                    <a:pt x="150" y="193"/>
                    <a:pt x="162" y="185"/>
                    <a:pt x="166" y="172"/>
                  </a:cubicBezTo>
                  <a:cubicBezTo>
                    <a:pt x="169" y="165"/>
                    <a:pt x="169" y="158"/>
                    <a:pt x="167" y="152"/>
                  </a:cubicBezTo>
                  <a:cubicBezTo>
                    <a:pt x="172" y="152"/>
                    <a:pt x="178" y="153"/>
                    <a:pt x="184" y="157"/>
                  </a:cubicBezTo>
                  <a:cubicBezTo>
                    <a:pt x="203" y="171"/>
                    <a:pt x="218" y="177"/>
                    <a:pt x="238" y="177"/>
                  </a:cubicBezTo>
                  <a:cubicBezTo>
                    <a:pt x="241" y="177"/>
                    <a:pt x="244" y="176"/>
                    <a:pt x="248" y="176"/>
                  </a:cubicBezTo>
                  <a:cubicBezTo>
                    <a:pt x="264" y="175"/>
                    <a:pt x="275" y="165"/>
                    <a:pt x="287" y="155"/>
                  </a:cubicBezTo>
                  <a:cubicBezTo>
                    <a:pt x="300" y="144"/>
                    <a:pt x="312" y="134"/>
                    <a:pt x="330" y="135"/>
                  </a:cubicBezTo>
                  <a:cubicBezTo>
                    <a:pt x="356" y="138"/>
                    <a:pt x="372" y="122"/>
                    <a:pt x="376" y="111"/>
                  </a:cubicBezTo>
                  <a:cubicBezTo>
                    <a:pt x="378" y="105"/>
                    <a:pt x="376" y="103"/>
                    <a:pt x="374" y="102"/>
                  </a:cubicBezTo>
                  <a:close/>
                  <a:moveTo>
                    <a:pt x="280" y="147"/>
                  </a:moveTo>
                  <a:cubicBezTo>
                    <a:pt x="270" y="157"/>
                    <a:pt x="260" y="165"/>
                    <a:pt x="247" y="166"/>
                  </a:cubicBezTo>
                  <a:cubicBezTo>
                    <a:pt x="224" y="168"/>
                    <a:pt x="210" y="164"/>
                    <a:pt x="190" y="149"/>
                  </a:cubicBezTo>
                  <a:cubicBezTo>
                    <a:pt x="186" y="146"/>
                    <a:pt x="181" y="144"/>
                    <a:pt x="177" y="143"/>
                  </a:cubicBezTo>
                  <a:cubicBezTo>
                    <a:pt x="181" y="140"/>
                    <a:pt x="184" y="136"/>
                    <a:pt x="186" y="130"/>
                  </a:cubicBezTo>
                  <a:cubicBezTo>
                    <a:pt x="187" y="126"/>
                    <a:pt x="187" y="122"/>
                    <a:pt x="187" y="117"/>
                  </a:cubicBezTo>
                  <a:cubicBezTo>
                    <a:pt x="204" y="112"/>
                    <a:pt x="210" y="115"/>
                    <a:pt x="216" y="124"/>
                  </a:cubicBezTo>
                  <a:cubicBezTo>
                    <a:pt x="227" y="139"/>
                    <a:pt x="240" y="147"/>
                    <a:pt x="254" y="147"/>
                  </a:cubicBezTo>
                  <a:cubicBezTo>
                    <a:pt x="258" y="147"/>
                    <a:pt x="263" y="146"/>
                    <a:pt x="268" y="145"/>
                  </a:cubicBezTo>
                  <a:cubicBezTo>
                    <a:pt x="281" y="140"/>
                    <a:pt x="288" y="130"/>
                    <a:pt x="288" y="117"/>
                  </a:cubicBezTo>
                  <a:cubicBezTo>
                    <a:pt x="288" y="104"/>
                    <a:pt x="278" y="90"/>
                    <a:pt x="268" y="87"/>
                  </a:cubicBezTo>
                  <a:cubicBezTo>
                    <a:pt x="259" y="85"/>
                    <a:pt x="249" y="87"/>
                    <a:pt x="244" y="92"/>
                  </a:cubicBezTo>
                  <a:cubicBezTo>
                    <a:pt x="239" y="97"/>
                    <a:pt x="237" y="104"/>
                    <a:pt x="239" y="112"/>
                  </a:cubicBezTo>
                  <a:cubicBezTo>
                    <a:pt x="239" y="113"/>
                    <a:pt x="240" y="113"/>
                    <a:pt x="240" y="114"/>
                  </a:cubicBezTo>
                  <a:cubicBezTo>
                    <a:pt x="240" y="116"/>
                    <a:pt x="243" y="118"/>
                    <a:pt x="246" y="117"/>
                  </a:cubicBezTo>
                  <a:cubicBezTo>
                    <a:pt x="249" y="116"/>
                    <a:pt x="250" y="113"/>
                    <a:pt x="249" y="111"/>
                  </a:cubicBezTo>
                  <a:cubicBezTo>
                    <a:pt x="248" y="107"/>
                    <a:pt x="248" y="103"/>
                    <a:pt x="251" y="99"/>
                  </a:cubicBezTo>
                  <a:cubicBezTo>
                    <a:pt x="254" y="96"/>
                    <a:pt x="260" y="95"/>
                    <a:pt x="265" y="97"/>
                  </a:cubicBezTo>
                  <a:cubicBezTo>
                    <a:pt x="271" y="99"/>
                    <a:pt x="278" y="108"/>
                    <a:pt x="278" y="118"/>
                  </a:cubicBezTo>
                  <a:cubicBezTo>
                    <a:pt x="278" y="124"/>
                    <a:pt x="276" y="131"/>
                    <a:pt x="264" y="135"/>
                  </a:cubicBezTo>
                  <a:cubicBezTo>
                    <a:pt x="249" y="140"/>
                    <a:pt x="236" y="134"/>
                    <a:pt x="225" y="118"/>
                  </a:cubicBezTo>
                  <a:cubicBezTo>
                    <a:pt x="223" y="116"/>
                    <a:pt x="222" y="114"/>
                    <a:pt x="221" y="113"/>
                  </a:cubicBezTo>
                  <a:cubicBezTo>
                    <a:pt x="212" y="104"/>
                    <a:pt x="201" y="102"/>
                    <a:pt x="184" y="107"/>
                  </a:cubicBezTo>
                  <a:cubicBezTo>
                    <a:pt x="184" y="107"/>
                    <a:pt x="184" y="106"/>
                    <a:pt x="184" y="106"/>
                  </a:cubicBezTo>
                  <a:cubicBezTo>
                    <a:pt x="183" y="103"/>
                    <a:pt x="181" y="101"/>
                    <a:pt x="180" y="98"/>
                  </a:cubicBezTo>
                  <a:cubicBezTo>
                    <a:pt x="183" y="98"/>
                    <a:pt x="186" y="97"/>
                    <a:pt x="189" y="96"/>
                  </a:cubicBezTo>
                  <a:cubicBezTo>
                    <a:pt x="191" y="95"/>
                    <a:pt x="193" y="95"/>
                    <a:pt x="194" y="94"/>
                  </a:cubicBezTo>
                  <a:cubicBezTo>
                    <a:pt x="195" y="94"/>
                    <a:pt x="195" y="94"/>
                    <a:pt x="195" y="93"/>
                  </a:cubicBezTo>
                  <a:cubicBezTo>
                    <a:pt x="207" y="97"/>
                    <a:pt x="217" y="96"/>
                    <a:pt x="226" y="91"/>
                  </a:cubicBezTo>
                  <a:cubicBezTo>
                    <a:pt x="240" y="81"/>
                    <a:pt x="243" y="61"/>
                    <a:pt x="243" y="60"/>
                  </a:cubicBezTo>
                  <a:cubicBezTo>
                    <a:pt x="243" y="60"/>
                    <a:pt x="243" y="60"/>
                    <a:pt x="243" y="59"/>
                  </a:cubicBezTo>
                  <a:cubicBezTo>
                    <a:pt x="243" y="56"/>
                    <a:pt x="242" y="52"/>
                    <a:pt x="241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49"/>
                    <a:pt x="264" y="41"/>
                    <a:pt x="274" y="53"/>
                  </a:cubicBezTo>
                  <a:cubicBezTo>
                    <a:pt x="278" y="59"/>
                    <a:pt x="279" y="64"/>
                    <a:pt x="280" y="68"/>
                  </a:cubicBezTo>
                  <a:cubicBezTo>
                    <a:pt x="281" y="74"/>
                    <a:pt x="282" y="81"/>
                    <a:pt x="293" y="81"/>
                  </a:cubicBezTo>
                  <a:cubicBezTo>
                    <a:pt x="297" y="81"/>
                    <a:pt x="300" y="81"/>
                    <a:pt x="303" y="81"/>
                  </a:cubicBezTo>
                  <a:cubicBezTo>
                    <a:pt x="314" y="80"/>
                    <a:pt x="325" y="80"/>
                    <a:pt x="334" y="91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45" y="105"/>
                    <a:pt x="353" y="114"/>
                    <a:pt x="361" y="115"/>
                  </a:cubicBezTo>
                  <a:cubicBezTo>
                    <a:pt x="356" y="120"/>
                    <a:pt x="346" y="126"/>
                    <a:pt x="331" y="125"/>
                  </a:cubicBezTo>
                  <a:cubicBezTo>
                    <a:pt x="309" y="123"/>
                    <a:pt x="294" y="136"/>
                    <a:pt x="280" y="147"/>
                  </a:cubicBezTo>
                  <a:close/>
                  <a:moveTo>
                    <a:pt x="157" y="169"/>
                  </a:moveTo>
                  <a:cubicBezTo>
                    <a:pt x="154" y="177"/>
                    <a:pt x="145" y="183"/>
                    <a:pt x="135" y="185"/>
                  </a:cubicBezTo>
                  <a:cubicBezTo>
                    <a:pt x="127" y="186"/>
                    <a:pt x="121" y="184"/>
                    <a:pt x="117" y="180"/>
                  </a:cubicBezTo>
                  <a:cubicBezTo>
                    <a:pt x="108" y="173"/>
                    <a:pt x="108" y="159"/>
                    <a:pt x="108" y="159"/>
                  </a:cubicBezTo>
                  <a:cubicBezTo>
                    <a:pt x="108" y="157"/>
                    <a:pt x="108" y="156"/>
                    <a:pt x="106" y="155"/>
                  </a:cubicBezTo>
                  <a:cubicBezTo>
                    <a:pt x="105" y="154"/>
                    <a:pt x="104" y="153"/>
                    <a:pt x="102" y="153"/>
                  </a:cubicBezTo>
                  <a:cubicBezTo>
                    <a:pt x="100" y="154"/>
                    <a:pt x="96" y="152"/>
                    <a:pt x="91" y="147"/>
                  </a:cubicBezTo>
                  <a:cubicBezTo>
                    <a:pt x="89" y="145"/>
                    <a:pt x="87" y="142"/>
                    <a:pt x="86" y="139"/>
                  </a:cubicBezTo>
                  <a:cubicBezTo>
                    <a:pt x="85" y="138"/>
                    <a:pt x="84" y="136"/>
                    <a:pt x="84" y="134"/>
                  </a:cubicBezTo>
                  <a:cubicBezTo>
                    <a:pt x="83" y="133"/>
                    <a:pt x="83" y="131"/>
                    <a:pt x="82" y="129"/>
                  </a:cubicBezTo>
                  <a:cubicBezTo>
                    <a:pt x="82" y="127"/>
                    <a:pt x="82" y="125"/>
                    <a:pt x="83" y="122"/>
                  </a:cubicBezTo>
                  <a:cubicBezTo>
                    <a:pt x="85" y="112"/>
                    <a:pt x="89" y="105"/>
                    <a:pt x="96" y="100"/>
                  </a:cubicBezTo>
                  <a:cubicBezTo>
                    <a:pt x="103" y="96"/>
                    <a:pt x="113" y="95"/>
                    <a:pt x="124" y="98"/>
                  </a:cubicBezTo>
                  <a:cubicBezTo>
                    <a:pt x="131" y="100"/>
                    <a:pt x="134" y="104"/>
                    <a:pt x="135" y="109"/>
                  </a:cubicBezTo>
                  <a:cubicBezTo>
                    <a:pt x="136" y="112"/>
                    <a:pt x="136" y="114"/>
                    <a:pt x="136" y="116"/>
                  </a:cubicBezTo>
                  <a:cubicBezTo>
                    <a:pt x="135" y="122"/>
                    <a:pt x="132" y="129"/>
                    <a:pt x="125" y="129"/>
                  </a:cubicBezTo>
                  <a:cubicBezTo>
                    <a:pt x="120" y="130"/>
                    <a:pt x="116" y="129"/>
                    <a:pt x="114" y="127"/>
                  </a:cubicBezTo>
                  <a:cubicBezTo>
                    <a:pt x="112" y="125"/>
                    <a:pt x="112" y="123"/>
                    <a:pt x="112" y="123"/>
                  </a:cubicBezTo>
                  <a:cubicBezTo>
                    <a:pt x="112" y="122"/>
                    <a:pt x="112" y="121"/>
                    <a:pt x="112" y="121"/>
                  </a:cubicBezTo>
                  <a:cubicBezTo>
                    <a:pt x="111" y="119"/>
                    <a:pt x="109" y="118"/>
                    <a:pt x="107" y="118"/>
                  </a:cubicBezTo>
                  <a:cubicBezTo>
                    <a:pt x="105" y="118"/>
                    <a:pt x="102" y="120"/>
                    <a:pt x="102" y="123"/>
                  </a:cubicBezTo>
                  <a:cubicBezTo>
                    <a:pt x="102" y="123"/>
                    <a:pt x="102" y="126"/>
                    <a:pt x="104" y="130"/>
                  </a:cubicBezTo>
                  <a:cubicBezTo>
                    <a:pt x="105" y="131"/>
                    <a:pt x="105" y="133"/>
                    <a:pt x="107" y="134"/>
                  </a:cubicBezTo>
                  <a:cubicBezTo>
                    <a:pt x="109" y="136"/>
                    <a:pt x="112" y="138"/>
                    <a:pt x="116" y="139"/>
                  </a:cubicBezTo>
                  <a:cubicBezTo>
                    <a:pt x="119" y="139"/>
                    <a:pt x="122" y="140"/>
                    <a:pt x="125" y="139"/>
                  </a:cubicBezTo>
                  <a:cubicBezTo>
                    <a:pt x="136" y="139"/>
                    <a:pt x="145" y="130"/>
                    <a:pt x="146" y="117"/>
                  </a:cubicBezTo>
                  <a:cubicBezTo>
                    <a:pt x="146" y="113"/>
                    <a:pt x="146" y="109"/>
                    <a:pt x="145" y="105"/>
                  </a:cubicBezTo>
                  <a:cubicBezTo>
                    <a:pt x="142" y="97"/>
                    <a:pt x="136" y="91"/>
                    <a:pt x="127" y="88"/>
                  </a:cubicBezTo>
                  <a:cubicBezTo>
                    <a:pt x="113" y="84"/>
                    <a:pt x="100" y="86"/>
                    <a:pt x="90" y="92"/>
                  </a:cubicBezTo>
                  <a:cubicBezTo>
                    <a:pt x="81" y="98"/>
                    <a:pt x="75" y="107"/>
                    <a:pt x="73" y="120"/>
                  </a:cubicBezTo>
                  <a:cubicBezTo>
                    <a:pt x="72" y="124"/>
                    <a:pt x="72" y="127"/>
                    <a:pt x="72" y="130"/>
                  </a:cubicBezTo>
                  <a:cubicBezTo>
                    <a:pt x="64" y="131"/>
                    <a:pt x="44" y="126"/>
                    <a:pt x="35" y="117"/>
                  </a:cubicBezTo>
                  <a:cubicBezTo>
                    <a:pt x="29" y="111"/>
                    <a:pt x="23" y="109"/>
                    <a:pt x="17" y="108"/>
                  </a:cubicBezTo>
                  <a:cubicBezTo>
                    <a:pt x="31" y="93"/>
                    <a:pt x="36" y="94"/>
                    <a:pt x="51" y="96"/>
                  </a:cubicBezTo>
                  <a:cubicBezTo>
                    <a:pt x="69" y="99"/>
                    <a:pt x="73" y="92"/>
                    <a:pt x="78" y="83"/>
                  </a:cubicBezTo>
                  <a:cubicBezTo>
                    <a:pt x="79" y="81"/>
                    <a:pt x="79" y="80"/>
                    <a:pt x="80" y="79"/>
                  </a:cubicBezTo>
                  <a:cubicBezTo>
                    <a:pt x="86" y="68"/>
                    <a:pt x="96" y="67"/>
                    <a:pt x="106" y="67"/>
                  </a:cubicBezTo>
                  <a:cubicBezTo>
                    <a:pt x="110" y="67"/>
                    <a:pt x="114" y="67"/>
                    <a:pt x="117" y="66"/>
                  </a:cubicBezTo>
                  <a:cubicBezTo>
                    <a:pt x="121" y="65"/>
                    <a:pt x="125" y="63"/>
                    <a:pt x="128" y="62"/>
                  </a:cubicBezTo>
                  <a:cubicBezTo>
                    <a:pt x="128" y="62"/>
                    <a:pt x="127" y="62"/>
                    <a:pt x="127" y="62"/>
                  </a:cubicBezTo>
                  <a:cubicBezTo>
                    <a:pt x="126" y="73"/>
                    <a:pt x="131" y="83"/>
                    <a:pt x="141" y="90"/>
                  </a:cubicBezTo>
                  <a:cubicBezTo>
                    <a:pt x="147" y="93"/>
                    <a:pt x="153" y="96"/>
                    <a:pt x="161" y="97"/>
                  </a:cubicBezTo>
                  <a:cubicBezTo>
                    <a:pt x="163" y="98"/>
                    <a:pt x="166" y="98"/>
                    <a:pt x="168" y="98"/>
                  </a:cubicBezTo>
                  <a:cubicBezTo>
                    <a:pt x="169" y="100"/>
                    <a:pt x="170" y="101"/>
                    <a:pt x="171" y="103"/>
                  </a:cubicBezTo>
                  <a:cubicBezTo>
                    <a:pt x="174" y="108"/>
                    <a:pt x="176" y="113"/>
                    <a:pt x="177" y="118"/>
                  </a:cubicBezTo>
                  <a:cubicBezTo>
                    <a:pt x="177" y="121"/>
                    <a:pt x="177" y="124"/>
                    <a:pt x="176" y="127"/>
                  </a:cubicBezTo>
                  <a:cubicBezTo>
                    <a:pt x="174" y="134"/>
                    <a:pt x="168" y="139"/>
                    <a:pt x="163" y="142"/>
                  </a:cubicBezTo>
                  <a:cubicBezTo>
                    <a:pt x="163" y="142"/>
                    <a:pt x="163" y="142"/>
                    <a:pt x="162" y="142"/>
                  </a:cubicBezTo>
                  <a:cubicBezTo>
                    <a:pt x="160" y="144"/>
                    <a:pt x="158" y="144"/>
                    <a:pt x="158" y="144"/>
                  </a:cubicBezTo>
                  <a:cubicBezTo>
                    <a:pt x="156" y="145"/>
                    <a:pt x="155" y="146"/>
                    <a:pt x="155" y="148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54" y="150"/>
                    <a:pt x="155" y="151"/>
                    <a:pt x="156" y="152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9" y="157"/>
                    <a:pt x="159" y="163"/>
                    <a:pt x="157" y="169"/>
                  </a:cubicBezTo>
                  <a:close/>
                  <a:moveTo>
                    <a:pt x="181" y="10"/>
                  </a:moveTo>
                  <a:cubicBezTo>
                    <a:pt x="182" y="10"/>
                    <a:pt x="197" y="11"/>
                    <a:pt x="200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31"/>
                    <a:pt x="201" y="32"/>
                    <a:pt x="202" y="33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204" y="34"/>
                    <a:pt x="205" y="34"/>
                    <a:pt x="206" y="34"/>
                  </a:cubicBezTo>
                  <a:cubicBezTo>
                    <a:pt x="206" y="34"/>
                    <a:pt x="213" y="33"/>
                    <a:pt x="219" y="36"/>
                  </a:cubicBezTo>
                  <a:cubicBezTo>
                    <a:pt x="221" y="37"/>
                    <a:pt x="223" y="38"/>
                    <a:pt x="224" y="39"/>
                  </a:cubicBezTo>
                  <a:cubicBezTo>
                    <a:pt x="229" y="43"/>
                    <a:pt x="232" y="50"/>
                    <a:pt x="233" y="59"/>
                  </a:cubicBezTo>
                  <a:cubicBezTo>
                    <a:pt x="232" y="62"/>
                    <a:pt x="230" y="76"/>
                    <a:pt x="220" y="82"/>
                  </a:cubicBezTo>
                  <a:cubicBezTo>
                    <a:pt x="216" y="85"/>
                    <a:pt x="210" y="86"/>
                    <a:pt x="204" y="85"/>
                  </a:cubicBezTo>
                  <a:cubicBezTo>
                    <a:pt x="208" y="79"/>
                    <a:pt x="209" y="71"/>
                    <a:pt x="208" y="63"/>
                  </a:cubicBezTo>
                  <a:cubicBezTo>
                    <a:pt x="208" y="62"/>
                    <a:pt x="208" y="61"/>
                    <a:pt x="208" y="61"/>
                  </a:cubicBezTo>
                  <a:cubicBezTo>
                    <a:pt x="206" y="55"/>
                    <a:pt x="204" y="50"/>
                    <a:pt x="200" y="46"/>
                  </a:cubicBezTo>
                  <a:cubicBezTo>
                    <a:pt x="200" y="46"/>
                    <a:pt x="199" y="45"/>
                    <a:pt x="198" y="45"/>
                  </a:cubicBezTo>
                  <a:cubicBezTo>
                    <a:pt x="195" y="42"/>
                    <a:pt x="191" y="41"/>
                    <a:pt x="187" y="41"/>
                  </a:cubicBezTo>
                  <a:cubicBezTo>
                    <a:pt x="180" y="41"/>
                    <a:pt x="174" y="43"/>
                    <a:pt x="170" y="47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3" y="56"/>
                    <a:pt x="165" y="67"/>
                    <a:pt x="165" y="68"/>
                  </a:cubicBezTo>
                  <a:cubicBezTo>
                    <a:pt x="166" y="71"/>
                    <a:pt x="168" y="73"/>
                    <a:pt x="171" y="72"/>
                  </a:cubicBezTo>
                  <a:cubicBezTo>
                    <a:pt x="172" y="72"/>
                    <a:pt x="173" y="71"/>
                    <a:pt x="174" y="70"/>
                  </a:cubicBezTo>
                  <a:cubicBezTo>
                    <a:pt x="175" y="69"/>
                    <a:pt x="175" y="68"/>
                    <a:pt x="175" y="66"/>
                  </a:cubicBezTo>
                  <a:cubicBezTo>
                    <a:pt x="175" y="64"/>
                    <a:pt x="174" y="58"/>
                    <a:pt x="177" y="54"/>
                  </a:cubicBezTo>
                  <a:cubicBezTo>
                    <a:pt x="179" y="52"/>
                    <a:pt x="183" y="51"/>
                    <a:pt x="187" y="51"/>
                  </a:cubicBezTo>
                  <a:cubicBezTo>
                    <a:pt x="190" y="51"/>
                    <a:pt x="192" y="52"/>
                    <a:pt x="194" y="54"/>
                  </a:cubicBezTo>
                  <a:cubicBezTo>
                    <a:pt x="196" y="57"/>
                    <a:pt x="197" y="60"/>
                    <a:pt x="198" y="63"/>
                  </a:cubicBezTo>
                  <a:cubicBezTo>
                    <a:pt x="200" y="70"/>
                    <a:pt x="198" y="80"/>
                    <a:pt x="191" y="84"/>
                  </a:cubicBezTo>
                  <a:cubicBezTo>
                    <a:pt x="191" y="84"/>
                    <a:pt x="190" y="85"/>
                    <a:pt x="190" y="85"/>
                  </a:cubicBezTo>
                  <a:cubicBezTo>
                    <a:pt x="186" y="87"/>
                    <a:pt x="182" y="88"/>
                    <a:pt x="178" y="88"/>
                  </a:cubicBezTo>
                  <a:cubicBezTo>
                    <a:pt x="176" y="88"/>
                    <a:pt x="175" y="88"/>
                    <a:pt x="173" y="88"/>
                  </a:cubicBezTo>
                  <a:cubicBezTo>
                    <a:pt x="171" y="88"/>
                    <a:pt x="170" y="88"/>
                    <a:pt x="168" y="88"/>
                  </a:cubicBezTo>
                  <a:cubicBezTo>
                    <a:pt x="160" y="88"/>
                    <a:pt x="152" y="85"/>
                    <a:pt x="147" y="81"/>
                  </a:cubicBezTo>
                  <a:cubicBezTo>
                    <a:pt x="140" y="77"/>
                    <a:pt x="137" y="71"/>
                    <a:pt x="138" y="63"/>
                  </a:cubicBezTo>
                  <a:cubicBezTo>
                    <a:pt x="138" y="62"/>
                    <a:pt x="138" y="47"/>
                    <a:pt x="154" y="44"/>
                  </a:cubicBezTo>
                  <a:cubicBezTo>
                    <a:pt x="156" y="44"/>
                    <a:pt x="157" y="43"/>
                    <a:pt x="158" y="42"/>
                  </a:cubicBezTo>
                  <a:cubicBezTo>
                    <a:pt x="158" y="41"/>
                    <a:pt x="159" y="40"/>
                    <a:pt x="159" y="39"/>
                  </a:cubicBezTo>
                  <a:cubicBezTo>
                    <a:pt x="159" y="39"/>
                    <a:pt x="159" y="39"/>
                    <a:pt x="158" y="38"/>
                  </a:cubicBezTo>
                  <a:cubicBezTo>
                    <a:pt x="158" y="38"/>
                    <a:pt x="158" y="37"/>
                    <a:pt x="158" y="34"/>
                  </a:cubicBezTo>
                  <a:cubicBezTo>
                    <a:pt x="158" y="33"/>
                    <a:pt x="158" y="31"/>
                    <a:pt x="158" y="29"/>
                  </a:cubicBezTo>
                  <a:cubicBezTo>
                    <a:pt x="158" y="26"/>
                    <a:pt x="159" y="21"/>
                    <a:pt x="162" y="18"/>
                  </a:cubicBezTo>
                  <a:cubicBezTo>
                    <a:pt x="165" y="13"/>
                    <a:pt x="172" y="11"/>
                    <a:pt x="181" y="10"/>
                  </a:cubicBezTo>
                  <a:close/>
                </a:path>
              </a:pathLst>
            </a:custGeom>
            <a:solidFill>
              <a:srgbClr val="EDB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37794" y="53253"/>
            <a:ext cx="1269729" cy="3089237"/>
            <a:chOff x="962025" y="3290888"/>
            <a:chExt cx="461963" cy="1123951"/>
          </a:xfrm>
        </p:grpSpPr>
        <p:sp>
          <p:nvSpPr>
            <p:cNvPr id="11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096113" y="1059740"/>
            <a:ext cx="555067" cy="1356294"/>
            <a:chOff x="1576388" y="3367088"/>
            <a:chExt cx="365125" cy="8921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1754188" y="3367088"/>
              <a:ext cx="7938" cy="7334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698625" y="4086226"/>
              <a:ext cx="120650" cy="93663"/>
            </a:xfrm>
            <a:custGeom>
              <a:avLst/>
              <a:gdLst>
                <a:gd name="T0" fmla="*/ 18 w 32"/>
                <a:gd name="T1" fmla="*/ 23 h 25"/>
                <a:gd name="T2" fmla="*/ 14 w 32"/>
                <a:gd name="T3" fmla="*/ 23 h 25"/>
                <a:gd name="T4" fmla="*/ 11 w 32"/>
                <a:gd name="T5" fmla="*/ 25 h 25"/>
                <a:gd name="T6" fmla="*/ 8 w 32"/>
                <a:gd name="T7" fmla="*/ 21 h 25"/>
                <a:gd name="T8" fmla="*/ 11 w 32"/>
                <a:gd name="T9" fmla="*/ 16 h 25"/>
                <a:gd name="T10" fmla="*/ 7 w 32"/>
                <a:gd name="T11" fmla="*/ 15 h 25"/>
                <a:gd name="T12" fmla="*/ 1 w 32"/>
                <a:gd name="T13" fmla="*/ 14 h 25"/>
                <a:gd name="T14" fmla="*/ 2 w 32"/>
                <a:gd name="T15" fmla="*/ 9 h 25"/>
                <a:gd name="T16" fmla="*/ 8 w 32"/>
                <a:gd name="T17" fmla="*/ 11 h 25"/>
                <a:gd name="T18" fmla="*/ 9 w 32"/>
                <a:gd name="T19" fmla="*/ 7 h 25"/>
                <a:gd name="T20" fmla="*/ 9 w 32"/>
                <a:gd name="T21" fmla="*/ 1 h 25"/>
                <a:gd name="T22" fmla="*/ 14 w 32"/>
                <a:gd name="T23" fmla="*/ 2 h 25"/>
                <a:gd name="T24" fmla="*/ 18 w 32"/>
                <a:gd name="T25" fmla="*/ 2 h 25"/>
                <a:gd name="T26" fmla="*/ 23 w 32"/>
                <a:gd name="T27" fmla="*/ 1 h 25"/>
                <a:gd name="T28" fmla="*/ 21 w 32"/>
                <a:gd name="T29" fmla="*/ 9 h 25"/>
                <a:gd name="T30" fmla="*/ 25 w 32"/>
                <a:gd name="T31" fmla="*/ 9 h 25"/>
                <a:gd name="T32" fmla="*/ 32 w 32"/>
                <a:gd name="T33" fmla="*/ 11 h 25"/>
                <a:gd name="T34" fmla="*/ 28 w 32"/>
                <a:gd name="T35" fmla="*/ 16 h 25"/>
                <a:gd name="T36" fmla="*/ 23 w 32"/>
                <a:gd name="T37" fmla="*/ 14 h 25"/>
                <a:gd name="T38" fmla="*/ 23 w 32"/>
                <a:gd name="T39" fmla="*/ 18 h 25"/>
                <a:gd name="T40" fmla="*/ 24 w 32"/>
                <a:gd name="T41" fmla="*/ 24 h 25"/>
                <a:gd name="T42" fmla="*/ 21 w 32"/>
                <a:gd name="T43" fmla="*/ 25 h 25"/>
                <a:gd name="T44" fmla="*/ 19 w 32"/>
                <a:gd name="T45" fmla="*/ 22 h 25"/>
                <a:gd name="T46" fmla="*/ 21 w 32"/>
                <a:gd name="T47" fmla="*/ 23 h 25"/>
                <a:gd name="T48" fmla="*/ 23 w 32"/>
                <a:gd name="T49" fmla="*/ 21 h 25"/>
                <a:gd name="T50" fmla="*/ 22 w 32"/>
                <a:gd name="T51" fmla="*/ 19 h 25"/>
                <a:gd name="T52" fmla="*/ 17 w 32"/>
                <a:gd name="T53" fmla="*/ 20 h 25"/>
                <a:gd name="T54" fmla="*/ 10 w 32"/>
                <a:gd name="T55" fmla="*/ 19 h 25"/>
                <a:gd name="T56" fmla="*/ 10 w 32"/>
                <a:gd name="T57" fmla="*/ 22 h 25"/>
                <a:gd name="T58" fmla="*/ 11 w 32"/>
                <a:gd name="T59" fmla="*/ 23 h 25"/>
                <a:gd name="T60" fmla="*/ 15 w 32"/>
                <a:gd name="T61" fmla="*/ 20 h 25"/>
                <a:gd name="T62" fmla="*/ 13 w 32"/>
                <a:gd name="T63" fmla="*/ 16 h 25"/>
                <a:gd name="T64" fmla="*/ 18 w 32"/>
                <a:gd name="T65" fmla="*/ 16 h 25"/>
                <a:gd name="T66" fmla="*/ 13 w 32"/>
                <a:gd name="T67" fmla="*/ 16 h 25"/>
                <a:gd name="T68" fmla="*/ 20 w 32"/>
                <a:gd name="T69" fmla="*/ 15 h 25"/>
                <a:gd name="T70" fmla="*/ 20 w 32"/>
                <a:gd name="T71" fmla="*/ 10 h 25"/>
                <a:gd name="T72" fmla="*/ 10 w 32"/>
                <a:gd name="T73" fmla="*/ 12 h 25"/>
                <a:gd name="T74" fmla="*/ 15 w 32"/>
                <a:gd name="T75" fmla="*/ 12 h 25"/>
                <a:gd name="T76" fmla="*/ 10 w 32"/>
                <a:gd name="T77" fmla="*/ 12 h 25"/>
                <a:gd name="T78" fmla="*/ 26 w 32"/>
                <a:gd name="T79" fmla="*/ 14 h 25"/>
                <a:gd name="T80" fmla="*/ 29 w 32"/>
                <a:gd name="T81" fmla="*/ 13 h 25"/>
                <a:gd name="T82" fmla="*/ 29 w 32"/>
                <a:gd name="T83" fmla="*/ 10 h 25"/>
                <a:gd name="T84" fmla="*/ 27 w 32"/>
                <a:gd name="T85" fmla="*/ 11 h 25"/>
                <a:gd name="T86" fmla="*/ 4 w 32"/>
                <a:gd name="T87" fmla="*/ 10 h 25"/>
                <a:gd name="T88" fmla="*/ 2 w 32"/>
                <a:gd name="T89" fmla="*/ 12 h 25"/>
                <a:gd name="T90" fmla="*/ 4 w 32"/>
                <a:gd name="T91" fmla="*/ 14 h 25"/>
                <a:gd name="T92" fmla="*/ 7 w 32"/>
                <a:gd name="T93" fmla="*/ 12 h 25"/>
                <a:gd name="T94" fmla="*/ 4 w 32"/>
                <a:gd name="T95" fmla="*/ 10 h 25"/>
                <a:gd name="T96" fmla="*/ 16 w 32"/>
                <a:gd name="T97" fmla="*/ 11 h 25"/>
                <a:gd name="T98" fmla="*/ 16 w 32"/>
                <a:gd name="T99" fmla="*/ 6 h 25"/>
                <a:gd name="T100" fmla="*/ 11 w 32"/>
                <a:gd name="T101" fmla="*/ 2 h 25"/>
                <a:gd name="T102" fmla="*/ 9 w 32"/>
                <a:gd name="T103" fmla="*/ 4 h 25"/>
                <a:gd name="T104" fmla="*/ 12 w 32"/>
                <a:gd name="T105" fmla="*/ 7 h 25"/>
                <a:gd name="T106" fmla="*/ 13 w 32"/>
                <a:gd name="T107" fmla="*/ 3 h 25"/>
                <a:gd name="T108" fmla="*/ 11 w 32"/>
                <a:gd name="T109" fmla="*/ 2 h 25"/>
                <a:gd name="T110" fmla="*/ 20 w 32"/>
                <a:gd name="T111" fmla="*/ 7 h 25"/>
                <a:gd name="T112" fmla="*/ 22 w 32"/>
                <a:gd name="T113" fmla="*/ 3 h 25"/>
                <a:gd name="T114" fmla="*/ 21 w 32"/>
                <a:gd name="T115" fmla="*/ 2 h 25"/>
                <a:gd name="T116" fmla="*/ 17 w 32"/>
                <a:gd name="T117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25">
                  <a:moveTo>
                    <a:pt x="21" y="25"/>
                  </a:moveTo>
                  <a:cubicBezTo>
                    <a:pt x="20" y="25"/>
                    <a:pt x="19" y="24"/>
                    <a:pt x="18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9" y="24"/>
                  </a:cubicBezTo>
                  <a:cubicBezTo>
                    <a:pt x="8" y="23"/>
                    <a:pt x="8" y="22"/>
                    <a:pt x="8" y="21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5" y="17"/>
                    <a:pt x="3" y="16"/>
                    <a:pt x="3" y="16"/>
                  </a:cubicBezTo>
                  <a:cubicBezTo>
                    <a:pt x="3" y="16"/>
                    <a:pt x="2" y="15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4" y="7"/>
                    <a:pt x="6" y="8"/>
                    <a:pt x="7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3"/>
                    <a:pt x="8" y="2"/>
                    <a:pt x="9" y="1"/>
                  </a:cubicBezTo>
                  <a:cubicBezTo>
                    <a:pt x="10" y="1"/>
                    <a:pt x="10" y="0"/>
                    <a:pt x="11" y="0"/>
                  </a:cubicBezTo>
                  <a:cubicBezTo>
                    <a:pt x="13" y="0"/>
                    <a:pt x="14" y="2"/>
                    <a:pt x="14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3"/>
                    <a:pt x="25" y="5"/>
                    <a:pt x="23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8" y="8"/>
                    <a:pt x="30" y="9"/>
                  </a:cubicBezTo>
                  <a:cubicBezTo>
                    <a:pt x="31" y="9"/>
                    <a:pt x="31" y="10"/>
                    <a:pt x="32" y="11"/>
                  </a:cubicBezTo>
                  <a:cubicBezTo>
                    <a:pt x="32" y="12"/>
                    <a:pt x="31" y="13"/>
                    <a:pt x="31" y="15"/>
                  </a:cubicBezTo>
                  <a:cubicBezTo>
                    <a:pt x="30" y="16"/>
                    <a:pt x="29" y="16"/>
                    <a:pt x="28" y="16"/>
                  </a:cubicBezTo>
                  <a:cubicBezTo>
                    <a:pt x="27" y="16"/>
                    <a:pt x="26" y="16"/>
                    <a:pt x="25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4" y="19"/>
                    <a:pt x="25" y="21"/>
                  </a:cubicBezTo>
                  <a:cubicBezTo>
                    <a:pt x="25" y="22"/>
                    <a:pt x="24" y="23"/>
                    <a:pt x="24" y="24"/>
                  </a:cubicBezTo>
                  <a:cubicBezTo>
                    <a:pt x="23" y="25"/>
                    <a:pt x="22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lose/>
                  <a:moveTo>
                    <a:pt x="17" y="20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3"/>
                    <a:pt x="22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17" y="20"/>
                  </a:lnTo>
                  <a:close/>
                  <a:moveTo>
                    <a:pt x="12" y="18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20"/>
                    <a:pt x="9" y="21"/>
                  </a:cubicBezTo>
                  <a:cubicBezTo>
                    <a:pt x="9" y="21"/>
                    <a:pt x="10" y="22"/>
                    <a:pt x="10" y="22"/>
                  </a:cubicBezTo>
                  <a:cubicBezTo>
                    <a:pt x="10" y="22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5" y="20"/>
                    <a:pt x="15" y="20"/>
                    <a:pt x="15" y="20"/>
                  </a:cubicBezTo>
                  <a:lnTo>
                    <a:pt x="12" y="18"/>
                  </a:lnTo>
                  <a:close/>
                  <a:moveTo>
                    <a:pt x="13" y="1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3" y="16"/>
                  </a:lnTo>
                  <a:close/>
                  <a:moveTo>
                    <a:pt x="17" y="12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7" y="12"/>
                  </a:lnTo>
                  <a:close/>
                  <a:moveTo>
                    <a:pt x="10" y="12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0" y="12"/>
                  </a:lnTo>
                  <a:close/>
                  <a:moveTo>
                    <a:pt x="25" y="12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5"/>
                    <a:pt x="28" y="14"/>
                  </a:cubicBezTo>
                  <a:cubicBezTo>
                    <a:pt x="28" y="14"/>
                    <a:pt x="29" y="14"/>
                    <a:pt x="29" y="13"/>
                  </a:cubicBezTo>
                  <a:cubicBezTo>
                    <a:pt x="30" y="13"/>
                    <a:pt x="30" y="12"/>
                    <a:pt x="30" y="12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lnTo>
                    <a:pt x="25" y="12"/>
                  </a:lnTo>
                  <a:close/>
                  <a:moveTo>
                    <a:pt x="4" y="10"/>
                  </a:moveTo>
                  <a:cubicBezTo>
                    <a:pt x="4" y="10"/>
                    <a:pt x="3" y="10"/>
                    <a:pt x="3" y="10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5" y="15"/>
                    <a:pt x="6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4" y="10"/>
                  </a:cubicBezTo>
                  <a:close/>
                  <a:moveTo>
                    <a:pt x="13" y="9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13" y="9"/>
                  </a:lnTo>
                  <a:close/>
                  <a:moveTo>
                    <a:pt x="11" y="2"/>
                  </a:moveTo>
                  <a:cubicBezTo>
                    <a:pt x="11" y="2"/>
                    <a:pt x="11" y="2"/>
                    <a:pt x="10" y="3"/>
                  </a:cubicBezTo>
                  <a:cubicBezTo>
                    <a:pt x="10" y="3"/>
                    <a:pt x="9" y="4"/>
                    <a:pt x="9" y="4"/>
                  </a:cubicBezTo>
                  <a:cubicBezTo>
                    <a:pt x="9" y="4"/>
                    <a:pt x="10" y="5"/>
                    <a:pt x="10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7" y="5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4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19" y="3"/>
                    <a:pt x="19" y="3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auto">
            <a:xfrm>
              <a:off x="1576388" y="3736976"/>
              <a:ext cx="365125" cy="295275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1754188" y="4165601"/>
              <a:ext cx="7938" cy="7143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747838" y="4202113"/>
              <a:ext cx="25400" cy="38100"/>
            </a:xfrm>
            <a:custGeom>
              <a:avLst/>
              <a:gdLst>
                <a:gd name="T0" fmla="*/ 7 w 7"/>
                <a:gd name="T1" fmla="*/ 10 h 10"/>
                <a:gd name="T2" fmla="*/ 7 w 7"/>
                <a:gd name="T3" fmla="*/ 4 h 10"/>
                <a:gd name="T4" fmla="*/ 3 w 7"/>
                <a:gd name="T5" fmla="*/ 0 h 10"/>
                <a:gd name="T6" fmla="*/ 3 w 7"/>
                <a:gd name="T7" fmla="*/ 0 h 10"/>
                <a:gd name="T8" fmla="*/ 0 w 7"/>
                <a:gd name="T9" fmla="*/ 4 h 10"/>
                <a:gd name="T10" fmla="*/ 0 w 7"/>
                <a:gd name="T11" fmla="*/ 10 h 10"/>
                <a:gd name="T12" fmla="*/ 7 w 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74783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75101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7541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758950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762125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766888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1770063" y="4237038"/>
              <a:ext cx="0" cy="22225"/>
            </a:xfrm>
            <a:custGeom>
              <a:avLst/>
              <a:gdLst>
                <a:gd name="T0" fmla="*/ 6 h 6"/>
                <a:gd name="T1" fmla="*/ 6 h 6"/>
                <a:gd name="T2" fmla="*/ 0 h 6"/>
                <a:gd name="T3" fmla="*/ 0 h 6"/>
                <a:gd name="T4" fmla="*/ 0 h 6"/>
                <a:gd name="T5" fmla="*/ 6 h 6"/>
                <a:gd name="T6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1751013" y="3756026"/>
              <a:ext cx="11113" cy="265113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1671638" y="3748088"/>
              <a:ext cx="60325" cy="280988"/>
            </a:xfrm>
            <a:custGeom>
              <a:avLst/>
              <a:gdLst>
                <a:gd name="T0" fmla="*/ 12 w 16"/>
                <a:gd name="T1" fmla="*/ 74 h 74"/>
                <a:gd name="T2" fmla="*/ 4 w 16"/>
                <a:gd name="T3" fmla="*/ 24 h 74"/>
                <a:gd name="T4" fmla="*/ 13 w 16"/>
                <a:gd name="T5" fmla="*/ 0 h 74"/>
                <a:gd name="T6" fmla="*/ 16 w 16"/>
                <a:gd name="T7" fmla="*/ 1 h 74"/>
                <a:gd name="T8" fmla="*/ 7 w 16"/>
                <a:gd name="T9" fmla="*/ 25 h 74"/>
                <a:gd name="T10" fmla="*/ 15 w 16"/>
                <a:gd name="T11" fmla="*/ 72 h 74"/>
                <a:gd name="T12" fmla="*/ 12 w 16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4">
                  <a:moveTo>
                    <a:pt x="12" y="74"/>
                  </a:moveTo>
                  <a:cubicBezTo>
                    <a:pt x="3" y="60"/>
                    <a:pt x="0" y="43"/>
                    <a:pt x="4" y="24"/>
                  </a:cubicBezTo>
                  <a:cubicBezTo>
                    <a:pt x="7" y="10"/>
                    <a:pt x="12" y="0"/>
                    <a:pt x="13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0" y="11"/>
                    <a:pt x="7" y="25"/>
                  </a:cubicBezTo>
                  <a:cubicBezTo>
                    <a:pt x="3" y="43"/>
                    <a:pt x="6" y="59"/>
                    <a:pt x="15" y="72"/>
                  </a:cubicBezTo>
                  <a:lnTo>
                    <a:pt x="12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611313" y="3744913"/>
              <a:ext cx="82550" cy="279400"/>
            </a:xfrm>
            <a:custGeom>
              <a:avLst/>
              <a:gdLst>
                <a:gd name="T0" fmla="*/ 19 w 22"/>
                <a:gd name="T1" fmla="*/ 74 h 74"/>
                <a:gd name="T2" fmla="*/ 1 w 22"/>
                <a:gd name="T3" fmla="*/ 37 h 74"/>
                <a:gd name="T4" fmla="*/ 20 w 22"/>
                <a:gd name="T5" fmla="*/ 0 h 74"/>
                <a:gd name="T6" fmla="*/ 22 w 22"/>
                <a:gd name="T7" fmla="*/ 2 h 74"/>
                <a:gd name="T8" fmla="*/ 4 w 22"/>
                <a:gd name="T9" fmla="*/ 37 h 74"/>
                <a:gd name="T10" fmla="*/ 21 w 22"/>
                <a:gd name="T11" fmla="*/ 72 h 74"/>
                <a:gd name="T12" fmla="*/ 19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19" y="74"/>
                  </a:moveTo>
                  <a:cubicBezTo>
                    <a:pt x="6" y="63"/>
                    <a:pt x="0" y="50"/>
                    <a:pt x="1" y="37"/>
                  </a:cubicBezTo>
                  <a:cubicBezTo>
                    <a:pt x="1" y="16"/>
                    <a:pt x="20" y="1"/>
                    <a:pt x="20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5" y="17"/>
                    <a:pt x="4" y="37"/>
                  </a:cubicBezTo>
                  <a:cubicBezTo>
                    <a:pt x="4" y="49"/>
                    <a:pt x="9" y="61"/>
                    <a:pt x="21" y="72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785938" y="3748088"/>
              <a:ext cx="87313" cy="280988"/>
            </a:xfrm>
            <a:custGeom>
              <a:avLst/>
              <a:gdLst>
                <a:gd name="T0" fmla="*/ 4 w 23"/>
                <a:gd name="T1" fmla="*/ 74 h 74"/>
                <a:gd name="T2" fmla="*/ 1 w 23"/>
                <a:gd name="T3" fmla="*/ 72 h 74"/>
                <a:gd name="T4" fmla="*/ 0 w 23"/>
                <a:gd name="T5" fmla="*/ 1 h 74"/>
                <a:gd name="T6" fmla="*/ 3 w 23"/>
                <a:gd name="T7" fmla="*/ 0 h 74"/>
                <a:gd name="T8" fmla="*/ 12 w 23"/>
                <a:gd name="T9" fmla="*/ 24 h 74"/>
                <a:gd name="T10" fmla="*/ 4 w 23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4">
                  <a:moveTo>
                    <a:pt x="4" y="74"/>
                  </a:moveTo>
                  <a:cubicBezTo>
                    <a:pt x="1" y="72"/>
                    <a:pt x="1" y="72"/>
                    <a:pt x="1" y="72"/>
                  </a:cubicBezTo>
                  <a:cubicBezTo>
                    <a:pt x="23" y="41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9" y="10"/>
                    <a:pt x="12" y="24"/>
                  </a:cubicBezTo>
                  <a:cubicBezTo>
                    <a:pt x="16" y="43"/>
                    <a:pt x="13" y="60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819275" y="3744913"/>
              <a:ext cx="84138" cy="279400"/>
            </a:xfrm>
            <a:custGeom>
              <a:avLst/>
              <a:gdLst>
                <a:gd name="T0" fmla="*/ 4 w 22"/>
                <a:gd name="T1" fmla="*/ 74 h 74"/>
                <a:gd name="T2" fmla="*/ 2 w 22"/>
                <a:gd name="T3" fmla="*/ 72 h 74"/>
                <a:gd name="T4" fmla="*/ 19 w 22"/>
                <a:gd name="T5" fmla="*/ 37 h 74"/>
                <a:gd name="T6" fmla="*/ 0 w 22"/>
                <a:gd name="T7" fmla="*/ 2 h 74"/>
                <a:gd name="T8" fmla="*/ 2 w 22"/>
                <a:gd name="T9" fmla="*/ 0 h 74"/>
                <a:gd name="T10" fmla="*/ 22 w 22"/>
                <a:gd name="T11" fmla="*/ 37 h 74"/>
                <a:gd name="T12" fmla="*/ 4 w 22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4">
                  <a:moveTo>
                    <a:pt x="4" y="74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13" y="61"/>
                    <a:pt x="19" y="49"/>
                    <a:pt x="19" y="37"/>
                  </a:cubicBezTo>
                  <a:cubicBezTo>
                    <a:pt x="18" y="17"/>
                    <a:pt x="0" y="3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21" y="16"/>
                    <a:pt x="22" y="37"/>
                  </a:cubicBezTo>
                  <a:cubicBezTo>
                    <a:pt x="22" y="50"/>
                    <a:pt x="16" y="63"/>
                    <a:pt x="4" y="74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1679575" y="4021138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1679575" y="3717926"/>
              <a:ext cx="158750" cy="38100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011605" y="1388904"/>
            <a:ext cx="1751566" cy="1760424"/>
            <a:chOff x="1000887" y="3270958"/>
            <a:chExt cx="1791852" cy="1800914"/>
          </a:xfrm>
        </p:grpSpPr>
        <p:grpSp>
          <p:nvGrpSpPr>
            <p:cNvPr id="138" name="组合 137"/>
            <p:cNvGrpSpPr/>
            <p:nvPr/>
          </p:nvGrpSpPr>
          <p:grpSpPr>
            <a:xfrm>
              <a:off x="1000887" y="3270958"/>
              <a:ext cx="1791852" cy="1800914"/>
              <a:chOff x="610393" y="2729597"/>
              <a:chExt cx="1380853" cy="138808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142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rgbClr val="1FA3B5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9" tIns="34295" rIns="68589" bIns="34295" numCol="1" anchor="t" anchorCtr="0" compatLnSpc="1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28575" cap="flat" cmpd="sng" algn="ctr">
                  <a:noFill/>
                  <a:prstDash val="solid"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lIns="68589" tIns="34295" rIns="68589" bIns="34295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1" name="TextBox 89"/>
              <p:cNvSpPr txBox="1"/>
              <p:nvPr/>
            </p:nvSpPr>
            <p:spPr>
              <a:xfrm>
                <a:off x="610393" y="2889012"/>
                <a:ext cx="9486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</a:t>
                </a:r>
                <a:r>
                  <a:rPr kumimoji="0" lang="en-US" altLang="zh-CN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9" name="Freeform 21"/>
            <p:cNvSpPr>
              <a:spLocks noEditPoints="1"/>
            </p:cNvSpPr>
            <p:nvPr/>
          </p:nvSpPr>
          <p:spPr bwMode="auto">
            <a:xfrm>
              <a:off x="1692913" y="3913553"/>
              <a:ext cx="599755" cy="620351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5" name="TextBox 7"/>
          <p:cNvSpPr>
            <a:spLocks noChangeArrowheads="1"/>
          </p:cNvSpPr>
          <p:nvPr/>
        </p:nvSpPr>
        <p:spPr bwMode="auto">
          <a:xfrm>
            <a:off x="4344808" y="3326358"/>
            <a:ext cx="350511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44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年度工作概述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4043232" y="406954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47" name="矩形 146"/>
          <p:cNvSpPr/>
          <p:nvPr/>
        </p:nvSpPr>
        <p:spPr>
          <a:xfrm>
            <a:off x="6214932" y="404814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48" name="矩形 147"/>
          <p:cNvSpPr/>
          <p:nvPr/>
        </p:nvSpPr>
        <p:spPr>
          <a:xfrm>
            <a:off x="4043232" y="448764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49" name="矩形 148"/>
          <p:cNvSpPr/>
          <p:nvPr/>
        </p:nvSpPr>
        <p:spPr>
          <a:xfrm>
            <a:off x="6214932" y="446624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50" name="矩形 149"/>
          <p:cNvSpPr/>
          <p:nvPr/>
        </p:nvSpPr>
        <p:spPr>
          <a:xfrm>
            <a:off x="4043232" y="489100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33602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48" grpId="0"/>
      <p:bldP spid="149" grpId="0"/>
      <p:bldP spid="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4760914" y="2054034"/>
            <a:ext cx="1224136" cy="1419998"/>
            <a:chOff x="3375099" y="1419622"/>
            <a:chExt cx="1224136" cy="1419998"/>
          </a:xfrm>
          <a:solidFill>
            <a:srgbClr val="1FA3B5"/>
          </a:solidFill>
        </p:grpSpPr>
        <p:sp>
          <p:nvSpPr>
            <p:cNvPr id="138" name="六边形 13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9"/>
            <p:cNvSpPr txBox="1"/>
            <p:nvPr/>
          </p:nvSpPr>
          <p:spPr>
            <a:xfrm>
              <a:off x="3716099" y="1648419"/>
              <a:ext cx="542136" cy="9233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032247" y="2054034"/>
            <a:ext cx="1224136" cy="1419998"/>
            <a:chOff x="3375099" y="1419622"/>
            <a:chExt cx="1224136" cy="1419998"/>
          </a:xfrm>
        </p:grpSpPr>
        <p:sp>
          <p:nvSpPr>
            <p:cNvPr id="141" name="六边形 140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TextBox 12"/>
            <p:cNvSpPr txBox="1"/>
            <p:nvPr/>
          </p:nvSpPr>
          <p:spPr>
            <a:xfrm>
              <a:off x="3640504" y="1648419"/>
              <a:ext cx="7489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760914" y="3474032"/>
            <a:ext cx="1224136" cy="1419998"/>
            <a:chOff x="3375099" y="1419622"/>
            <a:chExt cx="1224136" cy="1419998"/>
          </a:xfrm>
        </p:grpSpPr>
        <p:sp>
          <p:nvSpPr>
            <p:cNvPr id="144" name="六边形 143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TextBox 15"/>
            <p:cNvSpPr txBox="1"/>
            <p:nvPr/>
          </p:nvSpPr>
          <p:spPr>
            <a:xfrm>
              <a:off x="3716099" y="1667955"/>
              <a:ext cx="5629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032247" y="3474032"/>
            <a:ext cx="1224136" cy="1419998"/>
            <a:chOff x="3375099" y="1419622"/>
            <a:chExt cx="1224136" cy="1419998"/>
          </a:xfrm>
          <a:solidFill>
            <a:srgbClr val="1FA3B5"/>
          </a:solidFill>
        </p:grpSpPr>
        <p:sp>
          <p:nvSpPr>
            <p:cNvPr id="147" name="六边形 146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TextBox 18"/>
            <p:cNvSpPr txBox="1"/>
            <p:nvPr/>
          </p:nvSpPr>
          <p:spPr>
            <a:xfrm>
              <a:off x="3763134" y="1667955"/>
              <a:ext cx="503664" cy="92333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503855" y="1864279"/>
            <a:ext cx="4257366" cy="660681"/>
            <a:chOff x="1115616" y="1393353"/>
            <a:chExt cx="4257366" cy="660681"/>
          </a:xfrm>
        </p:grpSpPr>
        <p:cxnSp>
          <p:nvCxnSpPr>
            <p:cNvPr id="150" name="直接连接符 149"/>
            <p:cNvCxnSpPr/>
            <p:nvPr/>
          </p:nvCxnSpPr>
          <p:spPr>
            <a:xfrm flipH="1">
              <a:off x="3980954" y="1401842"/>
              <a:ext cx="1" cy="5303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138" idx="0"/>
            </p:cNvCxnSpPr>
            <p:nvPr/>
          </p:nvCxnSpPr>
          <p:spPr>
            <a:xfrm flipV="1">
              <a:off x="5372982" y="1838010"/>
              <a:ext cx="0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组合 152"/>
          <p:cNvGrpSpPr/>
          <p:nvPr/>
        </p:nvGrpSpPr>
        <p:grpSpPr>
          <a:xfrm>
            <a:off x="2297912" y="2368335"/>
            <a:ext cx="411885" cy="477787"/>
            <a:chOff x="909673" y="1347614"/>
            <a:chExt cx="411885" cy="477787"/>
          </a:xfrm>
        </p:grpSpPr>
        <p:sp>
          <p:nvSpPr>
            <p:cNvPr id="154" name="六边形 153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 flipV="1">
            <a:off x="2503854" y="4574314"/>
            <a:ext cx="2869128" cy="530325"/>
            <a:chOff x="1115615" y="1131590"/>
            <a:chExt cx="2869128" cy="530325"/>
          </a:xfrm>
        </p:grpSpPr>
        <p:cxnSp>
          <p:nvCxnSpPr>
            <p:cNvPr id="157" name="直接连接符 15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组合 159"/>
          <p:cNvGrpSpPr/>
          <p:nvPr/>
        </p:nvGrpSpPr>
        <p:grpSpPr>
          <a:xfrm>
            <a:off x="2297912" y="4096527"/>
            <a:ext cx="411885" cy="477787"/>
            <a:chOff x="909673" y="3390107"/>
            <a:chExt cx="411885" cy="477787"/>
          </a:xfrm>
        </p:grpSpPr>
        <p:sp>
          <p:nvSpPr>
            <p:cNvPr id="161" name="六边形 160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 flipH="1">
            <a:off x="2500067" y="1838010"/>
            <a:ext cx="7009643" cy="530325"/>
            <a:chOff x="1115616" y="1131590"/>
            <a:chExt cx="7009643" cy="530325"/>
          </a:xfrm>
        </p:grpSpPr>
        <p:cxnSp>
          <p:nvCxnSpPr>
            <p:cNvPr id="164" name="直接连接符 163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flipH="1">
              <a:off x="8125258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9303766" y="2348424"/>
            <a:ext cx="411885" cy="477787"/>
            <a:chOff x="7915527" y="1642004"/>
            <a:chExt cx="411885" cy="477787"/>
          </a:xfrm>
        </p:grpSpPr>
        <p:sp>
          <p:nvSpPr>
            <p:cNvPr id="169" name="六边形 168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 flipH="1" flipV="1">
            <a:off x="6640583" y="4574314"/>
            <a:ext cx="2869127" cy="530325"/>
            <a:chOff x="1115616" y="1131590"/>
            <a:chExt cx="2869127" cy="530325"/>
          </a:xfrm>
        </p:grpSpPr>
        <p:cxnSp>
          <p:nvCxnSpPr>
            <p:cNvPr id="172" name="直接连接符 171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5" name="组合 174"/>
          <p:cNvGrpSpPr/>
          <p:nvPr/>
        </p:nvGrpSpPr>
        <p:grpSpPr>
          <a:xfrm>
            <a:off x="9303766" y="4096527"/>
            <a:ext cx="411885" cy="477787"/>
            <a:chOff x="7915527" y="3390107"/>
            <a:chExt cx="411885" cy="477787"/>
          </a:xfrm>
        </p:grpSpPr>
        <p:sp>
          <p:nvSpPr>
            <p:cNvPr id="176" name="六边形 175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7296319" y="2360007"/>
            <a:ext cx="1761569" cy="889395"/>
            <a:chOff x="791193" y="1366105"/>
            <a:chExt cx="2108063" cy="889395"/>
          </a:xfrm>
        </p:grpSpPr>
        <p:sp>
          <p:nvSpPr>
            <p:cNvPr id="17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7296319" y="3850327"/>
            <a:ext cx="1761569" cy="889395"/>
            <a:chOff x="791193" y="1366105"/>
            <a:chExt cx="2108063" cy="889395"/>
          </a:xfrm>
        </p:grpSpPr>
        <p:sp>
          <p:nvSpPr>
            <p:cNvPr id="18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2836115" y="2360007"/>
            <a:ext cx="1761569" cy="889395"/>
            <a:chOff x="791193" y="1366105"/>
            <a:chExt cx="2108063" cy="889395"/>
          </a:xfrm>
        </p:grpSpPr>
        <p:sp>
          <p:nvSpPr>
            <p:cNvPr id="18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2836115" y="3850327"/>
            <a:ext cx="1761569" cy="889395"/>
            <a:chOff x="791193" y="1366105"/>
            <a:chExt cx="2108063" cy="889395"/>
          </a:xfrm>
        </p:grpSpPr>
        <p:sp>
          <p:nvSpPr>
            <p:cNvPr id="18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8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91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211" name="组合 210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252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233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214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090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90" name="直接连接符 189"/>
          <p:cNvCxnSpPr/>
          <p:nvPr/>
        </p:nvCxnSpPr>
        <p:spPr>
          <a:xfrm>
            <a:off x="8467" y="3153831"/>
            <a:ext cx="121920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平行四边形 190"/>
          <p:cNvSpPr/>
          <p:nvPr/>
        </p:nvSpPr>
        <p:spPr>
          <a:xfrm>
            <a:off x="1251887" y="2353731"/>
            <a:ext cx="2403172" cy="1600200"/>
          </a:xfrm>
          <a:prstGeom prst="parallelogram">
            <a:avLst/>
          </a:prstGeom>
          <a:solidFill>
            <a:srgbClr val="1FA3B5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平行四边形 191"/>
          <p:cNvSpPr/>
          <p:nvPr/>
        </p:nvSpPr>
        <p:spPr>
          <a:xfrm>
            <a:off x="3704779" y="2353731"/>
            <a:ext cx="2403172" cy="1600200"/>
          </a:xfrm>
          <a:prstGeom prst="parallelogram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平行四边形 192"/>
          <p:cNvSpPr/>
          <p:nvPr/>
        </p:nvSpPr>
        <p:spPr>
          <a:xfrm>
            <a:off x="6157671" y="2353731"/>
            <a:ext cx="2403172" cy="1600200"/>
          </a:xfrm>
          <a:prstGeom prst="parallelogram">
            <a:avLst/>
          </a:prstGeom>
          <a:solidFill>
            <a:srgbClr val="1FA3B5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平行四边形 193"/>
          <p:cNvSpPr/>
          <p:nvPr/>
        </p:nvSpPr>
        <p:spPr>
          <a:xfrm>
            <a:off x="8610563" y="2353731"/>
            <a:ext cx="2403172" cy="1600200"/>
          </a:xfrm>
          <a:prstGeom prst="parallelogram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KSO_Shape"/>
          <p:cNvSpPr/>
          <p:nvPr/>
        </p:nvSpPr>
        <p:spPr bwMode="auto">
          <a:xfrm>
            <a:off x="1876867" y="2660848"/>
            <a:ext cx="1123950" cy="94786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6" name="KSO_Shape"/>
          <p:cNvSpPr/>
          <p:nvPr/>
        </p:nvSpPr>
        <p:spPr bwMode="auto">
          <a:xfrm>
            <a:off x="4358439" y="2582442"/>
            <a:ext cx="1095851" cy="1123950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7" name="KSO_Shape"/>
          <p:cNvSpPr/>
          <p:nvPr/>
        </p:nvSpPr>
        <p:spPr bwMode="auto">
          <a:xfrm>
            <a:off x="6797282" y="2753892"/>
            <a:ext cx="1123950" cy="799878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8" name="KSO_Shape"/>
          <p:cNvSpPr/>
          <p:nvPr/>
        </p:nvSpPr>
        <p:spPr bwMode="auto">
          <a:xfrm>
            <a:off x="9483670" y="2591856"/>
            <a:ext cx="826103" cy="11239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1147329" y="4336934"/>
            <a:ext cx="1968586" cy="1202895"/>
            <a:chOff x="549257" y="2133497"/>
            <a:chExt cx="3913459" cy="889395"/>
          </a:xfrm>
        </p:grpSpPr>
        <p:sp>
          <p:nvSpPr>
            <p:cNvPr id="20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49257" y="2465493"/>
              <a:ext cx="391345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257" y="2133497"/>
              <a:ext cx="391345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3485704" y="4336934"/>
            <a:ext cx="1968586" cy="1202895"/>
            <a:chOff x="549257" y="2133497"/>
            <a:chExt cx="3913459" cy="889395"/>
          </a:xfrm>
        </p:grpSpPr>
        <p:sp>
          <p:nvSpPr>
            <p:cNvPr id="20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49257" y="2465493"/>
              <a:ext cx="391345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257" y="2133497"/>
              <a:ext cx="391345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5824079" y="4336934"/>
            <a:ext cx="1968586" cy="1202895"/>
            <a:chOff x="549257" y="2133497"/>
            <a:chExt cx="3913459" cy="889395"/>
          </a:xfrm>
        </p:grpSpPr>
        <p:sp>
          <p:nvSpPr>
            <p:cNvPr id="20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49257" y="2465493"/>
              <a:ext cx="391345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0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257" y="2133497"/>
              <a:ext cx="391345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8162454" y="4336934"/>
            <a:ext cx="1968586" cy="1202895"/>
            <a:chOff x="549257" y="2133497"/>
            <a:chExt cx="3913459" cy="889395"/>
          </a:xfrm>
        </p:grpSpPr>
        <p:sp>
          <p:nvSpPr>
            <p:cNvPr id="20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49257" y="2465493"/>
              <a:ext cx="391345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1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257" y="2133497"/>
              <a:ext cx="391345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45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165" name="组合 164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227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187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168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857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bldLvl="0" animBg="1"/>
      <p:bldP spid="192" grpId="0" bldLvl="0" animBg="1"/>
      <p:bldP spid="193" grpId="0" bldLvl="0" animBg="1"/>
      <p:bldP spid="194" grpId="0" bldLvl="0" animBg="1"/>
      <p:bldP spid="195" grpId="0" bldLvl="0" animBg="1"/>
      <p:bldP spid="196" grpId="0" bldLvl="0" animBg="1"/>
      <p:bldP spid="197" grpId="0" bldLvl="0" animBg="1"/>
      <p:bldP spid="19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2deb0431-897a-4eb7-8a86-c7725a9b19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50808" y="1205578"/>
            <a:ext cx="8912180" cy="4603219"/>
            <a:chOff x="1639910" y="1329145"/>
            <a:chExt cx="8912180" cy="4603219"/>
          </a:xfrm>
        </p:grpSpPr>
        <p:sp>
          <p:nvSpPr>
            <p:cNvPr id="138" name="îslïḑé"/>
            <p:cNvSpPr/>
            <p:nvPr/>
          </p:nvSpPr>
          <p:spPr>
            <a:xfrm>
              <a:off x="1639910" y="1706996"/>
              <a:ext cx="3819677" cy="1781907"/>
            </a:xfrm>
            <a:prstGeom prst="rect">
              <a:avLst/>
            </a:prstGeom>
            <a:noFill/>
            <a:ln w="25400">
              <a:solidFill>
                <a:srgbClr val="1FA3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9" name="iśľîďé"/>
            <p:cNvSpPr/>
            <p:nvPr/>
          </p:nvSpPr>
          <p:spPr>
            <a:xfrm>
              <a:off x="1639910" y="4150457"/>
              <a:ext cx="3819677" cy="1781907"/>
            </a:xfrm>
            <a:prstGeom prst="rect">
              <a:avLst/>
            </a:prstGeom>
            <a:noFill/>
            <a:ln w="25400">
              <a:solidFill>
                <a:srgbClr val="1FA3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0" name="iṡ1ïḋê"/>
            <p:cNvSpPr/>
            <p:nvPr/>
          </p:nvSpPr>
          <p:spPr>
            <a:xfrm rot="2700000">
              <a:off x="3171895" y="3772605"/>
              <a:ext cx="755703" cy="755703"/>
            </a:xfrm>
            <a:prstGeom prst="roundRect">
              <a:avLst/>
            </a:prstGeom>
            <a:solidFill>
              <a:srgbClr val="1FA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1" name="ïṡḻïḑé"/>
            <p:cNvSpPr/>
            <p:nvPr/>
          </p:nvSpPr>
          <p:spPr bwMode="auto">
            <a:xfrm>
              <a:off x="3390202" y="3917886"/>
              <a:ext cx="319088" cy="465117"/>
            </a:xfrm>
            <a:custGeom>
              <a:avLst/>
              <a:gdLst>
                <a:gd name="connsiteX0" fmla="*/ 192044 w 319088"/>
                <a:gd name="connsiteY0" fmla="*/ 410183 h 465117"/>
                <a:gd name="connsiteX1" fmla="*/ 130575 w 319088"/>
                <a:gd name="connsiteY1" fmla="*/ 417892 h 465117"/>
                <a:gd name="connsiteX2" fmla="*/ 159544 w 319088"/>
                <a:gd name="connsiteY2" fmla="*/ 436046 h 465117"/>
                <a:gd name="connsiteX3" fmla="*/ 192044 w 319088"/>
                <a:gd name="connsiteY3" fmla="*/ 410183 h 465117"/>
                <a:gd name="connsiteX4" fmla="*/ 206181 w 319088"/>
                <a:gd name="connsiteY4" fmla="*/ 364811 h 465117"/>
                <a:gd name="connsiteX5" fmla="*/ 116423 w 319088"/>
                <a:gd name="connsiteY5" fmla="*/ 376030 h 465117"/>
                <a:gd name="connsiteX6" fmla="*/ 116556 w 319088"/>
                <a:gd name="connsiteY6" fmla="*/ 376482 h 465117"/>
                <a:gd name="connsiteX7" fmla="*/ 125213 w 319088"/>
                <a:gd name="connsiteY7" fmla="*/ 404024 h 465117"/>
                <a:gd name="connsiteX8" fmla="*/ 197140 w 319088"/>
                <a:gd name="connsiteY8" fmla="*/ 395001 h 465117"/>
                <a:gd name="connsiteX9" fmla="*/ 202355 w 319088"/>
                <a:gd name="connsiteY9" fmla="*/ 377645 h 465117"/>
                <a:gd name="connsiteX10" fmla="*/ 206181 w 319088"/>
                <a:gd name="connsiteY10" fmla="*/ 364811 h 465117"/>
                <a:gd name="connsiteX11" fmla="*/ 103275 w 319088"/>
                <a:gd name="connsiteY11" fmla="*/ 334318 h 465117"/>
                <a:gd name="connsiteX12" fmla="*/ 112198 w 319088"/>
                <a:gd name="connsiteY12" fmla="*/ 362054 h 465117"/>
                <a:gd name="connsiteX13" fmla="*/ 210805 w 319088"/>
                <a:gd name="connsiteY13" fmla="*/ 349694 h 465117"/>
                <a:gd name="connsiteX14" fmla="*/ 215916 w 319088"/>
                <a:gd name="connsiteY14" fmla="*/ 334318 h 465117"/>
                <a:gd name="connsiteX15" fmla="*/ 159419 w 319088"/>
                <a:gd name="connsiteY15" fmla="*/ 73025 h 465117"/>
                <a:gd name="connsiteX16" fmla="*/ 166687 w 319088"/>
                <a:gd name="connsiteY16" fmla="*/ 80289 h 465117"/>
                <a:gd name="connsiteX17" fmla="*/ 159419 w 319088"/>
                <a:gd name="connsiteY17" fmla="*/ 87556 h 465117"/>
                <a:gd name="connsiteX18" fmla="*/ 86762 w 319088"/>
                <a:gd name="connsiteY18" fmla="*/ 160213 h 465117"/>
                <a:gd name="connsiteX19" fmla="*/ 79495 w 319088"/>
                <a:gd name="connsiteY19" fmla="*/ 167481 h 465117"/>
                <a:gd name="connsiteX20" fmla="*/ 72231 w 319088"/>
                <a:gd name="connsiteY20" fmla="*/ 160213 h 465117"/>
                <a:gd name="connsiteX21" fmla="*/ 159419 w 319088"/>
                <a:gd name="connsiteY21" fmla="*/ 73025 h 465117"/>
                <a:gd name="connsiteX22" fmla="*/ 159544 w 319088"/>
                <a:gd name="connsiteY22" fmla="*/ 29071 h 465117"/>
                <a:gd name="connsiteX23" fmla="*/ 28998 w 319088"/>
                <a:gd name="connsiteY23" fmla="*/ 159891 h 465117"/>
                <a:gd name="connsiteX24" fmla="*/ 67481 w 319088"/>
                <a:gd name="connsiteY24" fmla="*/ 258475 h 465117"/>
                <a:gd name="connsiteX25" fmla="*/ 91930 w 319088"/>
                <a:gd name="connsiteY25" fmla="*/ 305247 h 465117"/>
                <a:gd name="connsiteX26" fmla="*/ 227291 w 319088"/>
                <a:gd name="connsiteY26" fmla="*/ 305247 h 465117"/>
                <a:gd name="connsiteX27" fmla="*/ 251563 w 319088"/>
                <a:gd name="connsiteY27" fmla="*/ 258647 h 465117"/>
                <a:gd name="connsiteX28" fmla="*/ 290075 w 319088"/>
                <a:gd name="connsiteY28" fmla="*/ 159891 h 465117"/>
                <a:gd name="connsiteX29" fmla="*/ 159544 w 319088"/>
                <a:gd name="connsiteY29" fmla="*/ 29071 h 465117"/>
                <a:gd name="connsiteX30" fmla="*/ 159544 w 319088"/>
                <a:gd name="connsiteY30" fmla="*/ 0 h 465117"/>
                <a:gd name="connsiteX31" fmla="*/ 319088 w 319088"/>
                <a:gd name="connsiteY31" fmla="*/ 159891 h 465117"/>
                <a:gd name="connsiteX32" fmla="*/ 246112 w 319088"/>
                <a:gd name="connsiteY32" fmla="*/ 335438 h 465117"/>
                <a:gd name="connsiteX33" fmla="*/ 159544 w 319088"/>
                <a:gd name="connsiteY33" fmla="*/ 465117 h 465117"/>
                <a:gd name="connsiteX34" fmla="*/ 72962 w 319088"/>
                <a:gd name="connsiteY34" fmla="*/ 335115 h 465117"/>
                <a:gd name="connsiteX35" fmla="*/ 0 w 319088"/>
                <a:gd name="connsiteY35" fmla="*/ 159891 h 465117"/>
                <a:gd name="connsiteX36" fmla="*/ 159544 w 319088"/>
                <a:gd name="connsiteY36" fmla="*/ 0 h 46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9088" h="465117">
                  <a:moveTo>
                    <a:pt x="192044" y="410183"/>
                  </a:moveTo>
                  <a:lnTo>
                    <a:pt x="130575" y="417892"/>
                  </a:lnTo>
                  <a:cubicBezTo>
                    <a:pt x="138080" y="434366"/>
                    <a:pt x="144845" y="436046"/>
                    <a:pt x="159544" y="436046"/>
                  </a:cubicBezTo>
                  <a:cubicBezTo>
                    <a:pt x="176666" y="436046"/>
                    <a:pt x="183151" y="434215"/>
                    <a:pt x="192044" y="410183"/>
                  </a:cubicBezTo>
                  <a:close/>
                  <a:moveTo>
                    <a:pt x="206181" y="364811"/>
                  </a:moveTo>
                  <a:lnTo>
                    <a:pt x="116423" y="376030"/>
                  </a:lnTo>
                  <a:cubicBezTo>
                    <a:pt x="116452" y="376181"/>
                    <a:pt x="116512" y="376353"/>
                    <a:pt x="116556" y="376482"/>
                  </a:cubicBezTo>
                  <a:cubicBezTo>
                    <a:pt x="119894" y="387852"/>
                    <a:pt x="122657" y="396573"/>
                    <a:pt x="125213" y="404024"/>
                  </a:cubicBezTo>
                  <a:lnTo>
                    <a:pt x="197140" y="395001"/>
                  </a:lnTo>
                  <a:cubicBezTo>
                    <a:pt x="198736" y="389855"/>
                    <a:pt x="200449" y="384191"/>
                    <a:pt x="202355" y="377645"/>
                  </a:cubicBezTo>
                  <a:cubicBezTo>
                    <a:pt x="203537" y="373618"/>
                    <a:pt x="204911" y="369096"/>
                    <a:pt x="206181" y="364811"/>
                  </a:cubicBezTo>
                  <a:close/>
                  <a:moveTo>
                    <a:pt x="103275" y="334318"/>
                  </a:moveTo>
                  <a:cubicBezTo>
                    <a:pt x="106584" y="344073"/>
                    <a:pt x="109568" y="353311"/>
                    <a:pt x="112198" y="362054"/>
                  </a:cubicBezTo>
                  <a:cubicBezTo>
                    <a:pt x="112198" y="362054"/>
                    <a:pt x="210805" y="349694"/>
                    <a:pt x="210805" y="349694"/>
                  </a:cubicBezTo>
                  <a:cubicBezTo>
                    <a:pt x="212356" y="344762"/>
                    <a:pt x="214144" y="339529"/>
                    <a:pt x="215916" y="334318"/>
                  </a:cubicBezTo>
                  <a:close/>
                  <a:moveTo>
                    <a:pt x="159419" y="73025"/>
                  </a:moveTo>
                  <a:cubicBezTo>
                    <a:pt x="163434" y="73025"/>
                    <a:pt x="166687" y="76279"/>
                    <a:pt x="166687" y="80289"/>
                  </a:cubicBezTo>
                  <a:cubicBezTo>
                    <a:pt x="166687" y="84299"/>
                    <a:pt x="163434" y="87556"/>
                    <a:pt x="159419" y="87556"/>
                  </a:cubicBezTo>
                  <a:cubicBezTo>
                    <a:pt x="119359" y="87556"/>
                    <a:pt x="86762" y="120153"/>
                    <a:pt x="86762" y="160213"/>
                  </a:cubicBezTo>
                  <a:cubicBezTo>
                    <a:pt x="86762" y="164223"/>
                    <a:pt x="83509" y="167481"/>
                    <a:pt x="79495" y="167481"/>
                  </a:cubicBezTo>
                  <a:cubicBezTo>
                    <a:pt x="75480" y="167481"/>
                    <a:pt x="72231" y="164223"/>
                    <a:pt x="72231" y="160213"/>
                  </a:cubicBezTo>
                  <a:cubicBezTo>
                    <a:pt x="72231" y="112128"/>
                    <a:pt x="111339" y="73025"/>
                    <a:pt x="159419" y="73025"/>
                  </a:cubicBezTo>
                  <a:close/>
                  <a:moveTo>
                    <a:pt x="159544" y="29071"/>
                  </a:moveTo>
                  <a:cubicBezTo>
                    <a:pt x="87557" y="29071"/>
                    <a:pt x="28998" y="87752"/>
                    <a:pt x="28998" y="159891"/>
                  </a:cubicBezTo>
                  <a:cubicBezTo>
                    <a:pt x="28998" y="189436"/>
                    <a:pt x="48557" y="224537"/>
                    <a:pt x="67481" y="258475"/>
                  </a:cubicBezTo>
                  <a:cubicBezTo>
                    <a:pt x="76035" y="273829"/>
                    <a:pt x="84706" y="289549"/>
                    <a:pt x="91930" y="305247"/>
                  </a:cubicBezTo>
                  <a:lnTo>
                    <a:pt x="227291" y="305247"/>
                  </a:lnTo>
                  <a:cubicBezTo>
                    <a:pt x="234485" y="289613"/>
                    <a:pt x="243083" y="273979"/>
                    <a:pt x="251563" y="258647"/>
                  </a:cubicBezTo>
                  <a:cubicBezTo>
                    <a:pt x="270516" y="224494"/>
                    <a:pt x="290075" y="189221"/>
                    <a:pt x="290075" y="159891"/>
                  </a:cubicBezTo>
                  <a:cubicBezTo>
                    <a:pt x="290075" y="87752"/>
                    <a:pt x="231516" y="29071"/>
                    <a:pt x="159544" y="29071"/>
                  </a:cubicBezTo>
                  <a:close/>
                  <a:moveTo>
                    <a:pt x="159544" y="0"/>
                  </a:moveTo>
                  <a:cubicBezTo>
                    <a:pt x="247648" y="0"/>
                    <a:pt x="319088" y="71579"/>
                    <a:pt x="319088" y="159891"/>
                  </a:cubicBezTo>
                  <a:cubicBezTo>
                    <a:pt x="319088" y="218012"/>
                    <a:pt x="265656" y="280784"/>
                    <a:pt x="246112" y="335438"/>
                  </a:cubicBezTo>
                  <a:cubicBezTo>
                    <a:pt x="217039" y="416665"/>
                    <a:pt x="221175" y="465117"/>
                    <a:pt x="159544" y="465117"/>
                  </a:cubicBezTo>
                  <a:cubicBezTo>
                    <a:pt x="98799" y="465117"/>
                    <a:pt x="102020" y="416449"/>
                    <a:pt x="72962" y="335115"/>
                  </a:cubicBezTo>
                  <a:cubicBezTo>
                    <a:pt x="53491" y="280569"/>
                    <a:pt x="0" y="218486"/>
                    <a:pt x="0" y="159891"/>
                  </a:cubicBezTo>
                  <a:cubicBezTo>
                    <a:pt x="0" y="71579"/>
                    <a:pt x="71425" y="0"/>
                    <a:pt x="159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2" name="ïSľiḍè"/>
            <p:cNvSpPr/>
            <p:nvPr/>
          </p:nvSpPr>
          <p:spPr>
            <a:xfrm>
              <a:off x="6732413" y="4150457"/>
              <a:ext cx="3819677" cy="1781907"/>
            </a:xfrm>
            <a:prstGeom prst="rect">
              <a:avLst/>
            </a:prstGeom>
            <a:noFill/>
            <a:ln w="25400">
              <a:solidFill>
                <a:srgbClr val="1FA3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3" name="ïšḷídé"/>
            <p:cNvSpPr/>
            <p:nvPr/>
          </p:nvSpPr>
          <p:spPr>
            <a:xfrm rot="2700000">
              <a:off x="8264399" y="3772604"/>
              <a:ext cx="755703" cy="755703"/>
            </a:xfrm>
            <a:prstGeom prst="roundRect">
              <a:avLst/>
            </a:prstGeom>
            <a:solidFill>
              <a:srgbClr val="1FA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4" name="îṡḻidê"/>
            <p:cNvSpPr/>
            <p:nvPr/>
          </p:nvSpPr>
          <p:spPr bwMode="auto">
            <a:xfrm>
              <a:off x="8409681" y="3947255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1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1 w 465138"/>
                <a:gd name="connsiteY18" fmla="*/ 348656 h 435749"/>
                <a:gd name="connsiteX19" fmla="*/ 436045 w 465138"/>
                <a:gd name="connsiteY19" fmla="*/ 334130 h 435749"/>
                <a:gd name="connsiteX20" fmla="*/ 436045 w 465138"/>
                <a:gd name="connsiteY20" fmla="*/ 43577 h 435749"/>
                <a:gd name="connsiteX21" fmla="*/ 421531 w 465138"/>
                <a:gd name="connsiteY21" fmla="*/ 29051 h 435749"/>
                <a:gd name="connsiteX22" fmla="*/ 43585 w 465138"/>
                <a:gd name="connsiteY22" fmla="*/ 0 h 435749"/>
                <a:gd name="connsiteX23" fmla="*/ 421531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7 w 465138"/>
                <a:gd name="connsiteY32" fmla="*/ 435749 h 435749"/>
                <a:gd name="connsiteX33" fmla="*/ 87192 w 465138"/>
                <a:gd name="connsiteY33" fmla="*/ 421223 h 435749"/>
                <a:gd name="connsiteX34" fmla="*/ 98217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3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3" y="290502"/>
                    <a:pt x="391898" y="290502"/>
                  </a:cubicBezTo>
                  <a:lnTo>
                    <a:pt x="73207" y="290502"/>
                  </a:lnTo>
                  <a:cubicBezTo>
                    <a:pt x="65207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7" y="57998"/>
                    <a:pt x="73207" y="57998"/>
                  </a:cubicBezTo>
                  <a:close/>
                  <a:moveTo>
                    <a:pt x="43585" y="29051"/>
                  </a:moveTo>
                  <a:cubicBezTo>
                    <a:pt x="35553" y="29051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1" y="348656"/>
                  </a:lnTo>
                  <a:cubicBezTo>
                    <a:pt x="429521" y="348656"/>
                    <a:pt x="436045" y="342139"/>
                    <a:pt x="436045" y="334130"/>
                  </a:cubicBezTo>
                  <a:cubicBezTo>
                    <a:pt x="436045" y="334130"/>
                    <a:pt x="436045" y="43577"/>
                    <a:pt x="436045" y="43577"/>
                  </a:cubicBezTo>
                  <a:cubicBezTo>
                    <a:pt x="436045" y="35548"/>
                    <a:pt x="429521" y="29051"/>
                    <a:pt x="421531" y="29051"/>
                  </a:cubicBezTo>
                  <a:close/>
                  <a:moveTo>
                    <a:pt x="43585" y="0"/>
                  </a:moveTo>
                  <a:lnTo>
                    <a:pt x="421531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1" y="435749"/>
                    <a:pt x="363368" y="435749"/>
                  </a:cubicBezTo>
                  <a:lnTo>
                    <a:pt x="101727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7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5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8" y="0"/>
                    <a:pt x="435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5" name="iṧļîḑe"/>
            <p:cNvSpPr/>
            <p:nvPr/>
          </p:nvSpPr>
          <p:spPr>
            <a:xfrm>
              <a:off x="6732413" y="1706996"/>
              <a:ext cx="3819677" cy="1781907"/>
            </a:xfrm>
            <a:prstGeom prst="rect">
              <a:avLst/>
            </a:prstGeom>
            <a:solidFill>
              <a:srgbClr val="1FA3B5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6" name="iṧľïḋê"/>
            <p:cNvSpPr/>
            <p:nvPr/>
          </p:nvSpPr>
          <p:spPr>
            <a:xfrm rot="2700000">
              <a:off x="8264399" y="1329145"/>
              <a:ext cx="755703" cy="75570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04897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7" name="iŝļîďé"/>
            <p:cNvSpPr/>
            <p:nvPr/>
          </p:nvSpPr>
          <p:spPr bwMode="auto">
            <a:xfrm>
              <a:off x="8409680" y="1482365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7 w 465138"/>
                <a:gd name="connsiteY13" fmla="*/ 151496 h 391319"/>
                <a:gd name="connsiteX14" fmla="*/ 225889 w 465138"/>
                <a:gd name="connsiteY14" fmla="*/ 130827 h 391319"/>
                <a:gd name="connsiteX15" fmla="*/ 232568 w 465138"/>
                <a:gd name="connsiteY15" fmla="*/ 101600 h 391319"/>
                <a:gd name="connsiteX16" fmla="*/ 348456 w 465138"/>
                <a:gd name="connsiteY16" fmla="*/ 217488 h 391319"/>
                <a:gd name="connsiteX17" fmla="*/ 232568 w 465138"/>
                <a:gd name="connsiteY17" fmla="*/ 333364 h 391319"/>
                <a:gd name="connsiteX18" fmla="*/ 116681 w 465138"/>
                <a:gd name="connsiteY18" fmla="*/ 217488 h 391319"/>
                <a:gd name="connsiteX19" fmla="*/ 232568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6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1 w 465138"/>
                <a:gd name="connsiteY27" fmla="*/ 362314 h 391319"/>
                <a:gd name="connsiteX28" fmla="*/ 436045 w 465138"/>
                <a:gd name="connsiteY28" fmla="*/ 347821 h 391319"/>
                <a:gd name="connsiteX29" fmla="*/ 436045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5 w 465138"/>
                <a:gd name="connsiteY33" fmla="*/ 28987 h 391319"/>
                <a:gd name="connsiteX34" fmla="*/ 159870 w 465138"/>
                <a:gd name="connsiteY34" fmla="*/ 0 h 391319"/>
                <a:gd name="connsiteX35" fmla="*/ 305225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1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7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4" y="237585"/>
                    <a:pt x="325557" y="182721"/>
                    <a:pt x="289117" y="151496"/>
                  </a:cubicBezTo>
                  <a:cubicBezTo>
                    <a:pt x="270897" y="135883"/>
                    <a:pt x="248066" y="129126"/>
                    <a:pt x="225889" y="130827"/>
                  </a:cubicBezTo>
                  <a:close/>
                  <a:moveTo>
                    <a:pt x="232568" y="101600"/>
                  </a:moveTo>
                  <a:cubicBezTo>
                    <a:pt x="296564" y="101600"/>
                    <a:pt x="348456" y="153470"/>
                    <a:pt x="348456" y="217488"/>
                  </a:cubicBezTo>
                  <a:cubicBezTo>
                    <a:pt x="348456" y="281494"/>
                    <a:pt x="296564" y="333364"/>
                    <a:pt x="232568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0"/>
                    <a:pt x="168541" y="101600"/>
                    <a:pt x="232568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6" y="116146"/>
                  </a:lnTo>
                  <a:cubicBezTo>
                    <a:pt x="34196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1" y="362314"/>
                  </a:lnTo>
                  <a:cubicBezTo>
                    <a:pt x="429564" y="362314"/>
                    <a:pt x="436045" y="355847"/>
                    <a:pt x="436045" y="347821"/>
                  </a:cubicBezTo>
                  <a:cubicBezTo>
                    <a:pt x="436045" y="347821"/>
                    <a:pt x="436045" y="130440"/>
                    <a:pt x="436045" y="130440"/>
                  </a:cubicBezTo>
                  <a:cubicBezTo>
                    <a:pt x="436045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5" y="28987"/>
                  </a:cubicBezTo>
                  <a:close/>
                  <a:moveTo>
                    <a:pt x="159870" y="0"/>
                  </a:moveTo>
                  <a:lnTo>
                    <a:pt x="305225" y="0"/>
                  </a:lnTo>
                  <a:cubicBezTo>
                    <a:pt x="323142" y="0"/>
                    <a:pt x="339055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7"/>
                    <a:pt x="445563" y="391319"/>
                    <a:pt x="421531" y="391319"/>
                  </a:cubicBezTo>
                  <a:lnTo>
                    <a:pt x="43585" y="391319"/>
                  </a:lnTo>
                  <a:cubicBezTo>
                    <a:pt x="19553" y="391319"/>
                    <a:pt x="0" y="371807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rgbClr val="04897B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48" name="直接连接符 147"/>
            <p:cNvCxnSpPr/>
            <p:nvPr/>
          </p:nvCxnSpPr>
          <p:spPr>
            <a:xfrm>
              <a:off x="6096000" y="2154352"/>
              <a:ext cx="0" cy="3198532"/>
            </a:xfrm>
            <a:prstGeom prst="line">
              <a:avLst/>
            </a:prstGeom>
            <a:ln w="22225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4738467" y="3833453"/>
              <a:ext cx="2715065" cy="0"/>
            </a:xfrm>
            <a:prstGeom prst="line">
              <a:avLst/>
            </a:prstGeom>
            <a:ln w="22225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ísḻïḓé"/>
            <p:cNvSpPr/>
            <p:nvPr/>
          </p:nvSpPr>
          <p:spPr>
            <a:xfrm rot="2700000">
              <a:off x="3171896" y="1329145"/>
              <a:ext cx="755703" cy="755703"/>
            </a:xfrm>
            <a:prstGeom prst="roundRect">
              <a:avLst/>
            </a:prstGeom>
            <a:solidFill>
              <a:srgbClr val="1FA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1" name="işḻiďe"/>
            <p:cNvSpPr/>
            <p:nvPr/>
          </p:nvSpPr>
          <p:spPr bwMode="auto">
            <a:xfrm>
              <a:off x="3317574" y="1442281"/>
              <a:ext cx="464323" cy="464323"/>
            </a:xfrm>
            <a:custGeom>
              <a:avLst/>
              <a:gdLst>
                <a:gd name="connsiteX0" fmla="*/ 232172 w 464323"/>
                <a:gd name="connsiteY0" fmla="*/ 188416 h 464323"/>
                <a:gd name="connsiteX1" fmla="*/ 188411 w 464323"/>
                <a:gd name="connsiteY1" fmla="*/ 232172 h 464323"/>
                <a:gd name="connsiteX2" fmla="*/ 232172 w 464323"/>
                <a:gd name="connsiteY2" fmla="*/ 275928 h 464323"/>
                <a:gd name="connsiteX3" fmla="*/ 275922 w 464323"/>
                <a:gd name="connsiteY3" fmla="*/ 232172 h 464323"/>
                <a:gd name="connsiteX4" fmla="*/ 232172 w 464323"/>
                <a:gd name="connsiteY4" fmla="*/ 188416 h 464323"/>
                <a:gd name="connsiteX5" fmla="*/ 232172 w 464323"/>
                <a:gd name="connsiteY5" fmla="*/ 173831 h 464323"/>
                <a:gd name="connsiteX6" fmla="*/ 290513 w 464323"/>
                <a:gd name="connsiteY6" fmla="*/ 232172 h 464323"/>
                <a:gd name="connsiteX7" fmla="*/ 232172 w 464323"/>
                <a:gd name="connsiteY7" fmla="*/ 290508 h 464323"/>
                <a:gd name="connsiteX8" fmla="*/ 173831 w 464323"/>
                <a:gd name="connsiteY8" fmla="*/ 232172 h 464323"/>
                <a:gd name="connsiteX9" fmla="*/ 232172 w 464323"/>
                <a:gd name="connsiteY9" fmla="*/ 173831 h 464323"/>
                <a:gd name="connsiteX10" fmla="*/ 232569 w 464323"/>
                <a:gd name="connsiteY10" fmla="*/ 142866 h 464323"/>
                <a:gd name="connsiteX11" fmla="*/ 143669 w 464323"/>
                <a:gd name="connsiteY11" fmla="*/ 231775 h 464323"/>
                <a:gd name="connsiteX12" fmla="*/ 232569 w 464323"/>
                <a:gd name="connsiteY12" fmla="*/ 320675 h 464323"/>
                <a:gd name="connsiteX13" fmla="*/ 321469 w 464323"/>
                <a:gd name="connsiteY13" fmla="*/ 231775 h 464323"/>
                <a:gd name="connsiteX14" fmla="*/ 232569 w 464323"/>
                <a:gd name="connsiteY14" fmla="*/ 142866 h 464323"/>
                <a:gd name="connsiteX15" fmla="*/ 232569 w 464323"/>
                <a:gd name="connsiteY15" fmla="*/ 130175 h 464323"/>
                <a:gd name="connsiteX16" fmla="*/ 334160 w 464323"/>
                <a:gd name="connsiteY16" fmla="*/ 231775 h 464323"/>
                <a:gd name="connsiteX17" fmla="*/ 232569 w 464323"/>
                <a:gd name="connsiteY17" fmla="*/ 333375 h 464323"/>
                <a:gd name="connsiteX18" fmla="*/ 130969 w 464323"/>
                <a:gd name="connsiteY18" fmla="*/ 231775 h 464323"/>
                <a:gd name="connsiteX19" fmla="*/ 232569 w 464323"/>
                <a:gd name="connsiteY19" fmla="*/ 130175 h 464323"/>
                <a:gd name="connsiteX20" fmla="*/ 212416 w 464323"/>
                <a:gd name="connsiteY20" fmla="*/ 29021 h 464323"/>
                <a:gd name="connsiteX21" fmla="*/ 203516 w 464323"/>
                <a:gd name="connsiteY21" fmla="*/ 73521 h 464323"/>
                <a:gd name="connsiteX22" fmla="*/ 184577 w 464323"/>
                <a:gd name="connsiteY22" fmla="*/ 95233 h 464323"/>
                <a:gd name="connsiteX23" fmla="*/ 168991 w 464323"/>
                <a:gd name="connsiteY23" fmla="*/ 101726 h 464323"/>
                <a:gd name="connsiteX24" fmla="*/ 156351 w 464323"/>
                <a:gd name="connsiteY24" fmla="*/ 104606 h 464323"/>
                <a:gd name="connsiteX25" fmla="*/ 140270 w 464323"/>
                <a:gd name="connsiteY25" fmla="*/ 99726 h 464323"/>
                <a:gd name="connsiteX26" fmla="*/ 102478 w 464323"/>
                <a:gd name="connsiteY26" fmla="*/ 74553 h 464323"/>
                <a:gd name="connsiteX27" fmla="*/ 74553 w 464323"/>
                <a:gd name="connsiteY27" fmla="*/ 102478 h 464323"/>
                <a:gd name="connsiteX28" fmla="*/ 99726 w 464323"/>
                <a:gd name="connsiteY28" fmla="*/ 140249 h 464323"/>
                <a:gd name="connsiteX29" fmla="*/ 101704 w 464323"/>
                <a:gd name="connsiteY29" fmla="*/ 169013 h 464323"/>
                <a:gd name="connsiteX30" fmla="*/ 95212 w 464323"/>
                <a:gd name="connsiteY30" fmla="*/ 184620 h 464323"/>
                <a:gd name="connsiteX31" fmla="*/ 73500 w 464323"/>
                <a:gd name="connsiteY31" fmla="*/ 203538 h 464323"/>
                <a:gd name="connsiteX32" fmla="*/ 29000 w 464323"/>
                <a:gd name="connsiteY32" fmla="*/ 212437 h 464323"/>
                <a:gd name="connsiteX33" fmla="*/ 29021 w 464323"/>
                <a:gd name="connsiteY33" fmla="*/ 251907 h 464323"/>
                <a:gd name="connsiteX34" fmla="*/ 73500 w 464323"/>
                <a:gd name="connsiteY34" fmla="*/ 260828 h 464323"/>
                <a:gd name="connsiteX35" fmla="*/ 95212 w 464323"/>
                <a:gd name="connsiteY35" fmla="*/ 279746 h 464323"/>
                <a:gd name="connsiteX36" fmla="*/ 101726 w 464323"/>
                <a:gd name="connsiteY36" fmla="*/ 295331 h 464323"/>
                <a:gd name="connsiteX37" fmla="*/ 99726 w 464323"/>
                <a:gd name="connsiteY37" fmla="*/ 324073 h 464323"/>
                <a:gd name="connsiteX38" fmla="*/ 74553 w 464323"/>
                <a:gd name="connsiteY38" fmla="*/ 361866 h 464323"/>
                <a:gd name="connsiteX39" fmla="*/ 102478 w 464323"/>
                <a:gd name="connsiteY39" fmla="*/ 389791 h 464323"/>
                <a:gd name="connsiteX40" fmla="*/ 140270 w 464323"/>
                <a:gd name="connsiteY40" fmla="*/ 364596 h 464323"/>
                <a:gd name="connsiteX41" fmla="*/ 156351 w 464323"/>
                <a:gd name="connsiteY41" fmla="*/ 359716 h 464323"/>
                <a:gd name="connsiteX42" fmla="*/ 168991 w 464323"/>
                <a:gd name="connsiteY42" fmla="*/ 362640 h 464323"/>
                <a:gd name="connsiteX43" fmla="*/ 184620 w 464323"/>
                <a:gd name="connsiteY43" fmla="*/ 369111 h 464323"/>
                <a:gd name="connsiteX44" fmla="*/ 203516 w 464323"/>
                <a:gd name="connsiteY44" fmla="*/ 390823 h 464323"/>
                <a:gd name="connsiteX45" fmla="*/ 212416 w 464323"/>
                <a:gd name="connsiteY45" fmla="*/ 435301 h 464323"/>
                <a:gd name="connsiteX46" fmla="*/ 251885 w 464323"/>
                <a:gd name="connsiteY46" fmla="*/ 435301 h 464323"/>
                <a:gd name="connsiteX47" fmla="*/ 260828 w 464323"/>
                <a:gd name="connsiteY47" fmla="*/ 390823 h 464323"/>
                <a:gd name="connsiteX48" fmla="*/ 279724 w 464323"/>
                <a:gd name="connsiteY48" fmla="*/ 369111 h 464323"/>
                <a:gd name="connsiteX49" fmla="*/ 295332 w 464323"/>
                <a:gd name="connsiteY49" fmla="*/ 362618 h 464323"/>
                <a:gd name="connsiteX50" fmla="*/ 307972 w 464323"/>
                <a:gd name="connsiteY50" fmla="*/ 359716 h 464323"/>
                <a:gd name="connsiteX51" fmla="*/ 324074 w 464323"/>
                <a:gd name="connsiteY51" fmla="*/ 364596 h 464323"/>
                <a:gd name="connsiteX52" fmla="*/ 361845 w 464323"/>
                <a:gd name="connsiteY52" fmla="*/ 389791 h 464323"/>
                <a:gd name="connsiteX53" fmla="*/ 389770 w 464323"/>
                <a:gd name="connsiteY53" fmla="*/ 361866 h 464323"/>
                <a:gd name="connsiteX54" fmla="*/ 364575 w 464323"/>
                <a:gd name="connsiteY54" fmla="*/ 324073 h 464323"/>
                <a:gd name="connsiteX55" fmla="*/ 362618 w 464323"/>
                <a:gd name="connsiteY55" fmla="*/ 295331 h 464323"/>
                <a:gd name="connsiteX56" fmla="*/ 369111 w 464323"/>
                <a:gd name="connsiteY56" fmla="*/ 279724 h 464323"/>
                <a:gd name="connsiteX57" fmla="*/ 390823 w 464323"/>
                <a:gd name="connsiteY57" fmla="*/ 260807 h 464323"/>
                <a:gd name="connsiteX58" fmla="*/ 435323 w 464323"/>
                <a:gd name="connsiteY58" fmla="*/ 251907 h 464323"/>
                <a:gd name="connsiteX59" fmla="*/ 435280 w 464323"/>
                <a:gd name="connsiteY59" fmla="*/ 212437 h 464323"/>
                <a:gd name="connsiteX60" fmla="*/ 390823 w 464323"/>
                <a:gd name="connsiteY60" fmla="*/ 203516 h 464323"/>
                <a:gd name="connsiteX61" fmla="*/ 369111 w 464323"/>
                <a:gd name="connsiteY61" fmla="*/ 184598 h 464323"/>
                <a:gd name="connsiteX62" fmla="*/ 362597 w 464323"/>
                <a:gd name="connsiteY62" fmla="*/ 168991 h 464323"/>
                <a:gd name="connsiteX63" fmla="*/ 364575 w 464323"/>
                <a:gd name="connsiteY63" fmla="*/ 140249 h 464323"/>
                <a:gd name="connsiteX64" fmla="*/ 389770 w 464323"/>
                <a:gd name="connsiteY64" fmla="*/ 102478 h 464323"/>
                <a:gd name="connsiteX65" fmla="*/ 361845 w 464323"/>
                <a:gd name="connsiteY65" fmla="*/ 74553 h 464323"/>
                <a:gd name="connsiteX66" fmla="*/ 324074 w 464323"/>
                <a:gd name="connsiteY66" fmla="*/ 99726 h 464323"/>
                <a:gd name="connsiteX67" fmla="*/ 307972 w 464323"/>
                <a:gd name="connsiteY67" fmla="*/ 104606 h 464323"/>
                <a:gd name="connsiteX68" fmla="*/ 295310 w 464323"/>
                <a:gd name="connsiteY68" fmla="*/ 101704 h 464323"/>
                <a:gd name="connsiteX69" fmla="*/ 279724 w 464323"/>
                <a:gd name="connsiteY69" fmla="*/ 95233 h 464323"/>
                <a:gd name="connsiteX70" fmla="*/ 260785 w 464323"/>
                <a:gd name="connsiteY70" fmla="*/ 73521 h 464323"/>
                <a:gd name="connsiteX71" fmla="*/ 251885 w 464323"/>
                <a:gd name="connsiteY71" fmla="*/ 29021 h 464323"/>
                <a:gd name="connsiteX72" fmla="*/ 212416 w 464323"/>
                <a:gd name="connsiteY72" fmla="*/ 0 h 464323"/>
                <a:gd name="connsiteX73" fmla="*/ 251885 w 464323"/>
                <a:gd name="connsiteY73" fmla="*/ 0 h 464323"/>
                <a:gd name="connsiteX74" fmla="*/ 280348 w 464323"/>
                <a:gd name="connsiteY74" fmla="*/ 23325 h 464323"/>
                <a:gd name="connsiteX75" fmla="*/ 289248 w 464323"/>
                <a:gd name="connsiteY75" fmla="*/ 67824 h 464323"/>
                <a:gd name="connsiteX76" fmla="*/ 307972 w 464323"/>
                <a:gd name="connsiteY76" fmla="*/ 75585 h 464323"/>
                <a:gd name="connsiteX77" fmla="*/ 345764 w 464323"/>
                <a:gd name="connsiteY77" fmla="*/ 50411 h 464323"/>
                <a:gd name="connsiteX78" fmla="*/ 361823 w 464323"/>
                <a:gd name="connsiteY78" fmla="*/ 45531 h 464323"/>
                <a:gd name="connsiteX79" fmla="*/ 382375 w 464323"/>
                <a:gd name="connsiteY79" fmla="*/ 54044 h 464323"/>
                <a:gd name="connsiteX80" fmla="*/ 410278 w 464323"/>
                <a:gd name="connsiteY80" fmla="*/ 81970 h 464323"/>
                <a:gd name="connsiteX81" fmla="*/ 413911 w 464323"/>
                <a:gd name="connsiteY81" fmla="*/ 118580 h 464323"/>
                <a:gd name="connsiteX82" fmla="*/ 388716 w 464323"/>
                <a:gd name="connsiteY82" fmla="*/ 156351 h 464323"/>
                <a:gd name="connsiteX83" fmla="*/ 396520 w 464323"/>
                <a:gd name="connsiteY83" fmla="*/ 175053 h 464323"/>
                <a:gd name="connsiteX84" fmla="*/ 440976 w 464323"/>
                <a:gd name="connsiteY84" fmla="*/ 183975 h 464323"/>
                <a:gd name="connsiteX85" fmla="*/ 464323 w 464323"/>
                <a:gd name="connsiteY85" fmla="*/ 212437 h 464323"/>
                <a:gd name="connsiteX86" fmla="*/ 464323 w 464323"/>
                <a:gd name="connsiteY86" fmla="*/ 251907 h 464323"/>
                <a:gd name="connsiteX87" fmla="*/ 440976 w 464323"/>
                <a:gd name="connsiteY87" fmla="*/ 280369 h 464323"/>
                <a:gd name="connsiteX88" fmla="*/ 396520 w 464323"/>
                <a:gd name="connsiteY88" fmla="*/ 289269 h 464323"/>
                <a:gd name="connsiteX89" fmla="*/ 388716 w 464323"/>
                <a:gd name="connsiteY89" fmla="*/ 307972 h 464323"/>
                <a:gd name="connsiteX90" fmla="*/ 413911 w 464323"/>
                <a:gd name="connsiteY90" fmla="*/ 345743 h 464323"/>
                <a:gd name="connsiteX91" fmla="*/ 410278 w 464323"/>
                <a:gd name="connsiteY91" fmla="*/ 382374 h 464323"/>
                <a:gd name="connsiteX92" fmla="*/ 382375 w 464323"/>
                <a:gd name="connsiteY92" fmla="*/ 410300 h 464323"/>
                <a:gd name="connsiteX93" fmla="*/ 361823 w 464323"/>
                <a:gd name="connsiteY93" fmla="*/ 418813 h 464323"/>
                <a:gd name="connsiteX94" fmla="*/ 345764 w 464323"/>
                <a:gd name="connsiteY94" fmla="*/ 413911 h 464323"/>
                <a:gd name="connsiteX95" fmla="*/ 307972 w 464323"/>
                <a:gd name="connsiteY95" fmla="*/ 388738 h 464323"/>
                <a:gd name="connsiteX96" fmla="*/ 289269 w 464323"/>
                <a:gd name="connsiteY96" fmla="*/ 396520 h 464323"/>
                <a:gd name="connsiteX97" fmla="*/ 280348 w 464323"/>
                <a:gd name="connsiteY97" fmla="*/ 440998 h 464323"/>
                <a:gd name="connsiteX98" fmla="*/ 251885 w 464323"/>
                <a:gd name="connsiteY98" fmla="*/ 464323 h 464323"/>
                <a:gd name="connsiteX99" fmla="*/ 212416 w 464323"/>
                <a:gd name="connsiteY99" fmla="*/ 464323 h 464323"/>
                <a:gd name="connsiteX100" fmla="*/ 183953 w 464323"/>
                <a:gd name="connsiteY100" fmla="*/ 440998 h 464323"/>
                <a:gd name="connsiteX101" fmla="*/ 175054 w 464323"/>
                <a:gd name="connsiteY101" fmla="*/ 396520 h 464323"/>
                <a:gd name="connsiteX102" fmla="*/ 156351 w 464323"/>
                <a:gd name="connsiteY102" fmla="*/ 388738 h 464323"/>
                <a:gd name="connsiteX103" fmla="*/ 118580 w 464323"/>
                <a:gd name="connsiteY103" fmla="*/ 413911 h 464323"/>
                <a:gd name="connsiteX104" fmla="*/ 102478 w 464323"/>
                <a:gd name="connsiteY104" fmla="*/ 418813 h 464323"/>
                <a:gd name="connsiteX105" fmla="*/ 81948 w 464323"/>
                <a:gd name="connsiteY105" fmla="*/ 410300 h 464323"/>
                <a:gd name="connsiteX106" fmla="*/ 54044 w 464323"/>
                <a:gd name="connsiteY106" fmla="*/ 382374 h 464323"/>
                <a:gd name="connsiteX107" fmla="*/ 50411 w 464323"/>
                <a:gd name="connsiteY107" fmla="*/ 345743 h 464323"/>
                <a:gd name="connsiteX108" fmla="*/ 75585 w 464323"/>
                <a:gd name="connsiteY108" fmla="*/ 307972 h 464323"/>
                <a:gd name="connsiteX109" fmla="*/ 67803 w 464323"/>
                <a:gd name="connsiteY109" fmla="*/ 289269 h 464323"/>
                <a:gd name="connsiteX110" fmla="*/ 23325 w 464323"/>
                <a:gd name="connsiteY110" fmla="*/ 280369 h 464323"/>
                <a:gd name="connsiteX111" fmla="*/ 0 w 464323"/>
                <a:gd name="connsiteY111" fmla="*/ 251907 h 464323"/>
                <a:gd name="connsiteX112" fmla="*/ 0 w 464323"/>
                <a:gd name="connsiteY112" fmla="*/ 212437 h 464323"/>
                <a:gd name="connsiteX113" fmla="*/ 23325 w 464323"/>
                <a:gd name="connsiteY113" fmla="*/ 183975 h 464323"/>
                <a:gd name="connsiteX114" fmla="*/ 67803 w 464323"/>
                <a:gd name="connsiteY114" fmla="*/ 175075 h 464323"/>
                <a:gd name="connsiteX115" fmla="*/ 75585 w 464323"/>
                <a:gd name="connsiteY115" fmla="*/ 156351 h 464323"/>
                <a:gd name="connsiteX116" fmla="*/ 50411 w 464323"/>
                <a:gd name="connsiteY116" fmla="*/ 118580 h 464323"/>
                <a:gd name="connsiteX117" fmla="*/ 54044 w 464323"/>
                <a:gd name="connsiteY117" fmla="*/ 81970 h 464323"/>
                <a:gd name="connsiteX118" fmla="*/ 81948 w 464323"/>
                <a:gd name="connsiteY118" fmla="*/ 54044 h 464323"/>
                <a:gd name="connsiteX119" fmla="*/ 102478 w 464323"/>
                <a:gd name="connsiteY119" fmla="*/ 45531 h 464323"/>
                <a:gd name="connsiteX120" fmla="*/ 118580 w 464323"/>
                <a:gd name="connsiteY120" fmla="*/ 50411 h 464323"/>
                <a:gd name="connsiteX121" fmla="*/ 156351 w 464323"/>
                <a:gd name="connsiteY121" fmla="*/ 75585 h 464323"/>
                <a:gd name="connsiteX122" fmla="*/ 175054 w 464323"/>
                <a:gd name="connsiteY122" fmla="*/ 67824 h 464323"/>
                <a:gd name="connsiteX123" fmla="*/ 183953 w 464323"/>
                <a:gd name="connsiteY123" fmla="*/ 23325 h 464323"/>
                <a:gd name="connsiteX124" fmla="*/ 212416 w 464323"/>
                <a:gd name="connsiteY124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64323" h="464323">
                  <a:moveTo>
                    <a:pt x="232172" y="188416"/>
                  </a:moveTo>
                  <a:cubicBezTo>
                    <a:pt x="208015" y="188416"/>
                    <a:pt x="188411" y="208020"/>
                    <a:pt x="188411" y="232172"/>
                  </a:cubicBezTo>
                  <a:cubicBezTo>
                    <a:pt x="188411" y="256324"/>
                    <a:pt x="208015" y="275928"/>
                    <a:pt x="232172" y="275928"/>
                  </a:cubicBezTo>
                  <a:cubicBezTo>
                    <a:pt x="256324" y="275928"/>
                    <a:pt x="275922" y="256324"/>
                    <a:pt x="275922" y="232172"/>
                  </a:cubicBezTo>
                  <a:cubicBezTo>
                    <a:pt x="275922" y="208020"/>
                    <a:pt x="256324" y="188416"/>
                    <a:pt x="232172" y="188416"/>
                  </a:cubicBezTo>
                  <a:close/>
                  <a:moveTo>
                    <a:pt x="232172" y="173831"/>
                  </a:moveTo>
                  <a:cubicBezTo>
                    <a:pt x="264389" y="173831"/>
                    <a:pt x="290513" y="199939"/>
                    <a:pt x="290513" y="232172"/>
                  </a:cubicBezTo>
                  <a:cubicBezTo>
                    <a:pt x="290513" y="264400"/>
                    <a:pt x="264389" y="290508"/>
                    <a:pt x="232172" y="290508"/>
                  </a:cubicBezTo>
                  <a:cubicBezTo>
                    <a:pt x="199923" y="290508"/>
                    <a:pt x="173831" y="264400"/>
                    <a:pt x="173831" y="232172"/>
                  </a:cubicBezTo>
                  <a:cubicBezTo>
                    <a:pt x="173831" y="199939"/>
                    <a:pt x="199923" y="173831"/>
                    <a:pt x="232172" y="173831"/>
                  </a:cubicBezTo>
                  <a:close/>
                  <a:moveTo>
                    <a:pt x="232569" y="142866"/>
                  </a:moveTo>
                  <a:cubicBezTo>
                    <a:pt x="183462" y="142866"/>
                    <a:pt x="143669" y="182687"/>
                    <a:pt x="143669" y="231775"/>
                  </a:cubicBezTo>
                  <a:cubicBezTo>
                    <a:pt x="143669" y="280854"/>
                    <a:pt x="183462" y="320675"/>
                    <a:pt x="232569" y="320675"/>
                  </a:cubicBezTo>
                  <a:cubicBezTo>
                    <a:pt x="281638" y="320675"/>
                    <a:pt x="321469" y="280854"/>
                    <a:pt x="321469" y="231775"/>
                  </a:cubicBezTo>
                  <a:cubicBezTo>
                    <a:pt x="321469" y="182687"/>
                    <a:pt x="281638" y="142866"/>
                    <a:pt x="232569" y="142866"/>
                  </a:cubicBezTo>
                  <a:close/>
                  <a:moveTo>
                    <a:pt x="232569" y="130175"/>
                  </a:moveTo>
                  <a:cubicBezTo>
                    <a:pt x="288666" y="130175"/>
                    <a:pt x="334160" y="175669"/>
                    <a:pt x="334160" y="231775"/>
                  </a:cubicBezTo>
                  <a:cubicBezTo>
                    <a:pt x="334160" y="287871"/>
                    <a:pt x="288666" y="333375"/>
                    <a:pt x="232569" y="333375"/>
                  </a:cubicBezTo>
                  <a:cubicBezTo>
                    <a:pt x="176463" y="333375"/>
                    <a:pt x="130969" y="287871"/>
                    <a:pt x="130969" y="231775"/>
                  </a:cubicBezTo>
                  <a:cubicBezTo>
                    <a:pt x="130969" y="175669"/>
                    <a:pt x="176463" y="130175"/>
                    <a:pt x="232569" y="130175"/>
                  </a:cubicBezTo>
                  <a:close/>
                  <a:moveTo>
                    <a:pt x="212416" y="29021"/>
                  </a:moveTo>
                  <a:lnTo>
                    <a:pt x="203516" y="73521"/>
                  </a:lnTo>
                  <a:cubicBezTo>
                    <a:pt x="201495" y="83582"/>
                    <a:pt x="194315" y="91837"/>
                    <a:pt x="184577" y="95233"/>
                  </a:cubicBezTo>
                  <a:cubicBezTo>
                    <a:pt x="179224" y="97104"/>
                    <a:pt x="174022" y="99296"/>
                    <a:pt x="168991" y="101726"/>
                  </a:cubicBezTo>
                  <a:cubicBezTo>
                    <a:pt x="164971" y="103660"/>
                    <a:pt x="160671" y="104606"/>
                    <a:pt x="156351" y="104606"/>
                  </a:cubicBezTo>
                  <a:cubicBezTo>
                    <a:pt x="150718" y="104606"/>
                    <a:pt x="145107" y="102973"/>
                    <a:pt x="140270" y="99726"/>
                  </a:cubicBezTo>
                  <a:lnTo>
                    <a:pt x="102478" y="74553"/>
                  </a:lnTo>
                  <a:lnTo>
                    <a:pt x="74553" y="102478"/>
                  </a:lnTo>
                  <a:lnTo>
                    <a:pt x="99726" y="140249"/>
                  </a:lnTo>
                  <a:cubicBezTo>
                    <a:pt x="105445" y="148826"/>
                    <a:pt x="106197" y="159747"/>
                    <a:pt x="101704" y="169013"/>
                  </a:cubicBezTo>
                  <a:cubicBezTo>
                    <a:pt x="99253" y="174043"/>
                    <a:pt x="97082" y="179245"/>
                    <a:pt x="95212" y="184620"/>
                  </a:cubicBezTo>
                  <a:cubicBezTo>
                    <a:pt x="91858" y="194315"/>
                    <a:pt x="83582" y="201517"/>
                    <a:pt x="73500" y="203538"/>
                  </a:cubicBezTo>
                  <a:lnTo>
                    <a:pt x="29000" y="212437"/>
                  </a:lnTo>
                  <a:lnTo>
                    <a:pt x="29021" y="251907"/>
                  </a:lnTo>
                  <a:lnTo>
                    <a:pt x="73500" y="260828"/>
                  </a:lnTo>
                  <a:cubicBezTo>
                    <a:pt x="83582" y="262849"/>
                    <a:pt x="91858" y="270029"/>
                    <a:pt x="95212" y="279746"/>
                  </a:cubicBezTo>
                  <a:cubicBezTo>
                    <a:pt x="97082" y="285120"/>
                    <a:pt x="99275" y="290301"/>
                    <a:pt x="101726" y="295331"/>
                  </a:cubicBezTo>
                  <a:cubicBezTo>
                    <a:pt x="106176" y="304597"/>
                    <a:pt x="105423" y="315518"/>
                    <a:pt x="99726" y="324073"/>
                  </a:cubicBezTo>
                  <a:lnTo>
                    <a:pt x="74553" y="361866"/>
                  </a:lnTo>
                  <a:lnTo>
                    <a:pt x="102478" y="389791"/>
                  </a:lnTo>
                  <a:lnTo>
                    <a:pt x="140270" y="364596"/>
                  </a:lnTo>
                  <a:cubicBezTo>
                    <a:pt x="145107" y="361371"/>
                    <a:pt x="150718" y="359716"/>
                    <a:pt x="156351" y="359716"/>
                  </a:cubicBezTo>
                  <a:cubicBezTo>
                    <a:pt x="160671" y="359716"/>
                    <a:pt x="164992" y="360684"/>
                    <a:pt x="168991" y="362640"/>
                  </a:cubicBezTo>
                  <a:cubicBezTo>
                    <a:pt x="174043" y="365091"/>
                    <a:pt x="179267" y="367240"/>
                    <a:pt x="184620" y="369111"/>
                  </a:cubicBezTo>
                  <a:cubicBezTo>
                    <a:pt x="194315" y="372486"/>
                    <a:pt x="201495" y="380762"/>
                    <a:pt x="203516" y="390823"/>
                  </a:cubicBezTo>
                  <a:lnTo>
                    <a:pt x="212416" y="435301"/>
                  </a:lnTo>
                  <a:lnTo>
                    <a:pt x="251885" y="435301"/>
                  </a:lnTo>
                  <a:lnTo>
                    <a:pt x="260828" y="390823"/>
                  </a:lnTo>
                  <a:cubicBezTo>
                    <a:pt x="262827" y="380762"/>
                    <a:pt x="270029" y="372486"/>
                    <a:pt x="279724" y="369111"/>
                  </a:cubicBezTo>
                  <a:cubicBezTo>
                    <a:pt x="285099" y="367240"/>
                    <a:pt x="290301" y="365048"/>
                    <a:pt x="295332" y="362618"/>
                  </a:cubicBezTo>
                  <a:cubicBezTo>
                    <a:pt x="299330" y="360684"/>
                    <a:pt x="303673" y="359716"/>
                    <a:pt x="307972" y="359716"/>
                  </a:cubicBezTo>
                  <a:cubicBezTo>
                    <a:pt x="313626" y="359716"/>
                    <a:pt x="319237" y="361371"/>
                    <a:pt x="324074" y="364596"/>
                  </a:cubicBezTo>
                  <a:lnTo>
                    <a:pt x="361845" y="389791"/>
                  </a:lnTo>
                  <a:lnTo>
                    <a:pt x="389770" y="361866"/>
                  </a:lnTo>
                  <a:lnTo>
                    <a:pt x="364575" y="324073"/>
                  </a:lnTo>
                  <a:cubicBezTo>
                    <a:pt x="358878" y="315518"/>
                    <a:pt x="358104" y="304597"/>
                    <a:pt x="362618" y="295331"/>
                  </a:cubicBezTo>
                  <a:cubicBezTo>
                    <a:pt x="365048" y="290280"/>
                    <a:pt x="367240" y="285077"/>
                    <a:pt x="369111" y="279724"/>
                  </a:cubicBezTo>
                  <a:cubicBezTo>
                    <a:pt x="372486" y="270029"/>
                    <a:pt x="380719" y="262827"/>
                    <a:pt x="390823" y="260807"/>
                  </a:cubicBezTo>
                  <a:cubicBezTo>
                    <a:pt x="390823" y="260807"/>
                    <a:pt x="435323" y="251907"/>
                    <a:pt x="435323" y="251907"/>
                  </a:cubicBezTo>
                  <a:lnTo>
                    <a:pt x="435280" y="212437"/>
                  </a:lnTo>
                  <a:lnTo>
                    <a:pt x="390823" y="203516"/>
                  </a:lnTo>
                  <a:cubicBezTo>
                    <a:pt x="380719" y="201495"/>
                    <a:pt x="372486" y="194315"/>
                    <a:pt x="369111" y="184598"/>
                  </a:cubicBezTo>
                  <a:cubicBezTo>
                    <a:pt x="367240" y="179224"/>
                    <a:pt x="365026" y="174043"/>
                    <a:pt x="362597" y="168991"/>
                  </a:cubicBezTo>
                  <a:cubicBezTo>
                    <a:pt x="358147" y="159747"/>
                    <a:pt x="358878" y="148826"/>
                    <a:pt x="364575" y="140249"/>
                  </a:cubicBezTo>
                  <a:lnTo>
                    <a:pt x="389770" y="102478"/>
                  </a:lnTo>
                  <a:lnTo>
                    <a:pt x="361845" y="74553"/>
                  </a:lnTo>
                  <a:lnTo>
                    <a:pt x="324074" y="99726"/>
                  </a:lnTo>
                  <a:cubicBezTo>
                    <a:pt x="319237" y="102973"/>
                    <a:pt x="313626" y="104606"/>
                    <a:pt x="307972" y="104606"/>
                  </a:cubicBezTo>
                  <a:cubicBezTo>
                    <a:pt x="303651" y="104606"/>
                    <a:pt x="299330" y="103660"/>
                    <a:pt x="295310" y="101704"/>
                  </a:cubicBezTo>
                  <a:cubicBezTo>
                    <a:pt x="290258" y="99253"/>
                    <a:pt x="285077" y="97104"/>
                    <a:pt x="279724" y="95233"/>
                  </a:cubicBezTo>
                  <a:cubicBezTo>
                    <a:pt x="270008" y="91837"/>
                    <a:pt x="262806" y="83582"/>
                    <a:pt x="260785" y="73521"/>
                  </a:cubicBezTo>
                  <a:lnTo>
                    <a:pt x="251885" y="29021"/>
                  </a:lnTo>
                  <a:close/>
                  <a:moveTo>
                    <a:pt x="212416" y="0"/>
                  </a:moveTo>
                  <a:lnTo>
                    <a:pt x="251885" y="0"/>
                  </a:lnTo>
                  <a:cubicBezTo>
                    <a:pt x="265730" y="0"/>
                    <a:pt x="277661" y="9760"/>
                    <a:pt x="280348" y="23325"/>
                  </a:cubicBezTo>
                  <a:lnTo>
                    <a:pt x="289248" y="67824"/>
                  </a:lnTo>
                  <a:cubicBezTo>
                    <a:pt x="295675" y="70038"/>
                    <a:pt x="301910" y="72661"/>
                    <a:pt x="307972" y="75585"/>
                  </a:cubicBezTo>
                  <a:lnTo>
                    <a:pt x="345764" y="50411"/>
                  </a:lnTo>
                  <a:cubicBezTo>
                    <a:pt x="350666" y="47144"/>
                    <a:pt x="356277" y="45531"/>
                    <a:pt x="361823" y="45531"/>
                  </a:cubicBezTo>
                  <a:cubicBezTo>
                    <a:pt x="369347" y="45531"/>
                    <a:pt x="376764" y="48434"/>
                    <a:pt x="382375" y="54044"/>
                  </a:cubicBezTo>
                  <a:lnTo>
                    <a:pt x="410278" y="81970"/>
                  </a:lnTo>
                  <a:cubicBezTo>
                    <a:pt x="420059" y="91751"/>
                    <a:pt x="421586" y="107057"/>
                    <a:pt x="413911" y="118580"/>
                  </a:cubicBezTo>
                  <a:lnTo>
                    <a:pt x="388716" y="156351"/>
                  </a:lnTo>
                  <a:cubicBezTo>
                    <a:pt x="391640" y="162391"/>
                    <a:pt x="394284" y="168626"/>
                    <a:pt x="396520" y="175053"/>
                  </a:cubicBezTo>
                  <a:lnTo>
                    <a:pt x="440976" y="183975"/>
                  </a:lnTo>
                  <a:cubicBezTo>
                    <a:pt x="454563" y="186684"/>
                    <a:pt x="464323" y="198593"/>
                    <a:pt x="464323" y="212437"/>
                  </a:cubicBezTo>
                  <a:lnTo>
                    <a:pt x="464323" y="251907"/>
                  </a:lnTo>
                  <a:cubicBezTo>
                    <a:pt x="464323" y="265730"/>
                    <a:pt x="454563" y="277661"/>
                    <a:pt x="440976" y="280369"/>
                  </a:cubicBezTo>
                  <a:lnTo>
                    <a:pt x="396520" y="289269"/>
                  </a:lnTo>
                  <a:cubicBezTo>
                    <a:pt x="394284" y="295697"/>
                    <a:pt x="391661" y="301931"/>
                    <a:pt x="388716" y="307972"/>
                  </a:cubicBezTo>
                  <a:lnTo>
                    <a:pt x="413911" y="345743"/>
                  </a:lnTo>
                  <a:cubicBezTo>
                    <a:pt x="421586" y="357265"/>
                    <a:pt x="420059" y="372593"/>
                    <a:pt x="410278" y="382374"/>
                  </a:cubicBezTo>
                  <a:lnTo>
                    <a:pt x="382375" y="410300"/>
                  </a:lnTo>
                  <a:cubicBezTo>
                    <a:pt x="376764" y="415889"/>
                    <a:pt x="369347" y="418813"/>
                    <a:pt x="361823" y="418813"/>
                  </a:cubicBezTo>
                  <a:cubicBezTo>
                    <a:pt x="356277" y="418813"/>
                    <a:pt x="350666" y="417179"/>
                    <a:pt x="345764" y="413911"/>
                  </a:cubicBezTo>
                  <a:lnTo>
                    <a:pt x="307972" y="388738"/>
                  </a:lnTo>
                  <a:cubicBezTo>
                    <a:pt x="301953" y="391661"/>
                    <a:pt x="295697" y="394284"/>
                    <a:pt x="289269" y="396520"/>
                  </a:cubicBezTo>
                  <a:lnTo>
                    <a:pt x="280348" y="440998"/>
                  </a:lnTo>
                  <a:cubicBezTo>
                    <a:pt x="277661" y="454584"/>
                    <a:pt x="265730" y="464323"/>
                    <a:pt x="251885" y="464323"/>
                  </a:cubicBezTo>
                  <a:lnTo>
                    <a:pt x="212416" y="464323"/>
                  </a:lnTo>
                  <a:cubicBezTo>
                    <a:pt x="198593" y="464323"/>
                    <a:pt x="186684" y="454584"/>
                    <a:pt x="183953" y="440998"/>
                  </a:cubicBezTo>
                  <a:lnTo>
                    <a:pt x="175054" y="396520"/>
                  </a:lnTo>
                  <a:cubicBezTo>
                    <a:pt x="168604" y="394284"/>
                    <a:pt x="162391" y="391683"/>
                    <a:pt x="156351" y="388738"/>
                  </a:cubicBezTo>
                  <a:lnTo>
                    <a:pt x="118580" y="413911"/>
                  </a:lnTo>
                  <a:cubicBezTo>
                    <a:pt x="113657" y="417179"/>
                    <a:pt x="108046" y="418813"/>
                    <a:pt x="102478" y="418813"/>
                  </a:cubicBezTo>
                  <a:cubicBezTo>
                    <a:pt x="94997" y="418813"/>
                    <a:pt x="87559" y="415889"/>
                    <a:pt x="81948" y="410300"/>
                  </a:cubicBezTo>
                  <a:lnTo>
                    <a:pt x="54044" y="382374"/>
                  </a:lnTo>
                  <a:cubicBezTo>
                    <a:pt x="44263" y="372593"/>
                    <a:pt x="42737" y="357265"/>
                    <a:pt x="50411" y="345743"/>
                  </a:cubicBezTo>
                  <a:lnTo>
                    <a:pt x="75585" y="307972"/>
                  </a:lnTo>
                  <a:cubicBezTo>
                    <a:pt x="72661" y="301953"/>
                    <a:pt x="70038" y="295697"/>
                    <a:pt x="67803" y="289269"/>
                  </a:cubicBezTo>
                  <a:lnTo>
                    <a:pt x="23325" y="280369"/>
                  </a:lnTo>
                  <a:cubicBezTo>
                    <a:pt x="9760" y="277661"/>
                    <a:pt x="0" y="265730"/>
                    <a:pt x="0" y="251907"/>
                  </a:cubicBezTo>
                  <a:lnTo>
                    <a:pt x="0" y="212437"/>
                  </a:lnTo>
                  <a:cubicBezTo>
                    <a:pt x="0" y="198593"/>
                    <a:pt x="9760" y="186684"/>
                    <a:pt x="23325" y="183975"/>
                  </a:cubicBezTo>
                  <a:lnTo>
                    <a:pt x="67803" y="175075"/>
                  </a:lnTo>
                  <a:cubicBezTo>
                    <a:pt x="70038" y="168626"/>
                    <a:pt x="72661" y="162413"/>
                    <a:pt x="75585" y="156351"/>
                  </a:cubicBezTo>
                  <a:lnTo>
                    <a:pt x="50411" y="118580"/>
                  </a:lnTo>
                  <a:cubicBezTo>
                    <a:pt x="42737" y="107057"/>
                    <a:pt x="44263" y="91751"/>
                    <a:pt x="54044" y="81970"/>
                  </a:cubicBezTo>
                  <a:lnTo>
                    <a:pt x="81948" y="54044"/>
                  </a:lnTo>
                  <a:cubicBezTo>
                    <a:pt x="87559" y="48434"/>
                    <a:pt x="94997" y="45531"/>
                    <a:pt x="102478" y="45531"/>
                  </a:cubicBezTo>
                  <a:cubicBezTo>
                    <a:pt x="108046" y="45531"/>
                    <a:pt x="113657" y="47144"/>
                    <a:pt x="118580" y="50411"/>
                  </a:cubicBezTo>
                  <a:lnTo>
                    <a:pt x="156351" y="75585"/>
                  </a:lnTo>
                  <a:cubicBezTo>
                    <a:pt x="162391" y="72683"/>
                    <a:pt x="168604" y="70038"/>
                    <a:pt x="175054" y="67824"/>
                  </a:cubicBezTo>
                  <a:lnTo>
                    <a:pt x="183953" y="23325"/>
                  </a:lnTo>
                  <a:cubicBezTo>
                    <a:pt x="186684" y="9760"/>
                    <a:pt x="198593" y="0"/>
                    <a:pt x="2124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sp>
        <p:nvSpPr>
          <p:cNvPr id="152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831232" y="2524003"/>
            <a:ext cx="3420533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3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831232" y="2127587"/>
            <a:ext cx="3420533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4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831232" y="5024076"/>
            <a:ext cx="3420533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5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831232" y="4627660"/>
            <a:ext cx="3420533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6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945099" y="5024076"/>
            <a:ext cx="3420533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7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945099" y="4627660"/>
            <a:ext cx="3420533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8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6945099" y="2511535"/>
            <a:ext cx="3420533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159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6945099" y="2115119"/>
            <a:ext cx="3420533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ea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+mj-ea"/>
              </a:rPr>
              <a:t>标题文档</a:t>
            </a:r>
          </a:p>
        </p:txBody>
      </p:sp>
      <p:grpSp>
        <p:nvGrpSpPr>
          <p:cNvPr id="160" name="组合 159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61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181" name="组合 180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222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203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184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599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27939" y="1989272"/>
            <a:ext cx="8814727" cy="3557299"/>
            <a:chOff x="1035433" y="1549337"/>
            <a:chExt cx="10651104" cy="4298393"/>
          </a:xfrm>
        </p:grpSpPr>
        <p:grpSp>
          <p:nvGrpSpPr>
            <p:cNvPr id="137" name="ïśḷide"/>
            <p:cNvGrpSpPr/>
            <p:nvPr/>
          </p:nvGrpSpPr>
          <p:grpSpPr>
            <a:xfrm>
              <a:off x="6082085" y="1549337"/>
              <a:ext cx="5604452" cy="4127710"/>
              <a:chOff x="5914873" y="1854001"/>
              <a:chExt cx="5604452" cy="4127710"/>
            </a:xfrm>
          </p:grpSpPr>
          <p:sp>
            <p:nvSpPr>
              <p:cNvPr id="138" name="ïšḷïďé"/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ṧ1îḓê"/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Sḷïďè"/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rgbClr val="1FA3B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100" b="1" dirty="0">
                    <a:latin typeface="+mj-ea"/>
                  </a:rPr>
                  <a:t>PPT</a:t>
                </a:r>
                <a:r>
                  <a:rPr lang="zh-CN" altLang="en-US" sz="11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141" name="ïṧľíḓe"/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 dirty="0">
                    <a:latin typeface="+mj-ea"/>
                  </a:rPr>
                  <a:t>PPT</a:t>
                </a:r>
                <a:r>
                  <a:rPr lang="zh-CN" altLang="en-US" sz="14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142" name="isḷïdê"/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rgbClr val="1FA3B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400" b="1" dirty="0">
                    <a:latin typeface="+mj-ea"/>
                  </a:rPr>
                  <a:t>PPT</a:t>
                </a:r>
                <a:r>
                  <a:rPr lang="zh-CN" altLang="en-US" sz="14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143" name="íṣľíḍé"/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rgbClr val="1FA3B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latin typeface="+mj-ea"/>
                  </a:rPr>
                  <a:t>PPT</a:t>
                </a:r>
                <a:r>
                  <a:rPr lang="zh-CN" altLang="en-US" sz="2000" b="1" dirty="0">
                    <a:latin typeface="+mj-ea"/>
                  </a:rPr>
                  <a:t>标题文档</a:t>
                </a:r>
              </a:p>
            </p:txBody>
          </p:sp>
          <p:sp>
            <p:nvSpPr>
              <p:cNvPr id="144" name="îsļîďê"/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45" name="îṩḷiḍe"/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sp>
          <p:nvSpPr>
            <p:cNvPr id="14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35433" y="1996258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35433" y="1599842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35433" y="3058230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35433" y="2661814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5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35433" y="4120202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35433" y="3723786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  <p:sp>
          <p:nvSpPr>
            <p:cNvPr id="15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35433" y="5182174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35433" y="4785758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55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175" name="组合 174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216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197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178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83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18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78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59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7" name="680d3f6f-d5f1-4382-b936-45a6fb4fd8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55800" y="1468968"/>
            <a:ext cx="8636000" cy="3987812"/>
            <a:chOff x="660400" y="1130300"/>
            <a:chExt cx="10858500" cy="5014087"/>
          </a:xfrm>
        </p:grpSpPr>
        <p:sp>
          <p:nvSpPr>
            <p:cNvPr id="138" name="íṣľîḍe"/>
            <p:cNvSpPr/>
            <p:nvPr/>
          </p:nvSpPr>
          <p:spPr>
            <a:xfrm>
              <a:off x="5448301" y="113030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íṩľïḋe"/>
            <p:cNvSpPr/>
            <p:nvPr/>
          </p:nvSpPr>
          <p:spPr>
            <a:xfrm>
              <a:off x="9226153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íṩ1ïdè"/>
            <p:cNvSpPr/>
            <p:nvPr/>
          </p:nvSpPr>
          <p:spPr>
            <a:xfrm>
              <a:off x="1672829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ïşlídê"/>
            <p:cNvSpPr/>
            <p:nvPr/>
          </p:nvSpPr>
          <p:spPr>
            <a:xfrm>
              <a:off x="8016875" y="2038574"/>
              <a:ext cx="3502025" cy="3538361"/>
            </a:xfrm>
            <a:prstGeom prst="rect">
              <a:avLst/>
            </a:prstGeom>
            <a:solidFill>
              <a:srgbClr val="E7E7E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03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îṡḻîde"/>
            <p:cNvSpPr/>
            <p:nvPr/>
          </p:nvSpPr>
          <p:spPr>
            <a:xfrm>
              <a:off x="660400" y="2038574"/>
              <a:ext cx="3502025" cy="3538361"/>
            </a:xfrm>
            <a:prstGeom prst="rect">
              <a:avLst/>
            </a:prstGeom>
            <a:solidFill>
              <a:srgbClr val="E7E7E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02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íṥḻïďê"/>
            <p:cNvSpPr/>
            <p:nvPr/>
          </p:nvSpPr>
          <p:spPr>
            <a:xfrm>
              <a:off x="4162425" y="1411829"/>
              <a:ext cx="3867150" cy="4732558"/>
            </a:xfrm>
            <a:prstGeom prst="rect">
              <a:avLst/>
            </a:prstGeom>
            <a:solidFill>
              <a:srgbClr val="1FA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STEP 01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BD374A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îslíḓé"/>
            <p:cNvSpPr/>
            <p:nvPr/>
          </p:nvSpPr>
          <p:spPr>
            <a:xfrm>
              <a:off x="5581650" y="113030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iŝḷiḓê"/>
            <p:cNvSpPr/>
            <p:nvPr/>
          </p:nvSpPr>
          <p:spPr bwMode="auto">
            <a:xfrm>
              <a:off x="5883515" y="1428969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ïṣ1ïḍê"/>
            <p:cNvSpPr/>
            <p:nvPr/>
          </p:nvSpPr>
          <p:spPr>
            <a:xfrm>
              <a:off x="9358312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íšļîďe"/>
            <p:cNvSpPr/>
            <p:nvPr/>
          </p:nvSpPr>
          <p:spPr bwMode="auto">
            <a:xfrm>
              <a:off x="9660176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išľiḍê"/>
            <p:cNvSpPr/>
            <p:nvPr/>
          </p:nvSpPr>
          <p:spPr>
            <a:xfrm>
              <a:off x="1804988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iṥļídê"/>
            <p:cNvSpPr/>
            <p:nvPr/>
          </p:nvSpPr>
          <p:spPr bwMode="auto">
            <a:xfrm>
              <a:off x="2106852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996961" y="3150039"/>
            <a:ext cx="2744075" cy="1061972"/>
            <a:chOff x="868221" y="1634505"/>
            <a:chExt cx="4017274" cy="1061972"/>
          </a:xfrm>
        </p:grpSpPr>
        <p:sp>
          <p:nvSpPr>
            <p:cNvPr id="15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8221" y="2030921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8221" y="1634505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4841761" y="3150039"/>
            <a:ext cx="2744075" cy="1061972"/>
            <a:chOff x="868221" y="1634505"/>
            <a:chExt cx="4017274" cy="1061972"/>
          </a:xfrm>
        </p:grpSpPr>
        <p:sp>
          <p:nvSpPr>
            <p:cNvPr id="15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8221" y="2030921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8221" y="1634505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7831552" y="3182668"/>
            <a:ext cx="2744075" cy="1061972"/>
            <a:chOff x="868221" y="1634505"/>
            <a:chExt cx="4017274" cy="1061972"/>
          </a:xfrm>
        </p:grpSpPr>
        <p:sp>
          <p:nvSpPr>
            <p:cNvPr id="15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8221" y="2030921"/>
              <a:ext cx="4017274" cy="66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8221" y="1634505"/>
              <a:ext cx="4017274" cy="462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752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AutoShape 96"/>
          <p:cNvSpPr>
            <a:spLocks noChangeAspect="1" noChangeArrowheads="1" noTextEdit="1"/>
          </p:cNvSpPr>
          <p:nvPr/>
        </p:nvSpPr>
        <p:spPr bwMode="auto">
          <a:xfrm>
            <a:off x="917575" y="525463"/>
            <a:ext cx="9393238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弧边三角形"/>
          <p:cNvSpPr/>
          <p:nvPr/>
        </p:nvSpPr>
        <p:spPr>
          <a:xfrm>
            <a:off x="5172925" y="2523842"/>
            <a:ext cx="2000406" cy="1991390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solidFill>
            <a:srgbClr val="1FA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5695881" y="1822398"/>
            <a:ext cx="954963" cy="950659"/>
          </a:xfrm>
          <a:prstGeom prst="ellipse">
            <a:avLst/>
          </a:prstGeom>
          <a:solidFill>
            <a:srgbClr val="1FA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4493387" y="4137675"/>
            <a:ext cx="954963" cy="950659"/>
          </a:xfrm>
          <a:prstGeom prst="ellipse">
            <a:avLst/>
          </a:prstGeom>
          <a:solidFill>
            <a:srgbClr val="0489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6909626" y="4160077"/>
            <a:ext cx="954963" cy="950659"/>
          </a:xfrm>
          <a:prstGeom prst="ellipse">
            <a:avLst/>
          </a:prstGeom>
          <a:solidFill>
            <a:srgbClr val="1FA3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5746512" y="1872801"/>
            <a:ext cx="850500" cy="84666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4544018" y="4188078"/>
            <a:ext cx="850500" cy="846667"/>
          </a:xfrm>
          <a:prstGeom prst="ellipse">
            <a:avLst/>
          </a:prstGeom>
          <a:solidFill>
            <a:srgbClr val="1FA3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6960257" y="4210479"/>
            <a:ext cx="850500" cy="84666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44" name="弧边三角形"/>
          <p:cNvSpPr/>
          <p:nvPr/>
        </p:nvSpPr>
        <p:spPr>
          <a:xfrm>
            <a:off x="5405688" y="2832794"/>
            <a:ext cx="1528785" cy="1521895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5" name="咖啡"/>
          <p:cNvSpPr/>
          <p:nvPr/>
        </p:nvSpPr>
        <p:spPr bwMode="auto">
          <a:xfrm>
            <a:off x="5948569" y="3575307"/>
            <a:ext cx="449587" cy="447561"/>
          </a:xfrm>
          <a:custGeom>
            <a:avLst/>
            <a:gdLst>
              <a:gd name="T0" fmla="*/ 1479542 w 2700"/>
              <a:gd name="T1" fmla="*/ 1396279 h 2780"/>
              <a:gd name="T2" fmla="*/ 1438139 w 2700"/>
              <a:gd name="T3" fmla="*/ 1405346 h 2780"/>
              <a:gd name="T4" fmla="*/ 1428435 w 2700"/>
              <a:gd name="T5" fmla="*/ 1407289 h 2780"/>
              <a:gd name="T6" fmla="*/ 1388324 w 2700"/>
              <a:gd name="T7" fmla="*/ 1411174 h 2780"/>
              <a:gd name="T8" fmla="*/ 1387678 w 2700"/>
              <a:gd name="T9" fmla="*/ 1411174 h 2780"/>
              <a:gd name="T10" fmla="*/ 1347568 w 2700"/>
              <a:gd name="T11" fmla="*/ 1409879 h 2780"/>
              <a:gd name="T12" fmla="*/ 1339157 w 2700"/>
              <a:gd name="T13" fmla="*/ 1409232 h 2780"/>
              <a:gd name="T14" fmla="*/ 1300988 w 2700"/>
              <a:gd name="T15" fmla="*/ 1403403 h 2780"/>
              <a:gd name="T16" fmla="*/ 1101085 w 2700"/>
              <a:gd name="T17" fmla="*/ 1652739 h 2780"/>
              <a:gd name="T18" fmla="*/ 536310 w 2700"/>
              <a:gd name="T19" fmla="*/ 1652739 h 2780"/>
              <a:gd name="T20" fmla="*/ 177907 w 2700"/>
              <a:gd name="T21" fmla="*/ 942942 h 2780"/>
              <a:gd name="T22" fmla="*/ 177907 w 2700"/>
              <a:gd name="T23" fmla="*/ 939704 h 2780"/>
              <a:gd name="T24" fmla="*/ 177907 w 2700"/>
              <a:gd name="T25" fmla="*/ 937761 h 2780"/>
              <a:gd name="T26" fmla="*/ 176614 w 2700"/>
              <a:gd name="T27" fmla="*/ 901494 h 2780"/>
              <a:gd name="T28" fmla="*/ 177907 w 2700"/>
              <a:gd name="T29" fmla="*/ 901494 h 2780"/>
              <a:gd name="T30" fmla="*/ 273007 w 2700"/>
              <a:gd name="T31" fmla="*/ 792045 h 2780"/>
              <a:gd name="T32" fmla="*/ 1357919 w 2700"/>
              <a:gd name="T33" fmla="*/ 792045 h 2780"/>
              <a:gd name="T34" fmla="*/ 1451077 w 2700"/>
              <a:gd name="T35" fmla="*/ 884656 h 2780"/>
              <a:gd name="T36" fmla="*/ 1451077 w 2700"/>
              <a:gd name="T37" fmla="*/ 884656 h 2780"/>
              <a:gd name="T38" fmla="*/ 1494422 w 2700"/>
              <a:gd name="T39" fmla="*/ 889189 h 2780"/>
              <a:gd name="T40" fmla="*/ 1497657 w 2700"/>
              <a:gd name="T41" fmla="*/ 889837 h 2780"/>
              <a:gd name="T42" fmla="*/ 1575289 w 2700"/>
              <a:gd name="T43" fmla="*/ 913799 h 2780"/>
              <a:gd name="T44" fmla="*/ 1579818 w 2700"/>
              <a:gd name="T45" fmla="*/ 915741 h 2780"/>
              <a:gd name="T46" fmla="*/ 1612164 w 2700"/>
              <a:gd name="T47" fmla="*/ 934523 h 2780"/>
              <a:gd name="T48" fmla="*/ 1612811 w 2700"/>
              <a:gd name="T49" fmla="*/ 935170 h 2780"/>
              <a:gd name="T50" fmla="*/ 1641923 w 2700"/>
              <a:gd name="T51" fmla="*/ 957837 h 2780"/>
              <a:gd name="T52" fmla="*/ 1647099 w 2700"/>
              <a:gd name="T53" fmla="*/ 962370 h 2780"/>
              <a:gd name="T54" fmla="*/ 1670389 w 2700"/>
              <a:gd name="T55" fmla="*/ 988275 h 2780"/>
              <a:gd name="T56" fmla="*/ 1671035 w 2700"/>
              <a:gd name="T57" fmla="*/ 989571 h 2780"/>
              <a:gd name="T58" fmla="*/ 1689797 w 2700"/>
              <a:gd name="T59" fmla="*/ 1019361 h 2780"/>
              <a:gd name="T60" fmla="*/ 1693678 w 2700"/>
              <a:gd name="T61" fmla="*/ 1026485 h 2780"/>
              <a:gd name="T62" fmla="*/ 1706617 w 2700"/>
              <a:gd name="T63" fmla="*/ 1059514 h 2780"/>
              <a:gd name="T64" fmla="*/ 1479542 w 2700"/>
              <a:gd name="T65" fmla="*/ 1396279 h 2780"/>
              <a:gd name="T66" fmla="*/ 478086 w 2700"/>
              <a:gd name="T67" fmla="*/ 901494 h 2780"/>
              <a:gd name="T68" fmla="*/ 319586 w 2700"/>
              <a:gd name="T69" fmla="*/ 901494 h 2780"/>
              <a:gd name="T70" fmla="*/ 601650 w 2700"/>
              <a:gd name="T71" fmla="*/ 1558833 h 2780"/>
              <a:gd name="T72" fmla="*/ 478086 w 2700"/>
              <a:gd name="T73" fmla="*/ 901494 h 2780"/>
              <a:gd name="T74" fmla="*/ 1591462 w 2700"/>
              <a:gd name="T75" fmla="*/ 1093838 h 2780"/>
              <a:gd name="T76" fmla="*/ 1451077 w 2700"/>
              <a:gd name="T77" fmla="*/ 987628 h 2780"/>
              <a:gd name="T78" fmla="*/ 1355331 w 2700"/>
              <a:gd name="T79" fmla="*/ 1306907 h 2780"/>
              <a:gd name="T80" fmla="*/ 1370857 w 2700"/>
              <a:gd name="T81" fmla="*/ 1308850 h 2780"/>
              <a:gd name="T82" fmla="*/ 1377974 w 2700"/>
              <a:gd name="T83" fmla="*/ 1309497 h 2780"/>
              <a:gd name="T84" fmla="*/ 1409026 w 2700"/>
              <a:gd name="T85" fmla="*/ 1308850 h 2780"/>
              <a:gd name="T86" fmla="*/ 1418084 w 2700"/>
              <a:gd name="T87" fmla="*/ 1307555 h 2780"/>
              <a:gd name="T88" fmla="*/ 1451724 w 2700"/>
              <a:gd name="T89" fmla="*/ 1300431 h 2780"/>
              <a:gd name="T90" fmla="*/ 1591462 w 2700"/>
              <a:gd name="T91" fmla="*/ 1093838 h 2780"/>
              <a:gd name="T92" fmla="*/ 907004 w 2700"/>
              <a:gd name="T93" fmla="*/ 735054 h 2780"/>
              <a:gd name="T94" fmla="*/ 859778 w 2700"/>
              <a:gd name="T95" fmla="*/ 345832 h 2780"/>
              <a:gd name="T96" fmla="*/ 999516 w 2700"/>
              <a:gd name="T97" fmla="*/ 0 h 2780"/>
              <a:gd name="T98" fmla="*/ 907004 w 2700"/>
              <a:gd name="T99" fmla="*/ 735054 h 2780"/>
              <a:gd name="T100" fmla="*/ 663109 w 2700"/>
              <a:gd name="T101" fmla="*/ 735054 h 2780"/>
              <a:gd name="T102" fmla="*/ 624293 w 2700"/>
              <a:gd name="T103" fmla="*/ 419013 h 2780"/>
              <a:gd name="T104" fmla="*/ 738801 w 2700"/>
              <a:gd name="T105" fmla="*/ 135354 h 2780"/>
              <a:gd name="T106" fmla="*/ 663109 w 2700"/>
              <a:gd name="T107" fmla="*/ 735054 h 2780"/>
              <a:gd name="T108" fmla="*/ 1462722 w 2700"/>
              <a:gd name="T109" fmla="*/ 1800397 h 2780"/>
              <a:gd name="T110" fmla="*/ 130034 w 2700"/>
              <a:gd name="T111" fmla="*/ 1800397 h 2780"/>
              <a:gd name="T112" fmla="*/ 18761 w 2700"/>
              <a:gd name="T113" fmla="*/ 1692891 h 2780"/>
              <a:gd name="T114" fmla="*/ 1561056 w 2700"/>
              <a:gd name="T115" fmla="*/ 1692891 h 2780"/>
              <a:gd name="T116" fmla="*/ 1462722 w 2700"/>
              <a:gd name="T117" fmla="*/ 1800397 h 27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00" h="2780">
                <a:moveTo>
                  <a:pt x="2287" y="2156"/>
                </a:moveTo>
                <a:cubicBezTo>
                  <a:pt x="2266" y="2162"/>
                  <a:pt x="2244" y="2167"/>
                  <a:pt x="2223" y="2170"/>
                </a:cubicBezTo>
                <a:cubicBezTo>
                  <a:pt x="2218" y="2171"/>
                  <a:pt x="2213" y="2172"/>
                  <a:pt x="2208" y="2173"/>
                </a:cubicBezTo>
                <a:cubicBezTo>
                  <a:pt x="2187" y="2176"/>
                  <a:pt x="2166" y="2178"/>
                  <a:pt x="2146" y="2179"/>
                </a:cubicBezTo>
                <a:cubicBezTo>
                  <a:pt x="2145" y="2179"/>
                  <a:pt x="2145" y="2179"/>
                  <a:pt x="2145" y="2179"/>
                </a:cubicBezTo>
                <a:cubicBezTo>
                  <a:pt x="2124" y="2180"/>
                  <a:pt x="2103" y="2179"/>
                  <a:pt x="2083" y="2177"/>
                </a:cubicBezTo>
                <a:cubicBezTo>
                  <a:pt x="2079" y="2177"/>
                  <a:pt x="2074" y="2176"/>
                  <a:pt x="2070" y="2176"/>
                </a:cubicBezTo>
                <a:cubicBezTo>
                  <a:pt x="2050" y="2174"/>
                  <a:pt x="2030" y="2171"/>
                  <a:pt x="2011" y="2167"/>
                </a:cubicBezTo>
                <a:cubicBezTo>
                  <a:pt x="1935" y="2278"/>
                  <a:pt x="1834" y="2435"/>
                  <a:pt x="1702" y="2552"/>
                </a:cubicBezTo>
                <a:cubicBezTo>
                  <a:pt x="1669" y="2552"/>
                  <a:pt x="866" y="2552"/>
                  <a:pt x="829" y="2552"/>
                </a:cubicBezTo>
                <a:cubicBezTo>
                  <a:pt x="364" y="2311"/>
                  <a:pt x="288" y="1656"/>
                  <a:pt x="275" y="1456"/>
                </a:cubicBezTo>
                <a:cubicBezTo>
                  <a:pt x="275" y="1455"/>
                  <a:pt x="275" y="1453"/>
                  <a:pt x="275" y="1451"/>
                </a:cubicBezTo>
                <a:cubicBezTo>
                  <a:pt x="275" y="1448"/>
                  <a:pt x="275" y="1448"/>
                  <a:pt x="275" y="1448"/>
                </a:cubicBezTo>
                <a:cubicBezTo>
                  <a:pt x="273" y="1413"/>
                  <a:pt x="273" y="1392"/>
                  <a:pt x="273" y="1392"/>
                </a:cubicBezTo>
                <a:cubicBezTo>
                  <a:pt x="275" y="1392"/>
                  <a:pt x="275" y="1392"/>
                  <a:pt x="275" y="1392"/>
                </a:cubicBezTo>
                <a:cubicBezTo>
                  <a:pt x="275" y="1311"/>
                  <a:pt x="340" y="1223"/>
                  <a:pt x="422" y="1223"/>
                </a:cubicBezTo>
                <a:cubicBezTo>
                  <a:pt x="2099" y="1223"/>
                  <a:pt x="2099" y="1223"/>
                  <a:pt x="2099" y="1223"/>
                </a:cubicBezTo>
                <a:cubicBezTo>
                  <a:pt x="2171" y="1223"/>
                  <a:pt x="2231" y="1297"/>
                  <a:pt x="2243" y="1366"/>
                </a:cubicBezTo>
                <a:cubicBezTo>
                  <a:pt x="2243" y="1366"/>
                  <a:pt x="2243" y="1366"/>
                  <a:pt x="2243" y="1366"/>
                </a:cubicBezTo>
                <a:cubicBezTo>
                  <a:pt x="2266" y="1367"/>
                  <a:pt x="2288" y="1369"/>
                  <a:pt x="2310" y="1373"/>
                </a:cubicBezTo>
                <a:cubicBezTo>
                  <a:pt x="2312" y="1373"/>
                  <a:pt x="2313" y="1373"/>
                  <a:pt x="2315" y="1374"/>
                </a:cubicBezTo>
                <a:cubicBezTo>
                  <a:pt x="2357" y="1381"/>
                  <a:pt x="2398" y="1393"/>
                  <a:pt x="2435" y="1411"/>
                </a:cubicBezTo>
                <a:cubicBezTo>
                  <a:pt x="2437" y="1412"/>
                  <a:pt x="2439" y="1413"/>
                  <a:pt x="2442" y="1414"/>
                </a:cubicBezTo>
                <a:cubicBezTo>
                  <a:pt x="2459" y="1423"/>
                  <a:pt x="2477" y="1432"/>
                  <a:pt x="2492" y="1443"/>
                </a:cubicBezTo>
                <a:cubicBezTo>
                  <a:pt x="2493" y="1443"/>
                  <a:pt x="2493" y="1443"/>
                  <a:pt x="2493" y="1444"/>
                </a:cubicBezTo>
                <a:cubicBezTo>
                  <a:pt x="2509" y="1454"/>
                  <a:pt x="2524" y="1466"/>
                  <a:pt x="2538" y="1479"/>
                </a:cubicBezTo>
                <a:cubicBezTo>
                  <a:pt x="2541" y="1481"/>
                  <a:pt x="2543" y="1484"/>
                  <a:pt x="2546" y="1486"/>
                </a:cubicBezTo>
                <a:cubicBezTo>
                  <a:pt x="2559" y="1499"/>
                  <a:pt x="2571" y="1512"/>
                  <a:pt x="2582" y="1526"/>
                </a:cubicBezTo>
                <a:cubicBezTo>
                  <a:pt x="2582" y="1526"/>
                  <a:pt x="2583" y="1527"/>
                  <a:pt x="2583" y="1528"/>
                </a:cubicBezTo>
                <a:cubicBezTo>
                  <a:pt x="2594" y="1542"/>
                  <a:pt x="2604" y="1558"/>
                  <a:pt x="2612" y="1574"/>
                </a:cubicBezTo>
                <a:cubicBezTo>
                  <a:pt x="2614" y="1577"/>
                  <a:pt x="2616" y="1581"/>
                  <a:pt x="2618" y="1585"/>
                </a:cubicBezTo>
                <a:cubicBezTo>
                  <a:pt x="2626" y="1602"/>
                  <a:pt x="2633" y="1619"/>
                  <a:pt x="2638" y="1636"/>
                </a:cubicBezTo>
                <a:cubicBezTo>
                  <a:pt x="2700" y="1848"/>
                  <a:pt x="2543" y="2081"/>
                  <a:pt x="2287" y="2156"/>
                </a:cubicBezTo>
                <a:close/>
                <a:moveTo>
                  <a:pt x="739" y="1392"/>
                </a:moveTo>
                <a:cubicBezTo>
                  <a:pt x="494" y="1392"/>
                  <a:pt x="494" y="1392"/>
                  <a:pt x="494" y="1392"/>
                </a:cubicBezTo>
                <a:cubicBezTo>
                  <a:pt x="494" y="1392"/>
                  <a:pt x="462" y="2161"/>
                  <a:pt x="930" y="2407"/>
                </a:cubicBezTo>
                <a:cubicBezTo>
                  <a:pt x="565" y="1693"/>
                  <a:pt x="739" y="1392"/>
                  <a:pt x="739" y="1392"/>
                </a:cubicBezTo>
                <a:close/>
                <a:moveTo>
                  <a:pt x="2460" y="1689"/>
                </a:moveTo>
                <a:cubicBezTo>
                  <a:pt x="2433" y="1597"/>
                  <a:pt x="2347" y="1537"/>
                  <a:pt x="2243" y="1525"/>
                </a:cubicBezTo>
                <a:cubicBezTo>
                  <a:pt x="2237" y="1643"/>
                  <a:pt x="2203" y="1825"/>
                  <a:pt x="2095" y="2018"/>
                </a:cubicBezTo>
                <a:cubicBezTo>
                  <a:pt x="2103" y="2019"/>
                  <a:pt x="2111" y="2021"/>
                  <a:pt x="2119" y="2021"/>
                </a:cubicBezTo>
                <a:cubicBezTo>
                  <a:pt x="2123" y="2021"/>
                  <a:pt x="2126" y="2022"/>
                  <a:pt x="2130" y="2022"/>
                </a:cubicBezTo>
                <a:cubicBezTo>
                  <a:pt x="2146" y="2023"/>
                  <a:pt x="2162" y="2022"/>
                  <a:pt x="2178" y="2021"/>
                </a:cubicBezTo>
                <a:cubicBezTo>
                  <a:pt x="2183" y="2020"/>
                  <a:pt x="2187" y="2020"/>
                  <a:pt x="2192" y="2019"/>
                </a:cubicBezTo>
                <a:cubicBezTo>
                  <a:pt x="2209" y="2017"/>
                  <a:pt x="2227" y="2013"/>
                  <a:pt x="2244" y="2008"/>
                </a:cubicBezTo>
                <a:cubicBezTo>
                  <a:pt x="2401" y="1962"/>
                  <a:pt x="2498" y="1819"/>
                  <a:pt x="2460" y="1689"/>
                </a:cubicBezTo>
                <a:close/>
                <a:moveTo>
                  <a:pt x="1402" y="1135"/>
                </a:moveTo>
                <a:cubicBezTo>
                  <a:pt x="1716" y="713"/>
                  <a:pt x="1402" y="608"/>
                  <a:pt x="1329" y="534"/>
                </a:cubicBezTo>
                <a:cubicBezTo>
                  <a:pt x="1255" y="460"/>
                  <a:pt x="1187" y="59"/>
                  <a:pt x="1545" y="0"/>
                </a:cubicBezTo>
                <a:cubicBezTo>
                  <a:pt x="1142" y="412"/>
                  <a:pt x="2182" y="605"/>
                  <a:pt x="1402" y="1135"/>
                </a:cubicBezTo>
                <a:close/>
                <a:moveTo>
                  <a:pt x="1025" y="1135"/>
                </a:moveTo>
                <a:cubicBezTo>
                  <a:pt x="1282" y="789"/>
                  <a:pt x="1025" y="707"/>
                  <a:pt x="965" y="647"/>
                </a:cubicBezTo>
                <a:cubicBezTo>
                  <a:pt x="905" y="587"/>
                  <a:pt x="849" y="257"/>
                  <a:pt x="1142" y="209"/>
                </a:cubicBezTo>
                <a:cubicBezTo>
                  <a:pt x="813" y="546"/>
                  <a:pt x="1664" y="701"/>
                  <a:pt x="1025" y="1135"/>
                </a:cubicBezTo>
                <a:close/>
                <a:moveTo>
                  <a:pt x="2261" y="2780"/>
                </a:moveTo>
                <a:cubicBezTo>
                  <a:pt x="2099" y="2780"/>
                  <a:pt x="402" y="2780"/>
                  <a:pt x="201" y="2780"/>
                </a:cubicBezTo>
                <a:cubicBezTo>
                  <a:pt x="0" y="2780"/>
                  <a:pt x="29" y="2614"/>
                  <a:pt x="29" y="2614"/>
                </a:cubicBezTo>
                <a:cubicBezTo>
                  <a:pt x="2413" y="2614"/>
                  <a:pt x="2413" y="2614"/>
                  <a:pt x="2413" y="2614"/>
                </a:cubicBezTo>
                <a:cubicBezTo>
                  <a:pt x="2413" y="2614"/>
                  <a:pt x="2422" y="2780"/>
                  <a:pt x="2261" y="27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7391" tIns="33696" rIns="67391" bIns="33696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文本框 20"/>
          <p:cNvSpPr txBox="1"/>
          <p:nvPr/>
        </p:nvSpPr>
        <p:spPr>
          <a:xfrm flipH="1">
            <a:off x="5854807" y="1992275"/>
            <a:ext cx="654457" cy="60950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67391" tIns="33696" rIns="67391" bIns="33696" anchor="t">
            <a:spAutoFit/>
          </a:bodyPr>
          <a:lstStyle/>
          <a:p>
            <a:pPr lvl="0" algn="ctr"/>
            <a:r>
              <a:rPr lang="en-US" altLang="zh-CN" sz="35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r>
              <a:rPr lang="zh-CN" altLang="en-US" sz="35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47" name="文本框 24"/>
          <p:cNvSpPr txBox="1"/>
          <p:nvPr/>
        </p:nvSpPr>
        <p:spPr>
          <a:xfrm flipH="1">
            <a:off x="4641999" y="4306619"/>
            <a:ext cx="654457" cy="60950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67391" tIns="33696" rIns="67391" bIns="33696" anchor="t">
            <a:spAutoFit/>
          </a:bodyPr>
          <a:lstStyle/>
          <a:p>
            <a:pPr lvl="0" algn="ctr"/>
            <a:r>
              <a:rPr lang="en-US" altLang="zh-CN" sz="35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r>
              <a:rPr lang="zh-CN" altLang="en-US" sz="35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48" name="文本框 25"/>
          <p:cNvSpPr txBox="1"/>
          <p:nvPr/>
        </p:nvSpPr>
        <p:spPr>
          <a:xfrm flipH="1">
            <a:off x="7060113" y="4354688"/>
            <a:ext cx="654457" cy="60950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67391" tIns="33696" rIns="67391" bIns="33696" anchor="t">
            <a:spAutoFit/>
          </a:bodyPr>
          <a:lstStyle/>
          <a:p>
            <a:pPr lvl="0" algn="ctr"/>
            <a:r>
              <a:rPr lang="en-US" sz="35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</a:p>
        </p:txBody>
      </p:sp>
      <p:sp>
        <p:nvSpPr>
          <p:cNvPr id="149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07353" y="2247069"/>
            <a:ext cx="42267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0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07353" y="1850653"/>
            <a:ext cx="42267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1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223962" y="2247069"/>
            <a:ext cx="42267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2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223962" y="1850653"/>
            <a:ext cx="42267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53" name="ïšḷiďé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223962" y="3643289"/>
            <a:ext cx="4226714" cy="665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54" name="ïṡḻíḍê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223962" y="3246873"/>
            <a:ext cx="4226714" cy="46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155" name="组合 154"/>
          <p:cNvGrpSpPr/>
          <p:nvPr/>
        </p:nvGrpSpPr>
        <p:grpSpPr>
          <a:xfrm>
            <a:off x="237794" y="53254"/>
            <a:ext cx="1024667" cy="2493004"/>
            <a:chOff x="962025" y="3290888"/>
            <a:chExt cx="461963" cy="1123951"/>
          </a:xfrm>
        </p:grpSpPr>
        <p:sp>
          <p:nvSpPr>
            <p:cNvPr id="156" name="Rectangle 76"/>
            <p:cNvSpPr>
              <a:spLocks noChangeArrowheads="1"/>
            </p:cNvSpPr>
            <p:nvPr/>
          </p:nvSpPr>
          <p:spPr bwMode="auto">
            <a:xfrm>
              <a:off x="1185863" y="3290888"/>
              <a:ext cx="11113" cy="923925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7"/>
            <p:cNvSpPr>
              <a:spLocks noEditPoints="1"/>
            </p:cNvSpPr>
            <p:nvPr/>
          </p:nvSpPr>
          <p:spPr bwMode="auto">
            <a:xfrm>
              <a:off x="1117600" y="4198938"/>
              <a:ext cx="147638" cy="117475"/>
            </a:xfrm>
            <a:custGeom>
              <a:avLst/>
              <a:gdLst>
                <a:gd name="T0" fmla="*/ 22 w 39"/>
                <a:gd name="T1" fmla="*/ 28 h 31"/>
                <a:gd name="T2" fmla="*/ 17 w 39"/>
                <a:gd name="T3" fmla="*/ 28 h 31"/>
                <a:gd name="T4" fmla="*/ 13 w 39"/>
                <a:gd name="T5" fmla="*/ 30 h 31"/>
                <a:gd name="T6" fmla="*/ 9 w 39"/>
                <a:gd name="T7" fmla="*/ 25 h 31"/>
                <a:gd name="T8" fmla="*/ 13 w 39"/>
                <a:gd name="T9" fmla="*/ 20 h 31"/>
                <a:gd name="T10" fmla="*/ 8 w 39"/>
                <a:gd name="T11" fmla="*/ 18 h 31"/>
                <a:gd name="T12" fmla="*/ 1 w 39"/>
                <a:gd name="T13" fmla="*/ 17 h 31"/>
                <a:gd name="T14" fmla="*/ 2 w 39"/>
                <a:gd name="T15" fmla="*/ 11 h 31"/>
                <a:gd name="T16" fmla="*/ 10 w 39"/>
                <a:gd name="T17" fmla="*/ 13 h 31"/>
                <a:gd name="T18" fmla="*/ 11 w 39"/>
                <a:gd name="T19" fmla="*/ 8 h 31"/>
                <a:gd name="T20" fmla="*/ 11 w 39"/>
                <a:gd name="T21" fmla="*/ 1 h 31"/>
                <a:gd name="T22" fmla="*/ 17 w 39"/>
                <a:gd name="T23" fmla="*/ 1 h 31"/>
                <a:gd name="T24" fmla="*/ 22 w 39"/>
                <a:gd name="T25" fmla="*/ 1 h 31"/>
                <a:gd name="T26" fmla="*/ 29 w 39"/>
                <a:gd name="T27" fmla="*/ 1 h 31"/>
                <a:gd name="T28" fmla="*/ 26 w 39"/>
                <a:gd name="T29" fmla="*/ 10 h 31"/>
                <a:gd name="T30" fmla="*/ 31 w 39"/>
                <a:gd name="T31" fmla="*/ 11 h 31"/>
                <a:gd name="T32" fmla="*/ 39 w 39"/>
                <a:gd name="T33" fmla="*/ 14 h 31"/>
                <a:gd name="T34" fmla="*/ 34 w 39"/>
                <a:gd name="T35" fmla="*/ 20 h 31"/>
                <a:gd name="T36" fmla="*/ 29 w 39"/>
                <a:gd name="T37" fmla="*/ 17 h 31"/>
                <a:gd name="T38" fmla="*/ 28 w 39"/>
                <a:gd name="T39" fmla="*/ 22 h 31"/>
                <a:gd name="T40" fmla="*/ 29 w 39"/>
                <a:gd name="T41" fmla="*/ 29 h 31"/>
                <a:gd name="T42" fmla="*/ 26 w 39"/>
                <a:gd name="T43" fmla="*/ 31 h 31"/>
                <a:gd name="T44" fmla="*/ 23 w 39"/>
                <a:gd name="T45" fmla="*/ 27 h 31"/>
                <a:gd name="T46" fmla="*/ 26 w 39"/>
                <a:gd name="T47" fmla="*/ 28 h 31"/>
                <a:gd name="T48" fmla="*/ 28 w 39"/>
                <a:gd name="T49" fmla="*/ 26 h 31"/>
                <a:gd name="T50" fmla="*/ 27 w 39"/>
                <a:gd name="T51" fmla="*/ 24 h 31"/>
                <a:gd name="T52" fmla="*/ 21 w 39"/>
                <a:gd name="T53" fmla="*/ 25 h 31"/>
                <a:gd name="T54" fmla="*/ 12 w 39"/>
                <a:gd name="T55" fmla="*/ 24 h 31"/>
                <a:gd name="T56" fmla="*/ 12 w 39"/>
                <a:gd name="T57" fmla="*/ 27 h 31"/>
                <a:gd name="T58" fmla="*/ 13 w 39"/>
                <a:gd name="T59" fmla="*/ 28 h 31"/>
                <a:gd name="T60" fmla="*/ 18 w 39"/>
                <a:gd name="T61" fmla="*/ 24 h 31"/>
                <a:gd name="T62" fmla="*/ 16 w 39"/>
                <a:gd name="T63" fmla="*/ 20 h 31"/>
                <a:gd name="T64" fmla="*/ 23 w 39"/>
                <a:gd name="T65" fmla="*/ 20 h 31"/>
                <a:gd name="T66" fmla="*/ 16 w 39"/>
                <a:gd name="T67" fmla="*/ 20 h 31"/>
                <a:gd name="T68" fmla="*/ 24 w 39"/>
                <a:gd name="T69" fmla="*/ 18 h 31"/>
                <a:gd name="T70" fmla="*/ 24 w 39"/>
                <a:gd name="T71" fmla="*/ 12 h 31"/>
                <a:gd name="T72" fmla="*/ 12 w 39"/>
                <a:gd name="T73" fmla="*/ 15 h 31"/>
                <a:gd name="T74" fmla="*/ 18 w 39"/>
                <a:gd name="T75" fmla="*/ 15 h 31"/>
                <a:gd name="T76" fmla="*/ 12 w 39"/>
                <a:gd name="T77" fmla="*/ 15 h 31"/>
                <a:gd name="T78" fmla="*/ 32 w 39"/>
                <a:gd name="T79" fmla="*/ 16 h 31"/>
                <a:gd name="T80" fmla="*/ 36 w 39"/>
                <a:gd name="T81" fmla="*/ 16 h 31"/>
                <a:gd name="T82" fmla="*/ 35 w 39"/>
                <a:gd name="T83" fmla="*/ 12 h 31"/>
                <a:gd name="T84" fmla="*/ 33 w 39"/>
                <a:gd name="T85" fmla="*/ 13 h 31"/>
                <a:gd name="T86" fmla="*/ 5 w 39"/>
                <a:gd name="T87" fmla="*/ 12 h 31"/>
                <a:gd name="T88" fmla="*/ 2 w 39"/>
                <a:gd name="T89" fmla="*/ 14 h 31"/>
                <a:gd name="T90" fmla="*/ 4 w 39"/>
                <a:gd name="T91" fmla="*/ 17 h 31"/>
                <a:gd name="T92" fmla="*/ 8 w 39"/>
                <a:gd name="T93" fmla="*/ 15 h 31"/>
                <a:gd name="T94" fmla="*/ 5 w 39"/>
                <a:gd name="T95" fmla="*/ 12 h 31"/>
                <a:gd name="T96" fmla="*/ 20 w 39"/>
                <a:gd name="T97" fmla="*/ 13 h 31"/>
                <a:gd name="T98" fmla="*/ 20 w 39"/>
                <a:gd name="T99" fmla="*/ 7 h 31"/>
                <a:gd name="T100" fmla="*/ 14 w 39"/>
                <a:gd name="T101" fmla="*/ 2 h 31"/>
                <a:gd name="T102" fmla="*/ 11 w 39"/>
                <a:gd name="T103" fmla="*/ 4 h 31"/>
                <a:gd name="T104" fmla="*/ 15 w 39"/>
                <a:gd name="T105" fmla="*/ 9 h 31"/>
                <a:gd name="T106" fmla="*/ 16 w 39"/>
                <a:gd name="T107" fmla="*/ 3 h 31"/>
                <a:gd name="T108" fmla="*/ 14 w 39"/>
                <a:gd name="T109" fmla="*/ 2 h 31"/>
                <a:gd name="T110" fmla="*/ 24 w 39"/>
                <a:gd name="T111" fmla="*/ 9 h 31"/>
                <a:gd name="T112" fmla="*/ 27 w 39"/>
                <a:gd name="T113" fmla="*/ 3 h 31"/>
                <a:gd name="T114" fmla="*/ 26 w 39"/>
                <a:gd name="T115" fmla="*/ 2 h 31"/>
                <a:gd name="T116" fmla="*/ 21 w 39"/>
                <a:gd name="T1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6" y="31"/>
                  </a:moveTo>
                  <a:cubicBezTo>
                    <a:pt x="25" y="31"/>
                    <a:pt x="23" y="30"/>
                    <a:pt x="22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30"/>
                    <a:pt x="15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1" y="29"/>
                    <a:pt x="11" y="29"/>
                  </a:cubicBezTo>
                  <a:cubicBezTo>
                    <a:pt x="10" y="28"/>
                    <a:pt x="9" y="27"/>
                    <a:pt x="9" y="25"/>
                  </a:cubicBezTo>
                  <a:cubicBezTo>
                    <a:pt x="9" y="24"/>
                    <a:pt x="11" y="22"/>
                    <a:pt x="11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20"/>
                    <a:pt x="4" y="20"/>
                    <a:pt x="3" y="19"/>
                  </a:cubicBezTo>
                  <a:cubicBezTo>
                    <a:pt x="3" y="19"/>
                    <a:pt x="2" y="18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0" y="12"/>
                    <a:pt x="2" y="11"/>
                  </a:cubicBezTo>
                  <a:cubicBezTo>
                    <a:pt x="4" y="9"/>
                    <a:pt x="7" y="10"/>
                    <a:pt x="8" y="1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7"/>
                    <a:pt x="9" y="6"/>
                    <a:pt x="9" y="4"/>
                  </a:cubicBezTo>
                  <a:cubicBezTo>
                    <a:pt x="9" y="3"/>
                    <a:pt x="10" y="2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7" y="1"/>
                    <a:pt x="17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1" y="3"/>
                    <a:pt x="30" y="6"/>
                    <a:pt x="28" y="8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9"/>
                    <a:pt x="37" y="10"/>
                  </a:cubicBezTo>
                  <a:cubicBezTo>
                    <a:pt x="38" y="11"/>
                    <a:pt x="39" y="12"/>
                    <a:pt x="39" y="14"/>
                  </a:cubicBezTo>
                  <a:cubicBezTo>
                    <a:pt x="39" y="15"/>
                    <a:pt x="39" y="16"/>
                    <a:pt x="38" y="18"/>
                  </a:cubicBezTo>
                  <a:cubicBezTo>
                    <a:pt x="37" y="19"/>
                    <a:pt x="36" y="20"/>
                    <a:pt x="34" y="20"/>
                  </a:cubicBezTo>
                  <a:cubicBezTo>
                    <a:pt x="33" y="20"/>
                    <a:pt x="32" y="19"/>
                    <a:pt x="31" y="1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30" y="24"/>
                    <a:pt x="30" y="26"/>
                  </a:cubicBezTo>
                  <a:cubicBezTo>
                    <a:pt x="30" y="27"/>
                    <a:pt x="30" y="28"/>
                    <a:pt x="29" y="29"/>
                  </a:cubicBezTo>
                  <a:cubicBezTo>
                    <a:pt x="28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21" y="25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4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8"/>
                    <a:pt x="27" y="28"/>
                    <a:pt x="28" y="27"/>
                  </a:cubicBezTo>
                  <a:cubicBezTo>
                    <a:pt x="28" y="27"/>
                    <a:pt x="28" y="26"/>
                    <a:pt x="28" y="26"/>
                  </a:cubicBezTo>
                  <a:cubicBezTo>
                    <a:pt x="28" y="25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1" y="25"/>
                  </a:lnTo>
                  <a:close/>
                  <a:moveTo>
                    <a:pt x="15" y="21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5"/>
                    <a:pt x="11" y="26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5" y="28"/>
                    <a:pt x="16" y="2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5" y="21"/>
                  </a:lnTo>
                  <a:close/>
                  <a:moveTo>
                    <a:pt x="16" y="20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16" y="20"/>
                  </a:lnTo>
                  <a:close/>
                  <a:moveTo>
                    <a:pt x="21" y="15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1" y="15"/>
                  </a:lnTo>
                  <a:close/>
                  <a:moveTo>
                    <a:pt x="12" y="15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2" y="15"/>
                  </a:lnTo>
                  <a:close/>
                  <a:moveTo>
                    <a:pt x="31" y="15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3" y="17"/>
                    <a:pt x="34" y="18"/>
                    <a:pt x="34" y="17"/>
                  </a:cubicBezTo>
                  <a:cubicBezTo>
                    <a:pt x="35" y="17"/>
                    <a:pt x="36" y="17"/>
                    <a:pt x="36" y="16"/>
                  </a:cubicBezTo>
                  <a:cubicBezTo>
                    <a:pt x="37" y="15"/>
                    <a:pt x="37" y="15"/>
                    <a:pt x="37" y="14"/>
                  </a:cubicBezTo>
                  <a:cubicBezTo>
                    <a:pt x="37" y="13"/>
                    <a:pt x="36" y="13"/>
                    <a:pt x="35" y="12"/>
                  </a:cubicBezTo>
                  <a:cubicBezTo>
                    <a:pt x="34" y="11"/>
                    <a:pt x="33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31" y="15"/>
                  </a:lnTo>
                  <a:close/>
                  <a:moveTo>
                    <a:pt x="5" y="12"/>
                  </a:moveTo>
                  <a:cubicBezTo>
                    <a:pt x="4" y="12"/>
                    <a:pt x="4" y="12"/>
                    <a:pt x="3" y="12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6"/>
                    <a:pt x="4" y="17"/>
                    <a:pt x="4" y="17"/>
                  </a:cubicBezTo>
                  <a:cubicBezTo>
                    <a:pt x="5" y="17"/>
                    <a:pt x="5" y="18"/>
                    <a:pt x="7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5" y="12"/>
                  </a:cubicBezTo>
                  <a:close/>
                  <a:moveTo>
                    <a:pt x="16" y="10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7"/>
                    <a:pt x="20" y="7"/>
                    <a:pt x="20" y="7"/>
                  </a:cubicBezTo>
                  <a:lnTo>
                    <a:pt x="16" y="10"/>
                  </a:lnTo>
                  <a:close/>
                  <a:moveTo>
                    <a:pt x="14" y="2"/>
                  </a:moveTo>
                  <a:cubicBezTo>
                    <a:pt x="13" y="2"/>
                    <a:pt x="13" y="2"/>
                    <a:pt x="12" y="3"/>
                  </a:cubicBezTo>
                  <a:cubicBezTo>
                    <a:pt x="12" y="3"/>
                    <a:pt x="11" y="4"/>
                    <a:pt x="11" y="4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  <a:moveTo>
                    <a:pt x="21" y="5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5"/>
                    <a:pt x="28" y="4"/>
                    <a:pt x="27" y="3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4" y="3"/>
                    <a:pt x="23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78"/>
            <p:cNvSpPr>
              <a:spLocks noChangeArrowheads="1"/>
            </p:cNvSpPr>
            <p:nvPr/>
          </p:nvSpPr>
          <p:spPr bwMode="auto">
            <a:xfrm>
              <a:off x="962025" y="3760788"/>
              <a:ext cx="461963" cy="369888"/>
            </a:xfrm>
            <a:prstGeom prst="ellipse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79"/>
            <p:cNvSpPr>
              <a:spLocks noChangeArrowheads="1"/>
            </p:cNvSpPr>
            <p:nvPr/>
          </p:nvSpPr>
          <p:spPr bwMode="auto">
            <a:xfrm>
              <a:off x="1185863" y="4294188"/>
              <a:ext cx="11113" cy="90488"/>
            </a:xfrm>
            <a:prstGeom prst="rect">
              <a:avLst/>
            </a:pr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80"/>
            <p:cNvSpPr>
              <a:spLocks/>
            </p:cNvSpPr>
            <p:nvPr/>
          </p:nvSpPr>
          <p:spPr bwMode="auto">
            <a:xfrm>
              <a:off x="1177925" y="4346576"/>
              <a:ext cx="30163" cy="46038"/>
            </a:xfrm>
            <a:custGeom>
              <a:avLst/>
              <a:gdLst>
                <a:gd name="T0" fmla="*/ 8 w 8"/>
                <a:gd name="T1" fmla="*/ 12 h 12"/>
                <a:gd name="T2" fmla="*/ 8 w 8"/>
                <a:gd name="T3" fmla="*/ 4 h 12"/>
                <a:gd name="T4" fmla="*/ 4 w 8"/>
                <a:gd name="T5" fmla="*/ 0 h 12"/>
                <a:gd name="T6" fmla="*/ 4 w 8"/>
                <a:gd name="T7" fmla="*/ 0 h 12"/>
                <a:gd name="T8" fmla="*/ 0 w 8"/>
                <a:gd name="T9" fmla="*/ 4 h 12"/>
                <a:gd name="T10" fmla="*/ 0 w 8"/>
                <a:gd name="T11" fmla="*/ 12 h 12"/>
                <a:gd name="T12" fmla="*/ 8 w 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81"/>
            <p:cNvSpPr>
              <a:spLocks/>
            </p:cNvSpPr>
            <p:nvPr/>
          </p:nvSpPr>
          <p:spPr bwMode="auto">
            <a:xfrm>
              <a:off x="117792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82"/>
            <p:cNvSpPr>
              <a:spLocks/>
            </p:cNvSpPr>
            <p:nvPr/>
          </p:nvSpPr>
          <p:spPr bwMode="auto">
            <a:xfrm>
              <a:off x="118110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83"/>
            <p:cNvSpPr>
              <a:spLocks/>
            </p:cNvSpPr>
            <p:nvPr/>
          </p:nvSpPr>
          <p:spPr bwMode="auto">
            <a:xfrm>
              <a:off x="118586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84"/>
            <p:cNvSpPr>
              <a:spLocks/>
            </p:cNvSpPr>
            <p:nvPr/>
          </p:nvSpPr>
          <p:spPr bwMode="auto">
            <a:xfrm>
              <a:off x="1192213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85"/>
            <p:cNvSpPr>
              <a:spLocks/>
            </p:cNvSpPr>
            <p:nvPr/>
          </p:nvSpPr>
          <p:spPr bwMode="auto">
            <a:xfrm>
              <a:off x="1196975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86"/>
            <p:cNvSpPr>
              <a:spLocks/>
            </p:cNvSpPr>
            <p:nvPr/>
          </p:nvSpPr>
          <p:spPr bwMode="auto">
            <a:xfrm>
              <a:off x="1200150" y="4387851"/>
              <a:ext cx="0" cy="26988"/>
            </a:xfrm>
            <a:custGeom>
              <a:avLst/>
              <a:gdLst>
                <a:gd name="T0" fmla="*/ 7 h 7"/>
                <a:gd name="T1" fmla="*/ 7 h 7"/>
                <a:gd name="T2" fmla="*/ 0 h 7"/>
                <a:gd name="T3" fmla="*/ 0 h 7"/>
                <a:gd name="T4" fmla="*/ 0 h 7"/>
                <a:gd name="T5" fmla="*/ 7 h 7"/>
                <a:gd name="T6" fmla="*/ 7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87"/>
            <p:cNvSpPr>
              <a:spLocks/>
            </p:cNvSpPr>
            <p:nvPr/>
          </p:nvSpPr>
          <p:spPr bwMode="auto">
            <a:xfrm>
              <a:off x="1204913" y="4387851"/>
              <a:ext cx="3175" cy="26988"/>
            </a:xfrm>
            <a:custGeom>
              <a:avLst/>
              <a:gdLst>
                <a:gd name="T0" fmla="*/ 1 w 1"/>
                <a:gd name="T1" fmla="*/ 7 h 7"/>
                <a:gd name="T2" fmla="*/ 0 w 1"/>
                <a:gd name="T3" fmla="*/ 7 h 7"/>
                <a:gd name="T4" fmla="*/ 0 w 1"/>
                <a:gd name="T5" fmla="*/ 0 h 7"/>
                <a:gd name="T6" fmla="*/ 1 w 1"/>
                <a:gd name="T7" fmla="*/ 0 h 7"/>
                <a:gd name="T8" fmla="*/ 1 w 1"/>
                <a:gd name="T9" fmla="*/ 0 h 7"/>
                <a:gd name="T10" fmla="*/ 1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C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Rectangle 88"/>
            <p:cNvSpPr>
              <a:spLocks noChangeArrowheads="1"/>
            </p:cNvSpPr>
            <p:nvPr/>
          </p:nvSpPr>
          <p:spPr bwMode="auto">
            <a:xfrm>
              <a:off x="1181100" y="3779838"/>
              <a:ext cx="19050" cy="331788"/>
            </a:xfrm>
            <a:prstGeom prst="rect">
              <a:avLst/>
            </a:pr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89"/>
            <p:cNvSpPr>
              <a:spLocks/>
            </p:cNvSpPr>
            <p:nvPr/>
          </p:nvSpPr>
          <p:spPr bwMode="auto">
            <a:xfrm>
              <a:off x="1079500" y="3771901"/>
              <a:ext cx="76200" cy="350838"/>
            </a:xfrm>
            <a:custGeom>
              <a:avLst/>
              <a:gdLst>
                <a:gd name="T0" fmla="*/ 16 w 20"/>
                <a:gd name="T1" fmla="*/ 93 h 93"/>
                <a:gd name="T2" fmla="*/ 5 w 20"/>
                <a:gd name="T3" fmla="*/ 31 h 93"/>
                <a:gd name="T4" fmla="*/ 17 w 20"/>
                <a:gd name="T5" fmla="*/ 0 h 93"/>
                <a:gd name="T6" fmla="*/ 20 w 20"/>
                <a:gd name="T7" fmla="*/ 2 h 93"/>
                <a:gd name="T8" fmla="*/ 9 w 20"/>
                <a:gd name="T9" fmla="*/ 32 h 93"/>
                <a:gd name="T10" fmla="*/ 19 w 20"/>
                <a:gd name="T11" fmla="*/ 91 h 93"/>
                <a:gd name="T12" fmla="*/ 16 w 2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3">
                  <a:moveTo>
                    <a:pt x="16" y="93"/>
                  </a:moveTo>
                  <a:cubicBezTo>
                    <a:pt x="4" y="76"/>
                    <a:pt x="0" y="54"/>
                    <a:pt x="5" y="31"/>
                  </a:cubicBezTo>
                  <a:cubicBezTo>
                    <a:pt x="9" y="13"/>
                    <a:pt x="16" y="0"/>
                    <a:pt x="17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3" y="14"/>
                    <a:pt x="9" y="32"/>
                  </a:cubicBezTo>
                  <a:cubicBezTo>
                    <a:pt x="5" y="55"/>
                    <a:pt x="8" y="74"/>
                    <a:pt x="19" y="91"/>
                  </a:cubicBezTo>
                  <a:lnTo>
                    <a:pt x="16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90"/>
            <p:cNvSpPr>
              <a:spLocks/>
            </p:cNvSpPr>
            <p:nvPr/>
          </p:nvSpPr>
          <p:spPr bwMode="auto">
            <a:xfrm>
              <a:off x="1006475" y="3767138"/>
              <a:ext cx="106363" cy="352425"/>
            </a:xfrm>
            <a:custGeom>
              <a:avLst/>
              <a:gdLst>
                <a:gd name="T0" fmla="*/ 23 w 28"/>
                <a:gd name="T1" fmla="*/ 93 h 93"/>
                <a:gd name="T2" fmla="*/ 0 w 28"/>
                <a:gd name="T3" fmla="*/ 47 h 93"/>
                <a:gd name="T4" fmla="*/ 25 w 28"/>
                <a:gd name="T5" fmla="*/ 0 h 93"/>
                <a:gd name="T6" fmla="*/ 28 w 28"/>
                <a:gd name="T7" fmla="*/ 3 h 93"/>
                <a:gd name="T8" fmla="*/ 5 w 28"/>
                <a:gd name="T9" fmla="*/ 47 h 93"/>
                <a:gd name="T10" fmla="*/ 26 w 28"/>
                <a:gd name="T11" fmla="*/ 90 h 93"/>
                <a:gd name="T12" fmla="*/ 23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23" y="93"/>
                  </a:moveTo>
                  <a:cubicBezTo>
                    <a:pt x="7" y="79"/>
                    <a:pt x="0" y="63"/>
                    <a:pt x="0" y="47"/>
                  </a:cubicBezTo>
                  <a:cubicBezTo>
                    <a:pt x="1" y="19"/>
                    <a:pt x="24" y="1"/>
                    <a:pt x="25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5" y="22"/>
                    <a:pt x="5" y="47"/>
                  </a:cubicBezTo>
                  <a:cubicBezTo>
                    <a:pt x="4" y="62"/>
                    <a:pt x="11" y="76"/>
                    <a:pt x="26" y="90"/>
                  </a:cubicBezTo>
                  <a:lnTo>
                    <a:pt x="23" y="93"/>
                  </a:ln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91"/>
            <p:cNvSpPr>
              <a:spLocks/>
            </p:cNvSpPr>
            <p:nvPr/>
          </p:nvSpPr>
          <p:spPr bwMode="auto">
            <a:xfrm>
              <a:off x="1227138" y="3771901"/>
              <a:ext cx="106363" cy="350838"/>
            </a:xfrm>
            <a:custGeom>
              <a:avLst/>
              <a:gdLst>
                <a:gd name="T0" fmla="*/ 4 w 28"/>
                <a:gd name="T1" fmla="*/ 93 h 93"/>
                <a:gd name="T2" fmla="*/ 1 w 28"/>
                <a:gd name="T3" fmla="*/ 91 h 93"/>
                <a:gd name="T4" fmla="*/ 0 w 28"/>
                <a:gd name="T5" fmla="*/ 2 h 93"/>
                <a:gd name="T6" fmla="*/ 3 w 28"/>
                <a:gd name="T7" fmla="*/ 0 h 93"/>
                <a:gd name="T8" fmla="*/ 15 w 28"/>
                <a:gd name="T9" fmla="*/ 31 h 93"/>
                <a:gd name="T10" fmla="*/ 4 w 28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93">
                  <a:moveTo>
                    <a:pt x="4" y="93"/>
                  </a:moveTo>
                  <a:cubicBezTo>
                    <a:pt x="1" y="91"/>
                    <a:pt x="1" y="91"/>
                    <a:pt x="1" y="91"/>
                  </a:cubicBezTo>
                  <a:cubicBezTo>
                    <a:pt x="28" y="5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11" y="13"/>
                    <a:pt x="15" y="31"/>
                  </a:cubicBezTo>
                  <a:cubicBezTo>
                    <a:pt x="20" y="54"/>
                    <a:pt x="16" y="76"/>
                    <a:pt x="4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92"/>
            <p:cNvSpPr>
              <a:spLocks/>
            </p:cNvSpPr>
            <p:nvPr/>
          </p:nvSpPr>
          <p:spPr bwMode="auto">
            <a:xfrm>
              <a:off x="1268413" y="3767138"/>
              <a:ext cx="106363" cy="352425"/>
            </a:xfrm>
            <a:custGeom>
              <a:avLst/>
              <a:gdLst>
                <a:gd name="T0" fmla="*/ 5 w 28"/>
                <a:gd name="T1" fmla="*/ 93 h 93"/>
                <a:gd name="T2" fmla="*/ 2 w 28"/>
                <a:gd name="T3" fmla="*/ 90 h 93"/>
                <a:gd name="T4" fmla="*/ 23 w 28"/>
                <a:gd name="T5" fmla="*/ 47 h 93"/>
                <a:gd name="T6" fmla="*/ 0 w 28"/>
                <a:gd name="T7" fmla="*/ 3 h 93"/>
                <a:gd name="T8" fmla="*/ 3 w 28"/>
                <a:gd name="T9" fmla="*/ 0 h 93"/>
                <a:gd name="T10" fmla="*/ 28 w 28"/>
                <a:gd name="T11" fmla="*/ 47 h 93"/>
                <a:gd name="T12" fmla="*/ 5 w 28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3">
                  <a:moveTo>
                    <a:pt x="5" y="93"/>
                  </a:moveTo>
                  <a:cubicBezTo>
                    <a:pt x="2" y="90"/>
                    <a:pt x="2" y="90"/>
                    <a:pt x="2" y="90"/>
                  </a:cubicBezTo>
                  <a:cubicBezTo>
                    <a:pt x="17" y="76"/>
                    <a:pt x="24" y="62"/>
                    <a:pt x="23" y="47"/>
                  </a:cubicBezTo>
                  <a:cubicBezTo>
                    <a:pt x="22" y="21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7" y="19"/>
                    <a:pt x="28" y="47"/>
                  </a:cubicBezTo>
                  <a:cubicBezTo>
                    <a:pt x="28" y="63"/>
                    <a:pt x="20" y="79"/>
                    <a:pt x="5" y="93"/>
                  </a:cubicBezTo>
                  <a:close/>
                </a:path>
              </a:pathLst>
            </a:custGeom>
            <a:solidFill>
              <a:srgbClr val="B92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Rectangle 93"/>
            <p:cNvSpPr>
              <a:spLocks noChangeArrowheads="1"/>
            </p:cNvSpPr>
            <p:nvPr/>
          </p:nvSpPr>
          <p:spPr bwMode="auto">
            <a:xfrm>
              <a:off x="1090613" y="4111626"/>
              <a:ext cx="204788" cy="49213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Rectangle 94"/>
            <p:cNvSpPr>
              <a:spLocks noChangeArrowheads="1"/>
            </p:cNvSpPr>
            <p:nvPr/>
          </p:nvSpPr>
          <p:spPr bwMode="auto">
            <a:xfrm>
              <a:off x="1090613" y="3733801"/>
              <a:ext cx="204788" cy="46038"/>
            </a:xfrm>
            <a:prstGeom prst="rect">
              <a:avLst/>
            </a:prstGeom>
            <a:solidFill>
              <a:srgbClr val="F5C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9480233" y="-48709"/>
            <a:ext cx="2707402" cy="1955077"/>
            <a:chOff x="8774444" y="-48709"/>
            <a:chExt cx="3413191" cy="2464743"/>
          </a:xfrm>
        </p:grpSpPr>
        <p:grpSp>
          <p:nvGrpSpPr>
            <p:cNvPr id="176" name="组合 175"/>
            <p:cNvGrpSpPr/>
            <p:nvPr/>
          </p:nvGrpSpPr>
          <p:grpSpPr>
            <a:xfrm flipH="1">
              <a:off x="8774444" y="-48709"/>
              <a:ext cx="3413191" cy="1627806"/>
              <a:chOff x="0" y="666750"/>
              <a:chExt cx="5213350" cy="2063751"/>
            </a:xfrm>
          </p:grpSpPr>
          <p:sp>
            <p:nvSpPr>
              <p:cNvPr id="217" name="Freeform 5"/>
              <p:cNvSpPr>
                <a:spLocks/>
              </p:cNvSpPr>
              <p:nvPr/>
            </p:nvSpPr>
            <p:spPr bwMode="auto">
              <a:xfrm>
                <a:off x="0" y="730250"/>
                <a:ext cx="5213350" cy="1398588"/>
              </a:xfrm>
              <a:custGeom>
                <a:avLst/>
                <a:gdLst>
                  <a:gd name="T0" fmla="*/ 904 w 914"/>
                  <a:gd name="T1" fmla="*/ 174 h 244"/>
                  <a:gd name="T2" fmla="*/ 906 w 914"/>
                  <a:gd name="T3" fmla="*/ 167 h 244"/>
                  <a:gd name="T4" fmla="*/ 765 w 914"/>
                  <a:gd name="T5" fmla="*/ 121 h 244"/>
                  <a:gd name="T6" fmla="*/ 581 w 914"/>
                  <a:gd name="T7" fmla="*/ 146 h 244"/>
                  <a:gd name="T8" fmla="*/ 451 w 914"/>
                  <a:gd name="T9" fmla="*/ 156 h 244"/>
                  <a:gd name="T10" fmla="*/ 262 w 914"/>
                  <a:gd name="T11" fmla="*/ 169 h 244"/>
                  <a:gd name="T12" fmla="*/ 450 w 914"/>
                  <a:gd name="T13" fmla="*/ 95 h 244"/>
                  <a:gd name="T14" fmla="*/ 532 w 914"/>
                  <a:gd name="T15" fmla="*/ 103 h 244"/>
                  <a:gd name="T16" fmla="*/ 589 w 914"/>
                  <a:gd name="T17" fmla="*/ 98 h 244"/>
                  <a:gd name="T18" fmla="*/ 510 w 914"/>
                  <a:gd name="T19" fmla="*/ 101 h 244"/>
                  <a:gd name="T20" fmla="*/ 538 w 914"/>
                  <a:gd name="T21" fmla="*/ 76 h 244"/>
                  <a:gd name="T22" fmla="*/ 620 w 914"/>
                  <a:gd name="T23" fmla="*/ 67 h 244"/>
                  <a:gd name="T24" fmla="*/ 605 w 914"/>
                  <a:gd name="T25" fmla="*/ 61 h 244"/>
                  <a:gd name="T26" fmla="*/ 369 w 914"/>
                  <a:gd name="T27" fmla="*/ 95 h 244"/>
                  <a:gd name="T28" fmla="*/ 238 w 914"/>
                  <a:gd name="T29" fmla="*/ 161 h 244"/>
                  <a:gd name="T30" fmla="*/ 66 w 914"/>
                  <a:gd name="T31" fmla="*/ 47 h 244"/>
                  <a:gd name="T32" fmla="*/ 0 w 914"/>
                  <a:gd name="T33" fmla="*/ 143 h 244"/>
                  <a:gd name="T34" fmla="*/ 193 w 914"/>
                  <a:gd name="T35" fmla="*/ 194 h 244"/>
                  <a:gd name="T36" fmla="*/ 204 w 914"/>
                  <a:gd name="T37" fmla="*/ 196 h 244"/>
                  <a:gd name="T38" fmla="*/ 258 w 914"/>
                  <a:gd name="T39" fmla="*/ 205 h 244"/>
                  <a:gd name="T40" fmla="*/ 369 w 914"/>
                  <a:gd name="T41" fmla="*/ 211 h 244"/>
                  <a:gd name="T42" fmla="*/ 524 w 914"/>
                  <a:gd name="T43" fmla="*/ 241 h 244"/>
                  <a:gd name="T44" fmla="*/ 578 w 914"/>
                  <a:gd name="T45" fmla="*/ 232 h 244"/>
                  <a:gd name="T46" fmla="*/ 455 w 914"/>
                  <a:gd name="T47" fmla="*/ 213 h 244"/>
                  <a:gd name="T48" fmla="*/ 490 w 914"/>
                  <a:gd name="T49" fmla="*/ 176 h 244"/>
                  <a:gd name="T50" fmla="*/ 604 w 914"/>
                  <a:gd name="T51" fmla="*/ 200 h 244"/>
                  <a:gd name="T52" fmla="*/ 711 w 914"/>
                  <a:gd name="T53" fmla="*/ 224 h 244"/>
                  <a:gd name="T54" fmla="*/ 771 w 914"/>
                  <a:gd name="T55" fmla="*/ 239 h 244"/>
                  <a:gd name="T56" fmla="*/ 595 w 914"/>
                  <a:gd name="T57" fmla="*/ 184 h 244"/>
                  <a:gd name="T58" fmla="*/ 524 w 914"/>
                  <a:gd name="T59" fmla="*/ 166 h 244"/>
                  <a:gd name="T60" fmla="*/ 757 w 914"/>
                  <a:gd name="T61" fmla="*/ 208 h 244"/>
                  <a:gd name="T62" fmla="*/ 849 w 914"/>
                  <a:gd name="T63" fmla="*/ 214 h 244"/>
                  <a:gd name="T64" fmla="*/ 658 w 914"/>
                  <a:gd name="T65" fmla="*/ 151 h 244"/>
                  <a:gd name="T66" fmla="*/ 713 w 914"/>
                  <a:gd name="T67" fmla="*/ 14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14" h="244">
                    <a:moveTo>
                      <a:pt x="802" y="140"/>
                    </a:moveTo>
                    <a:cubicBezTo>
                      <a:pt x="806" y="140"/>
                      <a:pt x="904" y="174"/>
                      <a:pt x="904" y="174"/>
                    </a:cubicBezTo>
                    <a:cubicBezTo>
                      <a:pt x="914" y="171"/>
                      <a:pt x="914" y="171"/>
                      <a:pt x="914" y="171"/>
                    </a:cubicBezTo>
                    <a:cubicBezTo>
                      <a:pt x="906" y="167"/>
                      <a:pt x="906" y="167"/>
                      <a:pt x="906" y="167"/>
                    </a:cubicBezTo>
                    <a:cubicBezTo>
                      <a:pt x="906" y="167"/>
                      <a:pt x="855" y="153"/>
                      <a:pt x="845" y="147"/>
                    </a:cubicBezTo>
                    <a:cubicBezTo>
                      <a:pt x="835" y="141"/>
                      <a:pt x="784" y="123"/>
                      <a:pt x="765" y="121"/>
                    </a:cubicBezTo>
                    <a:cubicBezTo>
                      <a:pt x="745" y="119"/>
                      <a:pt x="658" y="121"/>
                      <a:pt x="649" y="122"/>
                    </a:cubicBezTo>
                    <a:cubicBezTo>
                      <a:pt x="643" y="123"/>
                      <a:pt x="603" y="137"/>
                      <a:pt x="581" y="146"/>
                    </a:cubicBezTo>
                    <a:cubicBezTo>
                      <a:pt x="566" y="145"/>
                      <a:pt x="554" y="144"/>
                      <a:pt x="547" y="144"/>
                    </a:cubicBezTo>
                    <a:cubicBezTo>
                      <a:pt x="527" y="142"/>
                      <a:pt x="472" y="149"/>
                      <a:pt x="451" y="156"/>
                    </a:cubicBezTo>
                    <a:cubicBezTo>
                      <a:pt x="431" y="163"/>
                      <a:pt x="319" y="177"/>
                      <a:pt x="298" y="177"/>
                    </a:cubicBezTo>
                    <a:cubicBezTo>
                      <a:pt x="291" y="177"/>
                      <a:pt x="277" y="174"/>
                      <a:pt x="262" y="169"/>
                    </a:cubicBezTo>
                    <a:cubicBezTo>
                      <a:pt x="285" y="151"/>
                      <a:pt x="353" y="104"/>
                      <a:pt x="366" y="102"/>
                    </a:cubicBezTo>
                    <a:cubicBezTo>
                      <a:pt x="382" y="100"/>
                      <a:pt x="419" y="95"/>
                      <a:pt x="450" y="95"/>
                    </a:cubicBezTo>
                    <a:cubicBezTo>
                      <a:pt x="462" y="98"/>
                      <a:pt x="483" y="104"/>
                      <a:pt x="489" y="104"/>
                    </a:cubicBezTo>
                    <a:cubicBezTo>
                      <a:pt x="499" y="104"/>
                      <a:pt x="523" y="104"/>
                      <a:pt x="532" y="103"/>
                    </a:cubicBezTo>
                    <a:cubicBezTo>
                      <a:pt x="541" y="102"/>
                      <a:pt x="584" y="101"/>
                      <a:pt x="584" y="101"/>
                    </a:cubicBezTo>
                    <a:cubicBezTo>
                      <a:pt x="589" y="98"/>
                      <a:pt x="589" y="98"/>
                      <a:pt x="589" y="98"/>
                    </a:cubicBezTo>
                    <a:cubicBezTo>
                      <a:pt x="589" y="98"/>
                      <a:pt x="571" y="98"/>
                      <a:pt x="555" y="98"/>
                    </a:cubicBezTo>
                    <a:cubicBezTo>
                      <a:pt x="538" y="98"/>
                      <a:pt x="523" y="101"/>
                      <a:pt x="510" y="101"/>
                    </a:cubicBezTo>
                    <a:cubicBezTo>
                      <a:pt x="502" y="102"/>
                      <a:pt x="478" y="97"/>
                      <a:pt x="465" y="93"/>
                    </a:cubicBezTo>
                    <a:cubicBezTo>
                      <a:pt x="494" y="90"/>
                      <a:pt x="527" y="78"/>
                      <a:pt x="538" y="76"/>
                    </a:cubicBezTo>
                    <a:cubicBezTo>
                      <a:pt x="550" y="73"/>
                      <a:pt x="586" y="65"/>
                      <a:pt x="595" y="63"/>
                    </a:cubicBezTo>
                    <a:cubicBezTo>
                      <a:pt x="604" y="61"/>
                      <a:pt x="620" y="67"/>
                      <a:pt x="620" y="67"/>
                    </a:cubicBezTo>
                    <a:cubicBezTo>
                      <a:pt x="624" y="64"/>
                      <a:pt x="624" y="64"/>
                      <a:pt x="624" y="64"/>
                    </a:cubicBezTo>
                    <a:cubicBezTo>
                      <a:pt x="605" y="61"/>
                      <a:pt x="605" y="61"/>
                      <a:pt x="605" y="61"/>
                    </a:cubicBezTo>
                    <a:cubicBezTo>
                      <a:pt x="575" y="56"/>
                      <a:pt x="513" y="86"/>
                      <a:pt x="468" y="86"/>
                    </a:cubicBezTo>
                    <a:cubicBezTo>
                      <a:pt x="423" y="86"/>
                      <a:pt x="397" y="92"/>
                      <a:pt x="369" y="95"/>
                    </a:cubicBezTo>
                    <a:cubicBezTo>
                      <a:pt x="342" y="98"/>
                      <a:pt x="261" y="158"/>
                      <a:pt x="251" y="165"/>
                    </a:cubicBezTo>
                    <a:cubicBezTo>
                      <a:pt x="246" y="164"/>
                      <a:pt x="242" y="162"/>
                      <a:pt x="238" y="161"/>
                    </a:cubicBezTo>
                    <a:cubicBezTo>
                      <a:pt x="216" y="150"/>
                      <a:pt x="171" y="127"/>
                      <a:pt x="159" y="117"/>
                    </a:cubicBezTo>
                    <a:cubicBezTo>
                      <a:pt x="144" y="102"/>
                      <a:pt x="66" y="47"/>
                      <a:pt x="66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3"/>
                      <a:pt x="70" y="158"/>
                      <a:pt x="91" y="166"/>
                    </a:cubicBezTo>
                    <a:cubicBezTo>
                      <a:pt x="105" y="171"/>
                      <a:pt x="151" y="185"/>
                      <a:pt x="193" y="194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204" y="196"/>
                      <a:pt x="204" y="196"/>
                      <a:pt x="204" y="196"/>
                    </a:cubicBezTo>
                    <a:cubicBezTo>
                      <a:pt x="212" y="197"/>
                      <a:pt x="221" y="199"/>
                      <a:pt x="228" y="200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335" y="210"/>
                      <a:pt x="362" y="211"/>
                    </a:cubicBezTo>
                    <a:cubicBezTo>
                      <a:pt x="364" y="212"/>
                      <a:pt x="366" y="211"/>
                      <a:pt x="369" y="211"/>
                    </a:cubicBezTo>
                    <a:cubicBezTo>
                      <a:pt x="382" y="213"/>
                      <a:pt x="430" y="222"/>
                      <a:pt x="447" y="224"/>
                    </a:cubicBezTo>
                    <a:cubicBezTo>
                      <a:pt x="465" y="226"/>
                      <a:pt x="508" y="239"/>
                      <a:pt x="524" y="241"/>
                    </a:cubicBezTo>
                    <a:cubicBezTo>
                      <a:pt x="539" y="244"/>
                      <a:pt x="576" y="236"/>
                      <a:pt x="576" y="236"/>
                    </a:cubicBezTo>
                    <a:cubicBezTo>
                      <a:pt x="578" y="232"/>
                      <a:pt x="578" y="232"/>
                      <a:pt x="578" y="232"/>
                    </a:cubicBezTo>
                    <a:cubicBezTo>
                      <a:pt x="578" y="232"/>
                      <a:pt x="560" y="237"/>
                      <a:pt x="539" y="238"/>
                    </a:cubicBezTo>
                    <a:cubicBezTo>
                      <a:pt x="518" y="239"/>
                      <a:pt x="477" y="223"/>
                      <a:pt x="455" y="213"/>
                    </a:cubicBezTo>
                    <a:cubicBezTo>
                      <a:pt x="437" y="206"/>
                      <a:pt x="411" y="204"/>
                      <a:pt x="401" y="204"/>
                    </a:cubicBezTo>
                    <a:cubicBezTo>
                      <a:pt x="428" y="196"/>
                      <a:pt x="464" y="184"/>
                      <a:pt x="490" y="176"/>
                    </a:cubicBezTo>
                    <a:cubicBezTo>
                      <a:pt x="499" y="177"/>
                      <a:pt x="543" y="184"/>
                      <a:pt x="551" y="184"/>
                    </a:cubicBezTo>
                    <a:cubicBezTo>
                      <a:pt x="561" y="184"/>
                      <a:pt x="589" y="196"/>
                      <a:pt x="604" y="200"/>
                    </a:cubicBezTo>
                    <a:cubicBezTo>
                      <a:pt x="620" y="203"/>
                      <a:pt x="648" y="213"/>
                      <a:pt x="659" y="214"/>
                    </a:cubicBezTo>
                    <a:cubicBezTo>
                      <a:pt x="671" y="214"/>
                      <a:pt x="702" y="222"/>
                      <a:pt x="711" y="224"/>
                    </a:cubicBezTo>
                    <a:cubicBezTo>
                      <a:pt x="719" y="226"/>
                      <a:pt x="765" y="240"/>
                      <a:pt x="765" y="240"/>
                    </a:cubicBezTo>
                    <a:cubicBezTo>
                      <a:pt x="771" y="239"/>
                      <a:pt x="771" y="239"/>
                      <a:pt x="771" y="239"/>
                    </a:cubicBezTo>
                    <a:cubicBezTo>
                      <a:pt x="762" y="236"/>
                      <a:pt x="689" y="213"/>
                      <a:pt x="670" y="211"/>
                    </a:cubicBezTo>
                    <a:cubicBezTo>
                      <a:pt x="650" y="210"/>
                      <a:pt x="614" y="194"/>
                      <a:pt x="595" y="184"/>
                    </a:cubicBezTo>
                    <a:cubicBezTo>
                      <a:pt x="579" y="176"/>
                      <a:pt x="534" y="169"/>
                      <a:pt x="520" y="167"/>
                    </a:cubicBezTo>
                    <a:cubicBezTo>
                      <a:pt x="521" y="167"/>
                      <a:pt x="523" y="166"/>
                      <a:pt x="524" y="166"/>
                    </a:cubicBezTo>
                    <a:cubicBezTo>
                      <a:pt x="544" y="164"/>
                      <a:pt x="601" y="163"/>
                      <a:pt x="620" y="163"/>
                    </a:cubicBezTo>
                    <a:cubicBezTo>
                      <a:pt x="639" y="163"/>
                      <a:pt x="736" y="205"/>
                      <a:pt x="757" y="208"/>
                    </a:cubicBezTo>
                    <a:cubicBezTo>
                      <a:pt x="777" y="211"/>
                      <a:pt x="841" y="219"/>
                      <a:pt x="841" y="219"/>
                    </a:cubicBezTo>
                    <a:cubicBezTo>
                      <a:pt x="849" y="214"/>
                      <a:pt x="849" y="214"/>
                      <a:pt x="849" y="214"/>
                    </a:cubicBezTo>
                    <a:cubicBezTo>
                      <a:pt x="849" y="214"/>
                      <a:pt x="804" y="205"/>
                      <a:pt x="792" y="202"/>
                    </a:cubicBezTo>
                    <a:cubicBezTo>
                      <a:pt x="779" y="200"/>
                      <a:pt x="665" y="153"/>
                      <a:pt x="658" y="151"/>
                    </a:cubicBezTo>
                    <a:cubicBezTo>
                      <a:pt x="656" y="151"/>
                      <a:pt x="648" y="150"/>
                      <a:pt x="637" y="150"/>
                    </a:cubicBezTo>
                    <a:cubicBezTo>
                      <a:pt x="713" y="140"/>
                      <a:pt x="713" y="140"/>
                      <a:pt x="713" y="140"/>
                    </a:cubicBezTo>
                    <a:cubicBezTo>
                      <a:pt x="713" y="140"/>
                      <a:pt x="797" y="140"/>
                      <a:pt x="802" y="140"/>
                    </a:cubicBezTo>
                    <a:close/>
                  </a:path>
                </a:pathLst>
              </a:custGeom>
              <a:solidFill>
                <a:srgbClr val="442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6"/>
              <p:cNvSpPr>
                <a:spLocks/>
              </p:cNvSpPr>
              <p:nvPr/>
            </p:nvSpPr>
            <p:spPr bwMode="auto">
              <a:xfrm>
                <a:off x="1876425" y="2135188"/>
                <a:ext cx="581025" cy="595313"/>
              </a:xfrm>
              <a:custGeom>
                <a:avLst/>
                <a:gdLst>
                  <a:gd name="T0" fmla="*/ 96 w 102"/>
                  <a:gd name="T1" fmla="*/ 25 h 104"/>
                  <a:gd name="T2" fmla="*/ 72 w 102"/>
                  <a:gd name="T3" fmla="*/ 14 h 104"/>
                  <a:gd name="T4" fmla="*/ 61 w 102"/>
                  <a:gd name="T5" fmla="*/ 26 h 104"/>
                  <a:gd name="T6" fmla="*/ 61 w 102"/>
                  <a:gd name="T7" fmla="*/ 26 h 104"/>
                  <a:gd name="T8" fmla="*/ 60 w 102"/>
                  <a:gd name="T9" fmla="*/ 15 h 104"/>
                  <a:gd name="T10" fmla="*/ 36 w 102"/>
                  <a:gd name="T11" fmla="*/ 4 h 104"/>
                  <a:gd name="T12" fmla="*/ 24 w 102"/>
                  <a:gd name="T13" fmla="*/ 28 h 104"/>
                  <a:gd name="T14" fmla="*/ 31 w 102"/>
                  <a:gd name="T15" fmla="*/ 37 h 104"/>
                  <a:gd name="T16" fmla="*/ 31 w 102"/>
                  <a:gd name="T17" fmla="*/ 37 h 104"/>
                  <a:gd name="T18" fmla="*/ 15 w 102"/>
                  <a:gd name="T19" fmla="*/ 35 h 104"/>
                  <a:gd name="T20" fmla="*/ 3 w 102"/>
                  <a:gd name="T21" fmla="*/ 59 h 104"/>
                  <a:gd name="T22" fmla="*/ 28 w 102"/>
                  <a:gd name="T23" fmla="*/ 71 h 104"/>
                  <a:gd name="T24" fmla="*/ 32 w 102"/>
                  <a:gd name="T25" fmla="*/ 68 h 104"/>
                  <a:gd name="T26" fmla="*/ 27 w 102"/>
                  <a:gd name="T27" fmla="*/ 89 h 104"/>
                  <a:gd name="T28" fmla="*/ 51 w 102"/>
                  <a:gd name="T29" fmla="*/ 100 h 104"/>
                  <a:gd name="T30" fmla="*/ 63 w 102"/>
                  <a:gd name="T31" fmla="*/ 76 h 104"/>
                  <a:gd name="T32" fmla="*/ 63 w 102"/>
                  <a:gd name="T33" fmla="*/ 76 h 104"/>
                  <a:gd name="T34" fmla="*/ 87 w 102"/>
                  <a:gd name="T35" fmla="*/ 87 h 104"/>
                  <a:gd name="T36" fmla="*/ 98 w 102"/>
                  <a:gd name="T37" fmla="*/ 63 h 104"/>
                  <a:gd name="T38" fmla="*/ 81 w 102"/>
                  <a:gd name="T39" fmla="*/ 50 h 104"/>
                  <a:gd name="T40" fmla="*/ 85 w 102"/>
                  <a:gd name="T41" fmla="*/ 50 h 104"/>
                  <a:gd name="T42" fmla="*/ 96 w 102"/>
                  <a:gd name="T4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2" h="104">
                    <a:moveTo>
                      <a:pt x="96" y="25"/>
                    </a:moveTo>
                    <a:cubicBezTo>
                      <a:pt x="93" y="15"/>
                      <a:pt x="82" y="10"/>
                      <a:pt x="72" y="14"/>
                    </a:cubicBezTo>
                    <a:cubicBezTo>
                      <a:pt x="67" y="16"/>
                      <a:pt x="62" y="20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2"/>
                      <a:pt x="61" y="18"/>
                      <a:pt x="60" y="15"/>
                    </a:cubicBezTo>
                    <a:cubicBezTo>
                      <a:pt x="56" y="5"/>
                      <a:pt x="46" y="0"/>
                      <a:pt x="36" y="4"/>
                    </a:cubicBezTo>
                    <a:cubicBezTo>
                      <a:pt x="26" y="7"/>
                      <a:pt x="21" y="18"/>
                      <a:pt x="24" y="28"/>
                    </a:cubicBezTo>
                    <a:cubicBezTo>
                      <a:pt x="26" y="32"/>
                      <a:pt x="28" y="35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4"/>
                      <a:pt x="20" y="33"/>
                      <a:pt x="15" y="35"/>
                    </a:cubicBezTo>
                    <a:cubicBezTo>
                      <a:pt x="5" y="39"/>
                      <a:pt x="0" y="50"/>
                      <a:pt x="3" y="59"/>
                    </a:cubicBezTo>
                    <a:cubicBezTo>
                      <a:pt x="7" y="69"/>
                      <a:pt x="18" y="74"/>
                      <a:pt x="28" y="71"/>
                    </a:cubicBezTo>
                    <a:cubicBezTo>
                      <a:pt x="29" y="70"/>
                      <a:pt x="31" y="69"/>
                      <a:pt x="32" y="68"/>
                    </a:cubicBezTo>
                    <a:cubicBezTo>
                      <a:pt x="27" y="73"/>
                      <a:pt x="24" y="81"/>
                      <a:pt x="27" y="89"/>
                    </a:cubicBezTo>
                    <a:cubicBezTo>
                      <a:pt x="31" y="99"/>
                      <a:pt x="41" y="104"/>
                      <a:pt x="51" y="100"/>
                    </a:cubicBezTo>
                    <a:cubicBezTo>
                      <a:pt x="61" y="97"/>
                      <a:pt x="66" y="86"/>
                      <a:pt x="63" y="76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6" y="86"/>
                      <a:pt x="77" y="91"/>
                      <a:pt x="87" y="87"/>
                    </a:cubicBezTo>
                    <a:cubicBezTo>
                      <a:pt x="97" y="84"/>
                      <a:pt x="102" y="73"/>
                      <a:pt x="98" y="63"/>
                    </a:cubicBezTo>
                    <a:cubicBezTo>
                      <a:pt x="95" y="56"/>
                      <a:pt x="89" y="51"/>
                      <a:pt x="81" y="50"/>
                    </a:cubicBezTo>
                    <a:cubicBezTo>
                      <a:pt x="83" y="50"/>
                      <a:pt x="84" y="50"/>
                      <a:pt x="85" y="50"/>
                    </a:cubicBezTo>
                    <a:cubicBezTo>
                      <a:pt x="95" y="46"/>
                      <a:pt x="100" y="35"/>
                      <a:pt x="9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7"/>
              <p:cNvSpPr>
                <a:spLocks/>
              </p:cNvSpPr>
              <p:nvPr/>
            </p:nvSpPr>
            <p:spPr bwMode="auto">
              <a:xfrm>
                <a:off x="2036763" y="2278063"/>
                <a:ext cx="284163" cy="287338"/>
              </a:xfrm>
              <a:custGeom>
                <a:avLst/>
                <a:gdLst>
                  <a:gd name="T0" fmla="*/ 45 w 50"/>
                  <a:gd name="T1" fmla="*/ 14 h 50"/>
                  <a:gd name="T2" fmla="*/ 43 w 50"/>
                  <a:gd name="T3" fmla="*/ 17 h 50"/>
                  <a:gd name="T4" fmla="*/ 33 w 50"/>
                  <a:gd name="T5" fmla="*/ 21 h 50"/>
                  <a:gd name="T6" fmla="*/ 30 w 50"/>
                  <a:gd name="T7" fmla="*/ 17 h 50"/>
                  <a:gd name="T8" fmla="*/ 34 w 50"/>
                  <a:gd name="T9" fmla="*/ 8 h 50"/>
                  <a:gd name="T10" fmla="*/ 38 w 50"/>
                  <a:gd name="T11" fmla="*/ 6 h 50"/>
                  <a:gd name="T12" fmla="*/ 36 w 50"/>
                  <a:gd name="T13" fmla="*/ 2 h 50"/>
                  <a:gd name="T14" fmla="*/ 32 w 50"/>
                  <a:gd name="T15" fmla="*/ 3 h 50"/>
                  <a:gd name="T16" fmla="*/ 32 w 50"/>
                  <a:gd name="T17" fmla="*/ 7 h 50"/>
                  <a:gd name="T18" fmla="*/ 28 w 50"/>
                  <a:gd name="T19" fmla="*/ 16 h 50"/>
                  <a:gd name="T20" fmla="*/ 23 w 50"/>
                  <a:gd name="T21" fmla="*/ 16 h 50"/>
                  <a:gd name="T22" fmla="*/ 19 w 50"/>
                  <a:gd name="T23" fmla="*/ 6 h 50"/>
                  <a:gd name="T24" fmla="*/ 20 w 50"/>
                  <a:gd name="T25" fmla="*/ 3 h 50"/>
                  <a:gd name="T26" fmla="*/ 16 w 50"/>
                  <a:gd name="T27" fmla="*/ 1 h 50"/>
                  <a:gd name="T28" fmla="*/ 14 w 50"/>
                  <a:gd name="T29" fmla="*/ 5 h 50"/>
                  <a:gd name="T30" fmla="*/ 17 w 50"/>
                  <a:gd name="T31" fmla="*/ 7 h 50"/>
                  <a:gd name="T32" fmla="*/ 21 w 50"/>
                  <a:gd name="T33" fmla="*/ 17 h 50"/>
                  <a:gd name="T34" fmla="*/ 17 w 50"/>
                  <a:gd name="T35" fmla="*/ 20 h 50"/>
                  <a:gd name="T36" fmla="*/ 8 w 50"/>
                  <a:gd name="T37" fmla="*/ 16 h 50"/>
                  <a:gd name="T38" fmla="*/ 6 w 50"/>
                  <a:gd name="T39" fmla="*/ 13 h 50"/>
                  <a:gd name="T40" fmla="*/ 2 w 50"/>
                  <a:gd name="T41" fmla="*/ 14 h 50"/>
                  <a:gd name="T42" fmla="*/ 3 w 50"/>
                  <a:gd name="T43" fmla="*/ 19 h 50"/>
                  <a:gd name="T44" fmla="*/ 7 w 50"/>
                  <a:gd name="T45" fmla="*/ 18 h 50"/>
                  <a:gd name="T46" fmla="*/ 16 w 50"/>
                  <a:gd name="T47" fmla="*/ 22 h 50"/>
                  <a:gd name="T48" fmla="*/ 16 w 50"/>
                  <a:gd name="T49" fmla="*/ 28 h 50"/>
                  <a:gd name="T50" fmla="*/ 6 w 50"/>
                  <a:gd name="T51" fmla="*/ 31 h 50"/>
                  <a:gd name="T52" fmla="*/ 3 w 50"/>
                  <a:gd name="T53" fmla="*/ 30 h 50"/>
                  <a:gd name="T54" fmla="*/ 1 w 50"/>
                  <a:gd name="T55" fmla="*/ 34 h 50"/>
                  <a:gd name="T56" fmla="*/ 5 w 50"/>
                  <a:gd name="T57" fmla="*/ 36 h 50"/>
                  <a:gd name="T58" fmla="*/ 7 w 50"/>
                  <a:gd name="T59" fmla="*/ 33 h 50"/>
                  <a:gd name="T60" fmla="*/ 16 w 50"/>
                  <a:gd name="T61" fmla="*/ 30 h 50"/>
                  <a:gd name="T62" fmla="*/ 20 w 50"/>
                  <a:gd name="T63" fmla="*/ 33 h 50"/>
                  <a:gd name="T64" fmla="*/ 16 w 50"/>
                  <a:gd name="T65" fmla="*/ 43 h 50"/>
                  <a:gd name="T66" fmla="*/ 13 w 50"/>
                  <a:gd name="T67" fmla="*/ 44 h 50"/>
                  <a:gd name="T68" fmla="*/ 14 w 50"/>
                  <a:gd name="T69" fmla="*/ 49 h 50"/>
                  <a:gd name="T70" fmla="*/ 18 w 50"/>
                  <a:gd name="T71" fmla="*/ 47 h 50"/>
                  <a:gd name="T72" fmla="*/ 18 w 50"/>
                  <a:gd name="T73" fmla="*/ 43 h 50"/>
                  <a:gd name="T74" fmla="*/ 22 w 50"/>
                  <a:gd name="T75" fmla="*/ 34 h 50"/>
                  <a:gd name="T76" fmla="*/ 27 w 50"/>
                  <a:gd name="T77" fmla="*/ 35 h 50"/>
                  <a:gd name="T78" fmla="*/ 31 w 50"/>
                  <a:gd name="T79" fmla="*/ 44 h 50"/>
                  <a:gd name="T80" fmla="*/ 30 w 50"/>
                  <a:gd name="T81" fmla="*/ 48 h 50"/>
                  <a:gd name="T82" fmla="*/ 34 w 50"/>
                  <a:gd name="T83" fmla="*/ 49 h 50"/>
                  <a:gd name="T84" fmla="*/ 36 w 50"/>
                  <a:gd name="T85" fmla="*/ 45 h 50"/>
                  <a:gd name="T86" fmla="*/ 33 w 50"/>
                  <a:gd name="T87" fmla="*/ 43 h 50"/>
                  <a:gd name="T88" fmla="*/ 29 w 50"/>
                  <a:gd name="T89" fmla="*/ 34 h 50"/>
                  <a:gd name="T90" fmla="*/ 33 w 50"/>
                  <a:gd name="T91" fmla="*/ 30 h 50"/>
                  <a:gd name="T92" fmla="*/ 43 w 50"/>
                  <a:gd name="T93" fmla="*/ 35 h 50"/>
                  <a:gd name="T94" fmla="*/ 44 w 50"/>
                  <a:gd name="T95" fmla="*/ 38 h 50"/>
                  <a:gd name="T96" fmla="*/ 49 w 50"/>
                  <a:gd name="T97" fmla="*/ 36 h 50"/>
                  <a:gd name="T98" fmla="*/ 47 w 50"/>
                  <a:gd name="T99" fmla="*/ 32 h 50"/>
                  <a:gd name="T100" fmla="*/ 43 w 50"/>
                  <a:gd name="T101" fmla="*/ 33 h 50"/>
                  <a:gd name="T102" fmla="*/ 34 w 50"/>
                  <a:gd name="T103" fmla="*/ 28 h 50"/>
                  <a:gd name="T104" fmla="*/ 34 w 50"/>
                  <a:gd name="T105" fmla="*/ 23 h 50"/>
                  <a:gd name="T106" fmla="*/ 44 w 50"/>
                  <a:gd name="T107" fmla="*/ 19 h 50"/>
                  <a:gd name="T108" fmla="*/ 48 w 50"/>
                  <a:gd name="T109" fmla="*/ 20 h 50"/>
                  <a:gd name="T110" fmla="*/ 49 w 50"/>
                  <a:gd name="T111" fmla="*/ 16 h 50"/>
                  <a:gd name="T112" fmla="*/ 45 w 50"/>
                  <a:gd name="T113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50">
                    <a:moveTo>
                      <a:pt x="45" y="14"/>
                    </a:moveTo>
                    <a:cubicBezTo>
                      <a:pt x="44" y="15"/>
                      <a:pt x="43" y="16"/>
                      <a:pt x="43" y="17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19"/>
                      <a:pt x="31" y="18"/>
                      <a:pt x="30" y="1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6" y="8"/>
                      <a:pt x="37" y="7"/>
                      <a:pt x="38" y="6"/>
                    </a:cubicBezTo>
                    <a:cubicBezTo>
                      <a:pt x="38" y="4"/>
                      <a:pt x="38" y="2"/>
                      <a:pt x="36" y="2"/>
                    </a:cubicBezTo>
                    <a:cubicBezTo>
                      <a:pt x="34" y="1"/>
                      <a:pt x="32" y="2"/>
                      <a:pt x="32" y="3"/>
                    </a:cubicBezTo>
                    <a:cubicBezTo>
                      <a:pt x="31" y="4"/>
                      <a:pt x="31" y="6"/>
                      <a:pt x="32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4" y="16"/>
                      <a:pt x="23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4"/>
                      <a:pt x="20" y="3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4" y="1"/>
                      <a:pt x="13" y="3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9" y="18"/>
                      <a:pt x="18" y="19"/>
                      <a:pt x="17" y="2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7" y="13"/>
                      <a:pt x="6" y="13"/>
                    </a:cubicBezTo>
                    <a:cubicBezTo>
                      <a:pt x="4" y="12"/>
                      <a:pt x="2" y="13"/>
                      <a:pt x="2" y="14"/>
                    </a:cubicBezTo>
                    <a:cubicBezTo>
                      <a:pt x="1" y="16"/>
                      <a:pt x="2" y="18"/>
                      <a:pt x="3" y="19"/>
                    </a:cubicBezTo>
                    <a:cubicBezTo>
                      <a:pt x="4" y="19"/>
                      <a:pt x="6" y="19"/>
                      <a:pt x="7" y="18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4"/>
                      <a:pt x="15" y="26"/>
                      <a:pt x="16" y="28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30"/>
                      <a:pt x="3" y="30"/>
                    </a:cubicBezTo>
                    <a:cubicBezTo>
                      <a:pt x="1" y="31"/>
                      <a:pt x="0" y="33"/>
                      <a:pt x="1" y="34"/>
                    </a:cubicBezTo>
                    <a:cubicBezTo>
                      <a:pt x="1" y="36"/>
                      <a:pt x="3" y="37"/>
                      <a:pt x="5" y="36"/>
                    </a:cubicBezTo>
                    <a:cubicBezTo>
                      <a:pt x="6" y="36"/>
                      <a:pt x="7" y="34"/>
                      <a:pt x="7" y="3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8" y="33"/>
                      <a:pt x="20" y="3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4" y="43"/>
                      <a:pt x="13" y="43"/>
                      <a:pt x="13" y="44"/>
                    </a:cubicBezTo>
                    <a:cubicBezTo>
                      <a:pt x="12" y="46"/>
                      <a:pt x="13" y="48"/>
                      <a:pt x="14" y="49"/>
                    </a:cubicBezTo>
                    <a:cubicBezTo>
                      <a:pt x="16" y="49"/>
                      <a:pt x="18" y="49"/>
                      <a:pt x="18" y="47"/>
                    </a:cubicBezTo>
                    <a:cubicBezTo>
                      <a:pt x="19" y="46"/>
                      <a:pt x="19" y="44"/>
                      <a:pt x="18" y="4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4" y="35"/>
                      <a:pt x="25" y="35"/>
                      <a:pt x="27" y="3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5"/>
                      <a:pt x="29" y="46"/>
                      <a:pt x="30" y="48"/>
                    </a:cubicBezTo>
                    <a:cubicBezTo>
                      <a:pt x="30" y="49"/>
                      <a:pt x="32" y="50"/>
                      <a:pt x="34" y="49"/>
                    </a:cubicBezTo>
                    <a:cubicBezTo>
                      <a:pt x="35" y="49"/>
                      <a:pt x="36" y="47"/>
                      <a:pt x="36" y="45"/>
                    </a:cubicBezTo>
                    <a:cubicBezTo>
                      <a:pt x="35" y="44"/>
                      <a:pt x="34" y="43"/>
                      <a:pt x="33" y="43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3"/>
                      <a:pt x="32" y="32"/>
                      <a:pt x="33" y="3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6"/>
                      <a:pt x="43" y="37"/>
                      <a:pt x="44" y="38"/>
                    </a:cubicBezTo>
                    <a:cubicBezTo>
                      <a:pt x="46" y="38"/>
                      <a:pt x="48" y="38"/>
                      <a:pt x="49" y="36"/>
                    </a:cubicBezTo>
                    <a:cubicBezTo>
                      <a:pt x="49" y="35"/>
                      <a:pt x="49" y="33"/>
                      <a:pt x="47" y="32"/>
                    </a:cubicBezTo>
                    <a:cubicBezTo>
                      <a:pt x="46" y="31"/>
                      <a:pt x="44" y="32"/>
                      <a:pt x="43" y="33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7"/>
                      <a:pt x="35" y="25"/>
                      <a:pt x="34" y="23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20"/>
                      <a:pt x="46" y="21"/>
                      <a:pt x="48" y="20"/>
                    </a:cubicBezTo>
                    <a:cubicBezTo>
                      <a:pt x="49" y="20"/>
                      <a:pt x="50" y="18"/>
                      <a:pt x="49" y="16"/>
                    </a:cubicBezTo>
                    <a:cubicBezTo>
                      <a:pt x="49" y="15"/>
                      <a:pt x="47" y="14"/>
                      <a:pt x="45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8"/>
              <p:cNvSpPr>
                <a:spLocks/>
              </p:cNvSpPr>
              <p:nvPr/>
            </p:nvSpPr>
            <p:spPr bwMode="auto">
              <a:xfrm>
                <a:off x="712788" y="1814513"/>
                <a:ext cx="455613" cy="469900"/>
              </a:xfrm>
              <a:custGeom>
                <a:avLst/>
                <a:gdLst>
                  <a:gd name="T0" fmla="*/ 75 w 80"/>
                  <a:gd name="T1" fmla="*/ 18 h 82"/>
                  <a:gd name="T2" fmla="*/ 55 w 80"/>
                  <a:gd name="T3" fmla="*/ 11 h 82"/>
                  <a:gd name="T4" fmla="*/ 47 w 80"/>
                  <a:gd name="T5" fmla="*/ 20 h 82"/>
                  <a:gd name="T6" fmla="*/ 47 w 80"/>
                  <a:gd name="T7" fmla="*/ 20 h 82"/>
                  <a:gd name="T8" fmla="*/ 46 w 80"/>
                  <a:gd name="T9" fmla="*/ 12 h 82"/>
                  <a:gd name="T10" fmla="*/ 27 w 80"/>
                  <a:gd name="T11" fmla="*/ 4 h 82"/>
                  <a:gd name="T12" fmla="*/ 19 w 80"/>
                  <a:gd name="T13" fmla="*/ 23 h 82"/>
                  <a:gd name="T14" fmla="*/ 24 w 80"/>
                  <a:gd name="T15" fmla="*/ 30 h 82"/>
                  <a:gd name="T16" fmla="*/ 24 w 80"/>
                  <a:gd name="T17" fmla="*/ 30 h 82"/>
                  <a:gd name="T18" fmla="*/ 11 w 80"/>
                  <a:gd name="T19" fmla="*/ 29 h 82"/>
                  <a:gd name="T20" fmla="*/ 3 w 80"/>
                  <a:gd name="T21" fmla="*/ 48 h 82"/>
                  <a:gd name="T22" fmla="*/ 23 w 80"/>
                  <a:gd name="T23" fmla="*/ 56 h 82"/>
                  <a:gd name="T24" fmla="*/ 26 w 80"/>
                  <a:gd name="T25" fmla="*/ 54 h 82"/>
                  <a:gd name="T26" fmla="*/ 23 w 80"/>
                  <a:gd name="T27" fmla="*/ 71 h 82"/>
                  <a:gd name="T28" fmla="*/ 42 w 80"/>
                  <a:gd name="T29" fmla="*/ 79 h 82"/>
                  <a:gd name="T30" fmla="*/ 50 w 80"/>
                  <a:gd name="T31" fmla="*/ 59 h 82"/>
                  <a:gd name="T32" fmla="*/ 50 w 80"/>
                  <a:gd name="T33" fmla="*/ 59 h 82"/>
                  <a:gd name="T34" fmla="*/ 69 w 80"/>
                  <a:gd name="T35" fmla="*/ 67 h 82"/>
                  <a:gd name="T36" fmla="*/ 77 w 80"/>
                  <a:gd name="T37" fmla="*/ 48 h 82"/>
                  <a:gd name="T38" fmla="*/ 64 w 80"/>
                  <a:gd name="T39" fmla="*/ 39 h 82"/>
                  <a:gd name="T40" fmla="*/ 67 w 80"/>
                  <a:gd name="T41" fmla="*/ 38 h 82"/>
                  <a:gd name="T42" fmla="*/ 75 w 80"/>
                  <a:gd name="T43" fmla="*/ 1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2">
                    <a:moveTo>
                      <a:pt x="75" y="18"/>
                    </a:moveTo>
                    <a:cubicBezTo>
                      <a:pt x="72" y="11"/>
                      <a:pt x="63" y="7"/>
                      <a:pt x="55" y="11"/>
                    </a:cubicBezTo>
                    <a:cubicBezTo>
                      <a:pt x="51" y="12"/>
                      <a:pt x="48" y="16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7"/>
                      <a:pt x="47" y="14"/>
                      <a:pt x="46" y="12"/>
                    </a:cubicBezTo>
                    <a:cubicBezTo>
                      <a:pt x="43" y="4"/>
                      <a:pt x="34" y="0"/>
                      <a:pt x="27" y="4"/>
                    </a:cubicBezTo>
                    <a:cubicBezTo>
                      <a:pt x="19" y="7"/>
                      <a:pt x="15" y="15"/>
                      <a:pt x="19" y="23"/>
                    </a:cubicBezTo>
                    <a:cubicBezTo>
                      <a:pt x="20" y="26"/>
                      <a:pt x="22" y="28"/>
                      <a:pt x="24" y="30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0" y="28"/>
                      <a:pt x="16" y="27"/>
                      <a:pt x="11" y="29"/>
                    </a:cubicBezTo>
                    <a:cubicBezTo>
                      <a:pt x="4" y="32"/>
                      <a:pt x="0" y="41"/>
                      <a:pt x="3" y="48"/>
                    </a:cubicBezTo>
                    <a:cubicBezTo>
                      <a:pt x="6" y="56"/>
                      <a:pt x="15" y="59"/>
                      <a:pt x="23" y="56"/>
                    </a:cubicBezTo>
                    <a:cubicBezTo>
                      <a:pt x="24" y="56"/>
                      <a:pt x="25" y="55"/>
                      <a:pt x="26" y="54"/>
                    </a:cubicBezTo>
                    <a:cubicBezTo>
                      <a:pt x="22" y="58"/>
                      <a:pt x="20" y="65"/>
                      <a:pt x="23" y="71"/>
                    </a:cubicBezTo>
                    <a:cubicBezTo>
                      <a:pt x="26" y="78"/>
                      <a:pt x="34" y="82"/>
                      <a:pt x="42" y="79"/>
                    </a:cubicBezTo>
                    <a:cubicBezTo>
                      <a:pt x="49" y="75"/>
                      <a:pt x="53" y="67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3" y="67"/>
                      <a:pt x="62" y="70"/>
                      <a:pt x="69" y="67"/>
                    </a:cubicBezTo>
                    <a:cubicBezTo>
                      <a:pt x="77" y="64"/>
                      <a:pt x="80" y="55"/>
                      <a:pt x="77" y="48"/>
                    </a:cubicBezTo>
                    <a:cubicBezTo>
                      <a:pt x="75" y="42"/>
                      <a:pt x="70" y="39"/>
                      <a:pt x="64" y="39"/>
                    </a:cubicBezTo>
                    <a:cubicBezTo>
                      <a:pt x="65" y="39"/>
                      <a:pt x="66" y="38"/>
                      <a:pt x="67" y="38"/>
                    </a:cubicBezTo>
                    <a:cubicBezTo>
                      <a:pt x="74" y="35"/>
                      <a:pt x="78" y="26"/>
                      <a:pt x="75" y="18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9"/>
              <p:cNvSpPr>
                <a:spLocks/>
              </p:cNvSpPr>
              <p:nvPr/>
            </p:nvSpPr>
            <p:spPr bwMode="auto">
              <a:xfrm>
                <a:off x="838200" y="1928813"/>
                <a:ext cx="222250" cy="223838"/>
              </a:xfrm>
              <a:custGeom>
                <a:avLst/>
                <a:gdLst>
                  <a:gd name="T0" fmla="*/ 35 w 39"/>
                  <a:gd name="T1" fmla="*/ 10 h 39"/>
                  <a:gd name="T2" fmla="*/ 34 w 39"/>
                  <a:gd name="T3" fmla="*/ 13 h 39"/>
                  <a:gd name="T4" fmla="*/ 26 w 39"/>
                  <a:gd name="T5" fmla="*/ 16 h 39"/>
                  <a:gd name="T6" fmla="*/ 23 w 39"/>
                  <a:gd name="T7" fmla="*/ 13 h 39"/>
                  <a:gd name="T8" fmla="*/ 26 w 39"/>
                  <a:gd name="T9" fmla="*/ 5 h 39"/>
                  <a:gd name="T10" fmla="*/ 29 w 39"/>
                  <a:gd name="T11" fmla="*/ 4 h 39"/>
                  <a:gd name="T12" fmla="*/ 27 w 39"/>
                  <a:gd name="T13" fmla="*/ 1 h 39"/>
                  <a:gd name="T14" fmla="*/ 24 w 39"/>
                  <a:gd name="T15" fmla="*/ 2 h 39"/>
                  <a:gd name="T16" fmla="*/ 25 w 39"/>
                  <a:gd name="T17" fmla="*/ 5 h 39"/>
                  <a:gd name="T18" fmla="*/ 22 w 39"/>
                  <a:gd name="T19" fmla="*/ 12 h 39"/>
                  <a:gd name="T20" fmla="*/ 17 w 39"/>
                  <a:gd name="T21" fmla="*/ 12 h 39"/>
                  <a:gd name="T22" fmla="*/ 14 w 39"/>
                  <a:gd name="T23" fmla="*/ 5 h 39"/>
                  <a:gd name="T24" fmla="*/ 15 w 39"/>
                  <a:gd name="T25" fmla="*/ 2 h 39"/>
                  <a:gd name="T26" fmla="*/ 12 w 39"/>
                  <a:gd name="T27" fmla="*/ 1 h 39"/>
                  <a:gd name="T28" fmla="*/ 10 w 39"/>
                  <a:gd name="T29" fmla="*/ 4 h 39"/>
                  <a:gd name="T30" fmla="*/ 13 w 39"/>
                  <a:gd name="T31" fmla="*/ 5 h 39"/>
                  <a:gd name="T32" fmla="*/ 16 w 39"/>
                  <a:gd name="T33" fmla="*/ 13 h 39"/>
                  <a:gd name="T34" fmla="*/ 13 w 39"/>
                  <a:gd name="T35" fmla="*/ 16 h 39"/>
                  <a:gd name="T36" fmla="*/ 6 w 39"/>
                  <a:gd name="T37" fmla="*/ 13 h 39"/>
                  <a:gd name="T38" fmla="*/ 4 w 39"/>
                  <a:gd name="T39" fmla="*/ 10 h 39"/>
                  <a:gd name="T40" fmla="*/ 1 w 39"/>
                  <a:gd name="T41" fmla="*/ 12 h 39"/>
                  <a:gd name="T42" fmla="*/ 2 w 39"/>
                  <a:gd name="T43" fmla="*/ 15 h 39"/>
                  <a:gd name="T44" fmla="*/ 5 w 39"/>
                  <a:gd name="T45" fmla="*/ 14 h 39"/>
                  <a:gd name="T46" fmla="*/ 12 w 39"/>
                  <a:gd name="T47" fmla="*/ 18 h 39"/>
                  <a:gd name="T48" fmla="*/ 12 w 39"/>
                  <a:gd name="T49" fmla="*/ 22 h 39"/>
                  <a:gd name="T50" fmla="*/ 5 w 39"/>
                  <a:gd name="T51" fmla="*/ 25 h 39"/>
                  <a:gd name="T52" fmla="*/ 2 w 39"/>
                  <a:gd name="T53" fmla="*/ 24 h 39"/>
                  <a:gd name="T54" fmla="*/ 1 w 39"/>
                  <a:gd name="T55" fmla="*/ 27 h 39"/>
                  <a:gd name="T56" fmla="*/ 4 w 39"/>
                  <a:gd name="T57" fmla="*/ 29 h 39"/>
                  <a:gd name="T58" fmla="*/ 6 w 39"/>
                  <a:gd name="T59" fmla="*/ 26 h 39"/>
                  <a:gd name="T60" fmla="*/ 13 w 39"/>
                  <a:gd name="T61" fmla="*/ 23 h 39"/>
                  <a:gd name="T62" fmla="*/ 16 w 39"/>
                  <a:gd name="T63" fmla="*/ 26 h 39"/>
                  <a:gd name="T64" fmla="*/ 13 w 39"/>
                  <a:gd name="T65" fmla="*/ 33 h 39"/>
                  <a:gd name="T66" fmla="*/ 11 w 39"/>
                  <a:gd name="T67" fmla="*/ 35 h 39"/>
                  <a:gd name="T68" fmla="*/ 12 w 39"/>
                  <a:gd name="T69" fmla="*/ 38 h 39"/>
                  <a:gd name="T70" fmla="*/ 15 w 39"/>
                  <a:gd name="T71" fmla="*/ 37 h 39"/>
                  <a:gd name="T72" fmla="*/ 14 w 39"/>
                  <a:gd name="T73" fmla="*/ 34 h 39"/>
                  <a:gd name="T74" fmla="*/ 17 w 39"/>
                  <a:gd name="T75" fmla="*/ 27 h 39"/>
                  <a:gd name="T76" fmla="*/ 22 w 39"/>
                  <a:gd name="T77" fmla="*/ 27 h 39"/>
                  <a:gd name="T78" fmla="*/ 25 w 39"/>
                  <a:gd name="T79" fmla="*/ 34 h 39"/>
                  <a:gd name="T80" fmla="*/ 24 w 39"/>
                  <a:gd name="T81" fmla="*/ 37 h 39"/>
                  <a:gd name="T82" fmla="*/ 27 w 39"/>
                  <a:gd name="T83" fmla="*/ 38 h 39"/>
                  <a:gd name="T84" fmla="*/ 29 w 39"/>
                  <a:gd name="T85" fmla="*/ 35 h 39"/>
                  <a:gd name="T86" fmla="*/ 26 w 39"/>
                  <a:gd name="T87" fmla="*/ 33 h 39"/>
                  <a:gd name="T88" fmla="*/ 23 w 39"/>
                  <a:gd name="T89" fmla="*/ 26 h 39"/>
                  <a:gd name="T90" fmla="*/ 26 w 39"/>
                  <a:gd name="T91" fmla="*/ 23 h 39"/>
                  <a:gd name="T92" fmla="*/ 34 w 39"/>
                  <a:gd name="T93" fmla="*/ 26 h 39"/>
                  <a:gd name="T94" fmla="*/ 35 w 39"/>
                  <a:gd name="T95" fmla="*/ 29 h 39"/>
                  <a:gd name="T96" fmla="*/ 38 w 39"/>
                  <a:gd name="T97" fmla="*/ 27 h 39"/>
                  <a:gd name="T98" fmla="*/ 37 w 39"/>
                  <a:gd name="T99" fmla="*/ 24 h 39"/>
                  <a:gd name="T100" fmla="*/ 34 w 39"/>
                  <a:gd name="T101" fmla="*/ 25 h 39"/>
                  <a:gd name="T102" fmla="*/ 27 w 39"/>
                  <a:gd name="T103" fmla="*/ 22 h 39"/>
                  <a:gd name="T104" fmla="*/ 27 w 39"/>
                  <a:gd name="T105" fmla="*/ 17 h 39"/>
                  <a:gd name="T106" fmla="*/ 34 w 39"/>
                  <a:gd name="T107" fmla="*/ 14 h 39"/>
                  <a:gd name="T108" fmla="*/ 37 w 39"/>
                  <a:gd name="T109" fmla="*/ 15 h 39"/>
                  <a:gd name="T110" fmla="*/ 38 w 39"/>
                  <a:gd name="T111" fmla="*/ 12 h 39"/>
                  <a:gd name="T112" fmla="*/ 35 w 39"/>
                  <a:gd name="T113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39">
                    <a:moveTo>
                      <a:pt x="35" y="10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5"/>
                      <a:pt x="24" y="14"/>
                      <a:pt x="23" y="1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7" y="6"/>
                      <a:pt x="28" y="5"/>
                      <a:pt x="29" y="4"/>
                    </a:cubicBezTo>
                    <a:cubicBezTo>
                      <a:pt x="29" y="3"/>
                      <a:pt x="29" y="1"/>
                      <a:pt x="27" y="1"/>
                    </a:cubicBezTo>
                    <a:cubicBezTo>
                      <a:pt x="26" y="0"/>
                      <a:pt x="25" y="1"/>
                      <a:pt x="24" y="2"/>
                    </a:cubicBezTo>
                    <a:cubicBezTo>
                      <a:pt x="24" y="3"/>
                      <a:pt x="24" y="4"/>
                      <a:pt x="25" y="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9" y="12"/>
                      <a:pt x="17" y="12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3"/>
                      <a:pt x="15" y="2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10" y="3"/>
                      <a:pt x="10" y="4"/>
                    </a:cubicBezTo>
                    <a:cubicBezTo>
                      <a:pt x="11" y="5"/>
                      <a:pt x="12" y="6"/>
                      <a:pt x="13" y="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5"/>
                      <a:pt x="13" y="16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4" y="10"/>
                    </a:cubicBezTo>
                    <a:cubicBezTo>
                      <a:pt x="3" y="10"/>
                      <a:pt x="1" y="10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2" y="20"/>
                      <a:pt x="12" y="22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4"/>
                      <a:pt x="2" y="24"/>
                    </a:cubicBezTo>
                    <a:cubicBezTo>
                      <a:pt x="1" y="24"/>
                      <a:pt x="0" y="26"/>
                      <a:pt x="1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8"/>
                      <a:pt x="6" y="27"/>
                      <a:pt x="6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6" y="2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0" y="36"/>
                      <a:pt x="11" y="38"/>
                      <a:pt x="12" y="38"/>
                    </a:cubicBezTo>
                    <a:cubicBezTo>
                      <a:pt x="13" y="39"/>
                      <a:pt x="15" y="38"/>
                      <a:pt x="15" y="37"/>
                    </a:cubicBezTo>
                    <a:cubicBezTo>
                      <a:pt x="16" y="36"/>
                      <a:pt x="15" y="35"/>
                      <a:pt x="14" y="34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9" y="27"/>
                      <a:pt x="20" y="27"/>
                      <a:pt x="22" y="27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5"/>
                      <a:pt x="24" y="36"/>
                      <a:pt x="24" y="37"/>
                    </a:cubicBezTo>
                    <a:cubicBezTo>
                      <a:pt x="24" y="38"/>
                      <a:pt x="26" y="39"/>
                      <a:pt x="27" y="38"/>
                    </a:cubicBezTo>
                    <a:cubicBezTo>
                      <a:pt x="28" y="38"/>
                      <a:pt x="29" y="36"/>
                      <a:pt x="29" y="35"/>
                    </a:cubicBezTo>
                    <a:cubicBezTo>
                      <a:pt x="28" y="34"/>
                      <a:pt x="27" y="33"/>
                      <a:pt x="26" y="33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4" y="25"/>
                      <a:pt x="25" y="24"/>
                      <a:pt x="26" y="23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8"/>
                      <a:pt x="35" y="29"/>
                    </a:cubicBezTo>
                    <a:cubicBezTo>
                      <a:pt x="36" y="29"/>
                      <a:pt x="38" y="28"/>
                      <a:pt x="38" y="27"/>
                    </a:cubicBezTo>
                    <a:cubicBezTo>
                      <a:pt x="39" y="26"/>
                      <a:pt x="38" y="24"/>
                      <a:pt x="37" y="24"/>
                    </a:cubicBezTo>
                    <a:cubicBezTo>
                      <a:pt x="36" y="23"/>
                      <a:pt x="35" y="24"/>
                      <a:pt x="34" y="25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7" y="1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15"/>
                      <a:pt x="36" y="15"/>
                      <a:pt x="37" y="15"/>
                    </a:cubicBezTo>
                    <a:cubicBezTo>
                      <a:pt x="38" y="14"/>
                      <a:pt x="39" y="13"/>
                      <a:pt x="38" y="12"/>
                    </a:cubicBezTo>
                    <a:cubicBezTo>
                      <a:pt x="38" y="10"/>
                      <a:pt x="36" y="10"/>
                      <a:pt x="3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0"/>
              <p:cNvSpPr>
                <a:spLocks/>
              </p:cNvSpPr>
              <p:nvPr/>
            </p:nvSpPr>
            <p:spPr bwMode="auto">
              <a:xfrm>
                <a:off x="1100138" y="1274763"/>
                <a:ext cx="217488" cy="166688"/>
              </a:xfrm>
              <a:custGeom>
                <a:avLst/>
                <a:gdLst>
                  <a:gd name="T0" fmla="*/ 19 w 38"/>
                  <a:gd name="T1" fmla="*/ 5 h 29"/>
                  <a:gd name="T2" fmla="*/ 7 w 38"/>
                  <a:gd name="T3" fmla="*/ 18 h 29"/>
                  <a:gd name="T4" fmla="*/ 35 w 38"/>
                  <a:gd name="T5" fmla="*/ 23 h 29"/>
                  <a:gd name="T6" fmla="*/ 19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9" y="5"/>
                    </a:moveTo>
                    <a:cubicBezTo>
                      <a:pt x="19" y="5"/>
                      <a:pt x="0" y="10"/>
                      <a:pt x="7" y="18"/>
                    </a:cubicBezTo>
                    <a:cubicBezTo>
                      <a:pt x="13" y="27"/>
                      <a:pt x="34" y="29"/>
                      <a:pt x="35" y="23"/>
                    </a:cubicBezTo>
                    <a:cubicBezTo>
                      <a:pt x="37" y="17"/>
                      <a:pt x="38" y="0"/>
                      <a:pt x="19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1"/>
              <p:cNvSpPr>
                <a:spLocks/>
              </p:cNvSpPr>
              <p:nvPr/>
            </p:nvSpPr>
            <p:spPr bwMode="auto">
              <a:xfrm>
                <a:off x="1973263" y="1819275"/>
                <a:ext cx="217488" cy="166688"/>
              </a:xfrm>
              <a:custGeom>
                <a:avLst/>
                <a:gdLst>
                  <a:gd name="T0" fmla="*/ 18 w 38"/>
                  <a:gd name="T1" fmla="*/ 5 h 29"/>
                  <a:gd name="T2" fmla="*/ 6 w 38"/>
                  <a:gd name="T3" fmla="*/ 18 h 29"/>
                  <a:gd name="T4" fmla="*/ 35 w 38"/>
                  <a:gd name="T5" fmla="*/ 23 h 29"/>
                  <a:gd name="T6" fmla="*/ 18 w 3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9">
                    <a:moveTo>
                      <a:pt x="18" y="5"/>
                    </a:moveTo>
                    <a:cubicBezTo>
                      <a:pt x="18" y="5"/>
                      <a:pt x="0" y="10"/>
                      <a:pt x="6" y="18"/>
                    </a:cubicBezTo>
                    <a:cubicBezTo>
                      <a:pt x="12" y="27"/>
                      <a:pt x="33" y="29"/>
                      <a:pt x="35" y="23"/>
                    </a:cubicBezTo>
                    <a:cubicBezTo>
                      <a:pt x="36" y="17"/>
                      <a:pt x="38" y="0"/>
                      <a:pt x="18" y="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2"/>
              <p:cNvSpPr>
                <a:spLocks/>
              </p:cNvSpPr>
              <p:nvPr/>
            </p:nvSpPr>
            <p:spPr bwMode="auto">
              <a:xfrm>
                <a:off x="4208463" y="1223963"/>
                <a:ext cx="149225" cy="114300"/>
              </a:xfrm>
              <a:custGeom>
                <a:avLst/>
                <a:gdLst>
                  <a:gd name="T0" fmla="*/ 12 w 26"/>
                  <a:gd name="T1" fmla="*/ 4 h 20"/>
                  <a:gd name="T2" fmla="*/ 4 w 26"/>
                  <a:gd name="T3" fmla="*/ 13 h 20"/>
                  <a:gd name="T4" fmla="*/ 24 w 26"/>
                  <a:gd name="T5" fmla="*/ 16 h 20"/>
                  <a:gd name="T6" fmla="*/ 12 w 26"/>
                  <a:gd name="T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0">
                    <a:moveTo>
                      <a:pt x="12" y="4"/>
                    </a:moveTo>
                    <a:cubicBezTo>
                      <a:pt x="12" y="4"/>
                      <a:pt x="0" y="7"/>
                      <a:pt x="4" y="13"/>
                    </a:cubicBezTo>
                    <a:cubicBezTo>
                      <a:pt x="8" y="18"/>
                      <a:pt x="23" y="20"/>
                      <a:pt x="24" y="16"/>
                    </a:cubicBezTo>
                    <a:cubicBezTo>
                      <a:pt x="25" y="12"/>
                      <a:pt x="26" y="0"/>
                      <a:pt x="12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13"/>
              <p:cNvSpPr>
                <a:spLocks/>
              </p:cNvSpPr>
              <p:nvPr/>
            </p:nvSpPr>
            <p:spPr bwMode="auto">
              <a:xfrm>
                <a:off x="1289050" y="1951038"/>
                <a:ext cx="182563" cy="142875"/>
              </a:xfrm>
              <a:custGeom>
                <a:avLst/>
                <a:gdLst>
                  <a:gd name="T0" fmla="*/ 15 w 32"/>
                  <a:gd name="T1" fmla="*/ 1 h 25"/>
                  <a:gd name="T2" fmla="*/ 2 w 32"/>
                  <a:gd name="T3" fmla="*/ 8 h 25"/>
                  <a:gd name="T4" fmla="*/ 23 w 32"/>
                  <a:gd name="T5" fmla="*/ 20 h 25"/>
                  <a:gd name="T6" fmla="*/ 15 w 32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1"/>
                    </a:moveTo>
                    <a:cubicBezTo>
                      <a:pt x="15" y="1"/>
                      <a:pt x="0" y="0"/>
                      <a:pt x="2" y="8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14"/>
              <p:cNvSpPr>
                <a:spLocks/>
              </p:cNvSpPr>
              <p:nvPr/>
            </p:nvSpPr>
            <p:spPr bwMode="auto">
              <a:xfrm>
                <a:off x="2492375" y="2547938"/>
                <a:ext cx="182563" cy="142875"/>
              </a:xfrm>
              <a:custGeom>
                <a:avLst/>
                <a:gdLst>
                  <a:gd name="T0" fmla="*/ 16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6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6" y="2"/>
                    </a:moveTo>
                    <a:cubicBezTo>
                      <a:pt x="16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6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5"/>
              <p:cNvSpPr>
                <a:spLocks/>
              </p:cNvSpPr>
              <p:nvPr/>
            </p:nvSpPr>
            <p:spPr bwMode="auto">
              <a:xfrm>
                <a:off x="3240088" y="1641475"/>
                <a:ext cx="136525" cy="98425"/>
              </a:xfrm>
              <a:custGeom>
                <a:avLst/>
                <a:gdLst>
                  <a:gd name="T0" fmla="*/ 12 w 24"/>
                  <a:gd name="T1" fmla="*/ 0 h 17"/>
                  <a:gd name="T2" fmla="*/ 2 w 24"/>
                  <a:gd name="T3" fmla="*/ 6 h 17"/>
                  <a:gd name="T4" fmla="*/ 19 w 24"/>
                  <a:gd name="T5" fmla="*/ 13 h 17"/>
                  <a:gd name="T6" fmla="*/ 12 w 24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4" y="12"/>
                      <a:pt x="17" y="17"/>
                      <a:pt x="19" y="13"/>
                    </a:cubicBezTo>
                    <a:cubicBezTo>
                      <a:pt x="21" y="10"/>
                      <a:pt x="24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6"/>
              <p:cNvSpPr>
                <a:spLocks/>
              </p:cNvSpPr>
              <p:nvPr/>
            </p:nvSpPr>
            <p:spPr bwMode="auto">
              <a:xfrm>
                <a:off x="2498725" y="1165225"/>
                <a:ext cx="141288" cy="98425"/>
              </a:xfrm>
              <a:custGeom>
                <a:avLst/>
                <a:gdLst>
                  <a:gd name="T0" fmla="*/ 12 w 25"/>
                  <a:gd name="T1" fmla="*/ 0 h 17"/>
                  <a:gd name="T2" fmla="*/ 2 w 25"/>
                  <a:gd name="T3" fmla="*/ 6 h 17"/>
                  <a:gd name="T4" fmla="*/ 19 w 25"/>
                  <a:gd name="T5" fmla="*/ 13 h 17"/>
                  <a:gd name="T6" fmla="*/ 12 w 25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7">
                    <a:moveTo>
                      <a:pt x="12" y="0"/>
                    </a:moveTo>
                    <a:cubicBezTo>
                      <a:pt x="12" y="0"/>
                      <a:pt x="0" y="0"/>
                      <a:pt x="2" y="6"/>
                    </a:cubicBezTo>
                    <a:cubicBezTo>
                      <a:pt x="5" y="12"/>
                      <a:pt x="17" y="17"/>
                      <a:pt x="19" y="13"/>
                    </a:cubicBezTo>
                    <a:cubicBezTo>
                      <a:pt x="21" y="10"/>
                      <a:pt x="25" y="0"/>
                      <a:pt x="12" y="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17"/>
              <p:cNvSpPr>
                <a:spLocks/>
              </p:cNvSpPr>
              <p:nvPr/>
            </p:nvSpPr>
            <p:spPr bwMode="auto">
              <a:xfrm>
                <a:off x="946150" y="666750"/>
                <a:ext cx="188913" cy="144463"/>
              </a:xfrm>
              <a:custGeom>
                <a:avLst/>
                <a:gdLst>
                  <a:gd name="T0" fmla="*/ 16 w 33"/>
                  <a:gd name="T1" fmla="*/ 1 h 25"/>
                  <a:gd name="T2" fmla="*/ 3 w 33"/>
                  <a:gd name="T3" fmla="*/ 8 h 25"/>
                  <a:gd name="T4" fmla="*/ 24 w 33"/>
                  <a:gd name="T5" fmla="*/ 20 h 25"/>
                  <a:gd name="T6" fmla="*/ 16 w 33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5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7"/>
                      <a:pt x="21" y="25"/>
                      <a:pt x="24" y="20"/>
                    </a:cubicBezTo>
                    <a:cubicBezTo>
                      <a:pt x="27" y="16"/>
                      <a:pt x="33" y="4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18"/>
              <p:cNvSpPr>
                <a:spLocks/>
              </p:cNvSpPr>
              <p:nvPr/>
            </p:nvSpPr>
            <p:spPr bwMode="auto">
              <a:xfrm>
                <a:off x="4505325" y="1608138"/>
                <a:ext cx="182563" cy="142875"/>
              </a:xfrm>
              <a:custGeom>
                <a:avLst/>
                <a:gdLst>
                  <a:gd name="T0" fmla="*/ 15 w 32"/>
                  <a:gd name="T1" fmla="*/ 2 h 25"/>
                  <a:gd name="T2" fmla="*/ 2 w 32"/>
                  <a:gd name="T3" fmla="*/ 9 h 25"/>
                  <a:gd name="T4" fmla="*/ 23 w 32"/>
                  <a:gd name="T5" fmla="*/ 20 h 25"/>
                  <a:gd name="T6" fmla="*/ 15 w 32"/>
                  <a:gd name="T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5">
                    <a:moveTo>
                      <a:pt x="15" y="2"/>
                    </a:moveTo>
                    <a:cubicBezTo>
                      <a:pt x="15" y="2"/>
                      <a:pt x="0" y="0"/>
                      <a:pt x="2" y="9"/>
                    </a:cubicBezTo>
                    <a:cubicBezTo>
                      <a:pt x="4" y="17"/>
                      <a:pt x="20" y="25"/>
                      <a:pt x="23" y="20"/>
                    </a:cubicBezTo>
                    <a:cubicBezTo>
                      <a:pt x="26" y="16"/>
                      <a:pt x="32" y="4"/>
                      <a:pt x="15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19"/>
              <p:cNvSpPr>
                <a:spLocks/>
              </p:cNvSpPr>
              <p:nvPr/>
            </p:nvSpPr>
            <p:spPr bwMode="auto">
              <a:xfrm>
                <a:off x="2270125" y="752475"/>
                <a:ext cx="187325" cy="138113"/>
              </a:xfrm>
              <a:custGeom>
                <a:avLst/>
                <a:gdLst>
                  <a:gd name="T0" fmla="*/ 16 w 33"/>
                  <a:gd name="T1" fmla="*/ 1 h 24"/>
                  <a:gd name="T2" fmla="*/ 3 w 33"/>
                  <a:gd name="T3" fmla="*/ 8 h 24"/>
                  <a:gd name="T4" fmla="*/ 24 w 33"/>
                  <a:gd name="T5" fmla="*/ 20 h 24"/>
                  <a:gd name="T6" fmla="*/ 16 w 33"/>
                  <a:gd name="T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4">
                    <a:moveTo>
                      <a:pt x="16" y="1"/>
                    </a:moveTo>
                    <a:cubicBezTo>
                      <a:pt x="16" y="1"/>
                      <a:pt x="0" y="0"/>
                      <a:pt x="3" y="8"/>
                    </a:cubicBezTo>
                    <a:cubicBezTo>
                      <a:pt x="5" y="16"/>
                      <a:pt x="21" y="24"/>
                      <a:pt x="24" y="20"/>
                    </a:cubicBezTo>
                    <a:cubicBezTo>
                      <a:pt x="27" y="16"/>
                      <a:pt x="33" y="3"/>
                      <a:pt x="16" y="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0"/>
              <p:cNvSpPr>
                <a:spLocks/>
              </p:cNvSpPr>
              <p:nvPr/>
            </p:nvSpPr>
            <p:spPr bwMode="auto">
              <a:xfrm>
                <a:off x="2566988" y="1039813"/>
                <a:ext cx="130175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1"/>
              <p:cNvSpPr>
                <a:spLocks/>
              </p:cNvSpPr>
              <p:nvPr/>
            </p:nvSpPr>
            <p:spPr bwMode="auto">
              <a:xfrm>
                <a:off x="3370263" y="793750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3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3" y="11"/>
                    </a:cubicBezTo>
                    <a:cubicBezTo>
                      <a:pt x="7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2"/>
              <p:cNvSpPr>
                <a:spLocks/>
              </p:cNvSpPr>
              <p:nvPr/>
            </p:nvSpPr>
            <p:spPr bwMode="auto">
              <a:xfrm>
                <a:off x="1135063" y="1836738"/>
                <a:ext cx="131763" cy="103188"/>
              </a:xfrm>
              <a:custGeom>
                <a:avLst/>
                <a:gdLst>
                  <a:gd name="T0" fmla="*/ 11 w 23"/>
                  <a:gd name="T1" fmla="*/ 3 h 18"/>
                  <a:gd name="T2" fmla="*/ 4 w 23"/>
                  <a:gd name="T3" fmla="*/ 11 h 18"/>
                  <a:gd name="T4" fmla="*/ 21 w 23"/>
                  <a:gd name="T5" fmla="*/ 14 h 18"/>
                  <a:gd name="T6" fmla="*/ 11 w 23"/>
                  <a:gd name="T7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8">
                    <a:moveTo>
                      <a:pt x="11" y="3"/>
                    </a:moveTo>
                    <a:cubicBezTo>
                      <a:pt x="11" y="3"/>
                      <a:pt x="0" y="6"/>
                      <a:pt x="4" y="11"/>
                    </a:cubicBezTo>
                    <a:cubicBezTo>
                      <a:pt x="8" y="16"/>
                      <a:pt x="20" y="18"/>
                      <a:pt x="21" y="14"/>
                    </a:cubicBezTo>
                    <a:cubicBezTo>
                      <a:pt x="22" y="10"/>
                      <a:pt x="23" y="0"/>
                      <a:pt x="1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3"/>
              <p:cNvSpPr>
                <a:spLocks/>
              </p:cNvSpPr>
              <p:nvPr/>
            </p:nvSpPr>
            <p:spPr bwMode="auto">
              <a:xfrm>
                <a:off x="2360613" y="2163763"/>
                <a:ext cx="131763" cy="96838"/>
              </a:xfrm>
              <a:custGeom>
                <a:avLst/>
                <a:gdLst>
                  <a:gd name="T0" fmla="*/ 11 w 23"/>
                  <a:gd name="T1" fmla="*/ 2 h 17"/>
                  <a:gd name="T2" fmla="*/ 4 w 23"/>
                  <a:gd name="T3" fmla="*/ 11 h 17"/>
                  <a:gd name="T4" fmla="*/ 21 w 23"/>
                  <a:gd name="T5" fmla="*/ 13 h 17"/>
                  <a:gd name="T6" fmla="*/ 11 w 23"/>
                  <a:gd name="T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7">
                    <a:moveTo>
                      <a:pt x="11" y="2"/>
                    </a:moveTo>
                    <a:cubicBezTo>
                      <a:pt x="11" y="2"/>
                      <a:pt x="0" y="5"/>
                      <a:pt x="4" y="11"/>
                    </a:cubicBezTo>
                    <a:cubicBezTo>
                      <a:pt x="8" y="16"/>
                      <a:pt x="20" y="17"/>
                      <a:pt x="21" y="13"/>
                    </a:cubicBezTo>
                    <a:cubicBezTo>
                      <a:pt x="22" y="10"/>
                      <a:pt x="23" y="0"/>
                      <a:pt x="11" y="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4"/>
              <p:cNvSpPr>
                <a:spLocks/>
              </p:cNvSpPr>
              <p:nvPr/>
            </p:nvSpPr>
            <p:spPr bwMode="auto">
              <a:xfrm>
                <a:off x="1436688" y="1670050"/>
                <a:ext cx="496888" cy="504825"/>
              </a:xfrm>
              <a:custGeom>
                <a:avLst/>
                <a:gdLst>
                  <a:gd name="T0" fmla="*/ 81 w 87"/>
                  <a:gd name="T1" fmla="*/ 20 h 88"/>
                  <a:gd name="T2" fmla="*/ 60 w 87"/>
                  <a:gd name="T3" fmla="*/ 11 h 88"/>
                  <a:gd name="T4" fmla="*/ 50 w 87"/>
                  <a:gd name="T5" fmla="*/ 21 h 88"/>
                  <a:gd name="T6" fmla="*/ 50 w 87"/>
                  <a:gd name="T7" fmla="*/ 21 h 88"/>
                  <a:gd name="T8" fmla="*/ 49 w 87"/>
                  <a:gd name="T9" fmla="*/ 12 h 88"/>
                  <a:gd name="T10" fmla="*/ 28 w 87"/>
                  <a:gd name="T11" fmla="*/ 4 h 88"/>
                  <a:gd name="T12" fmla="*/ 20 w 87"/>
                  <a:gd name="T13" fmla="*/ 25 h 88"/>
                  <a:gd name="T14" fmla="*/ 26 w 87"/>
                  <a:gd name="T15" fmla="*/ 32 h 88"/>
                  <a:gd name="T16" fmla="*/ 26 w 87"/>
                  <a:gd name="T17" fmla="*/ 32 h 88"/>
                  <a:gd name="T18" fmla="*/ 12 w 87"/>
                  <a:gd name="T19" fmla="*/ 31 h 88"/>
                  <a:gd name="T20" fmla="*/ 3 w 87"/>
                  <a:gd name="T21" fmla="*/ 52 h 88"/>
                  <a:gd name="T22" fmla="*/ 24 w 87"/>
                  <a:gd name="T23" fmla="*/ 61 h 88"/>
                  <a:gd name="T24" fmla="*/ 28 w 87"/>
                  <a:gd name="T25" fmla="*/ 58 h 88"/>
                  <a:gd name="T26" fmla="*/ 24 w 87"/>
                  <a:gd name="T27" fmla="*/ 76 h 88"/>
                  <a:gd name="T28" fmla="*/ 45 w 87"/>
                  <a:gd name="T29" fmla="*/ 85 h 88"/>
                  <a:gd name="T30" fmla="*/ 54 w 87"/>
                  <a:gd name="T31" fmla="*/ 64 h 88"/>
                  <a:gd name="T32" fmla="*/ 54 w 87"/>
                  <a:gd name="T33" fmla="*/ 64 h 88"/>
                  <a:gd name="T34" fmla="*/ 75 w 87"/>
                  <a:gd name="T35" fmla="*/ 73 h 88"/>
                  <a:gd name="T36" fmla="*/ 83 w 87"/>
                  <a:gd name="T37" fmla="*/ 52 h 88"/>
                  <a:gd name="T38" fmla="*/ 69 w 87"/>
                  <a:gd name="T39" fmla="*/ 42 h 88"/>
                  <a:gd name="T40" fmla="*/ 72 w 87"/>
                  <a:gd name="T41" fmla="*/ 41 h 88"/>
                  <a:gd name="T42" fmla="*/ 81 w 87"/>
                  <a:gd name="T4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8">
                    <a:moveTo>
                      <a:pt x="81" y="20"/>
                    </a:moveTo>
                    <a:cubicBezTo>
                      <a:pt x="77" y="12"/>
                      <a:pt x="68" y="8"/>
                      <a:pt x="60" y="11"/>
                    </a:cubicBezTo>
                    <a:cubicBezTo>
                      <a:pt x="55" y="13"/>
                      <a:pt x="52" y="17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9"/>
                      <a:pt x="51" y="15"/>
                      <a:pt x="49" y="12"/>
                    </a:cubicBezTo>
                    <a:cubicBezTo>
                      <a:pt x="46" y="4"/>
                      <a:pt x="37" y="0"/>
                      <a:pt x="28" y="4"/>
                    </a:cubicBezTo>
                    <a:cubicBezTo>
                      <a:pt x="20" y="7"/>
                      <a:pt x="16" y="17"/>
                      <a:pt x="20" y="25"/>
                    </a:cubicBezTo>
                    <a:cubicBezTo>
                      <a:pt x="21" y="28"/>
                      <a:pt x="23" y="30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2" y="30"/>
                      <a:pt x="16" y="29"/>
                      <a:pt x="12" y="31"/>
                    </a:cubicBezTo>
                    <a:cubicBezTo>
                      <a:pt x="3" y="35"/>
                      <a:pt x="0" y="44"/>
                      <a:pt x="3" y="52"/>
                    </a:cubicBezTo>
                    <a:cubicBezTo>
                      <a:pt x="6" y="60"/>
                      <a:pt x="16" y="64"/>
                      <a:pt x="24" y="61"/>
                    </a:cubicBezTo>
                    <a:cubicBezTo>
                      <a:pt x="25" y="60"/>
                      <a:pt x="27" y="59"/>
                      <a:pt x="28" y="58"/>
                    </a:cubicBezTo>
                    <a:cubicBezTo>
                      <a:pt x="23" y="63"/>
                      <a:pt x="21" y="70"/>
                      <a:pt x="24" y="76"/>
                    </a:cubicBezTo>
                    <a:cubicBezTo>
                      <a:pt x="27" y="85"/>
                      <a:pt x="37" y="88"/>
                      <a:pt x="45" y="85"/>
                    </a:cubicBezTo>
                    <a:cubicBezTo>
                      <a:pt x="53" y="82"/>
                      <a:pt x="57" y="72"/>
                      <a:pt x="54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7" y="72"/>
                      <a:pt x="67" y="76"/>
                      <a:pt x="75" y="73"/>
                    </a:cubicBezTo>
                    <a:cubicBezTo>
                      <a:pt x="83" y="69"/>
                      <a:pt x="87" y="60"/>
                      <a:pt x="83" y="52"/>
                    </a:cubicBezTo>
                    <a:cubicBezTo>
                      <a:pt x="81" y="46"/>
                      <a:pt x="75" y="42"/>
                      <a:pt x="69" y="42"/>
                    </a:cubicBezTo>
                    <a:cubicBezTo>
                      <a:pt x="70" y="42"/>
                      <a:pt x="71" y="41"/>
                      <a:pt x="72" y="41"/>
                    </a:cubicBezTo>
                    <a:cubicBezTo>
                      <a:pt x="80" y="37"/>
                      <a:pt x="84" y="28"/>
                      <a:pt x="81" y="2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5"/>
              <p:cNvSpPr>
                <a:spLocks/>
              </p:cNvSpPr>
              <p:nvPr/>
            </p:nvSpPr>
            <p:spPr bwMode="auto">
              <a:xfrm>
                <a:off x="1574800" y="1797050"/>
                <a:ext cx="238125" cy="239713"/>
              </a:xfrm>
              <a:custGeom>
                <a:avLst/>
                <a:gdLst>
                  <a:gd name="T0" fmla="*/ 38 w 42"/>
                  <a:gd name="T1" fmla="*/ 11 h 42"/>
                  <a:gd name="T2" fmla="*/ 36 w 42"/>
                  <a:gd name="T3" fmla="*/ 13 h 42"/>
                  <a:gd name="T4" fmla="*/ 28 w 42"/>
                  <a:gd name="T5" fmla="*/ 17 h 42"/>
                  <a:gd name="T6" fmla="*/ 24 w 42"/>
                  <a:gd name="T7" fmla="*/ 14 h 42"/>
                  <a:gd name="T8" fmla="*/ 28 w 42"/>
                  <a:gd name="T9" fmla="*/ 5 h 42"/>
                  <a:gd name="T10" fmla="*/ 31 w 42"/>
                  <a:gd name="T11" fmla="*/ 4 h 42"/>
                  <a:gd name="T12" fmla="*/ 29 w 42"/>
                  <a:gd name="T13" fmla="*/ 0 h 42"/>
                  <a:gd name="T14" fmla="*/ 26 w 42"/>
                  <a:gd name="T15" fmla="*/ 2 h 42"/>
                  <a:gd name="T16" fmla="*/ 26 w 42"/>
                  <a:gd name="T17" fmla="*/ 5 h 42"/>
                  <a:gd name="T18" fmla="*/ 23 w 42"/>
                  <a:gd name="T19" fmla="*/ 13 h 42"/>
                  <a:gd name="T20" fmla="*/ 18 w 42"/>
                  <a:gd name="T21" fmla="*/ 13 h 42"/>
                  <a:gd name="T22" fmla="*/ 15 w 42"/>
                  <a:gd name="T23" fmla="*/ 5 h 42"/>
                  <a:gd name="T24" fmla="*/ 16 w 42"/>
                  <a:gd name="T25" fmla="*/ 2 h 42"/>
                  <a:gd name="T26" fmla="*/ 12 w 42"/>
                  <a:gd name="T27" fmla="*/ 0 h 42"/>
                  <a:gd name="T28" fmla="*/ 11 w 42"/>
                  <a:gd name="T29" fmla="*/ 4 h 42"/>
                  <a:gd name="T30" fmla="*/ 13 w 42"/>
                  <a:gd name="T31" fmla="*/ 5 h 42"/>
                  <a:gd name="T32" fmla="*/ 17 w 42"/>
                  <a:gd name="T33" fmla="*/ 14 h 42"/>
                  <a:gd name="T34" fmla="*/ 13 w 42"/>
                  <a:gd name="T35" fmla="*/ 17 h 42"/>
                  <a:gd name="T36" fmla="*/ 6 w 42"/>
                  <a:gd name="T37" fmla="*/ 14 h 42"/>
                  <a:gd name="T38" fmla="*/ 4 w 42"/>
                  <a:gd name="T39" fmla="*/ 11 h 42"/>
                  <a:gd name="T40" fmla="*/ 0 w 42"/>
                  <a:gd name="T41" fmla="*/ 12 h 42"/>
                  <a:gd name="T42" fmla="*/ 2 w 42"/>
                  <a:gd name="T43" fmla="*/ 16 h 42"/>
                  <a:gd name="T44" fmla="*/ 5 w 42"/>
                  <a:gd name="T45" fmla="*/ 15 h 42"/>
                  <a:gd name="T46" fmla="*/ 13 w 42"/>
                  <a:gd name="T47" fmla="*/ 19 h 42"/>
                  <a:gd name="T48" fmla="*/ 13 w 42"/>
                  <a:gd name="T49" fmla="*/ 23 h 42"/>
                  <a:gd name="T50" fmla="*/ 5 w 42"/>
                  <a:gd name="T51" fmla="*/ 26 h 42"/>
                  <a:gd name="T52" fmla="*/ 2 w 42"/>
                  <a:gd name="T53" fmla="*/ 26 h 42"/>
                  <a:gd name="T54" fmla="*/ 0 w 42"/>
                  <a:gd name="T55" fmla="*/ 29 h 42"/>
                  <a:gd name="T56" fmla="*/ 4 w 42"/>
                  <a:gd name="T57" fmla="*/ 31 h 42"/>
                  <a:gd name="T58" fmla="*/ 6 w 42"/>
                  <a:gd name="T59" fmla="*/ 28 h 42"/>
                  <a:gd name="T60" fmla="*/ 14 w 42"/>
                  <a:gd name="T61" fmla="*/ 25 h 42"/>
                  <a:gd name="T62" fmla="*/ 17 w 42"/>
                  <a:gd name="T63" fmla="*/ 28 h 42"/>
                  <a:gd name="T64" fmla="*/ 13 w 42"/>
                  <a:gd name="T65" fmla="*/ 36 h 42"/>
                  <a:gd name="T66" fmla="*/ 11 w 42"/>
                  <a:gd name="T67" fmla="*/ 37 h 42"/>
                  <a:gd name="T68" fmla="*/ 12 w 42"/>
                  <a:gd name="T69" fmla="*/ 41 h 42"/>
                  <a:gd name="T70" fmla="*/ 16 w 42"/>
                  <a:gd name="T71" fmla="*/ 39 h 42"/>
                  <a:gd name="T72" fmla="*/ 15 w 42"/>
                  <a:gd name="T73" fmla="*/ 36 h 42"/>
                  <a:gd name="T74" fmla="*/ 18 w 42"/>
                  <a:gd name="T75" fmla="*/ 29 h 42"/>
                  <a:gd name="T76" fmla="*/ 23 w 42"/>
                  <a:gd name="T77" fmla="*/ 28 h 42"/>
                  <a:gd name="T78" fmla="*/ 26 w 42"/>
                  <a:gd name="T79" fmla="*/ 36 h 42"/>
                  <a:gd name="T80" fmla="*/ 25 w 42"/>
                  <a:gd name="T81" fmla="*/ 39 h 42"/>
                  <a:gd name="T82" fmla="*/ 29 w 42"/>
                  <a:gd name="T83" fmla="*/ 41 h 42"/>
                  <a:gd name="T84" fmla="*/ 30 w 42"/>
                  <a:gd name="T85" fmla="*/ 37 h 42"/>
                  <a:gd name="T86" fmla="*/ 28 w 42"/>
                  <a:gd name="T87" fmla="*/ 36 h 42"/>
                  <a:gd name="T88" fmla="*/ 25 w 42"/>
                  <a:gd name="T89" fmla="*/ 28 h 42"/>
                  <a:gd name="T90" fmla="*/ 28 w 42"/>
                  <a:gd name="T91" fmla="*/ 25 h 42"/>
                  <a:gd name="T92" fmla="*/ 36 w 42"/>
                  <a:gd name="T93" fmla="*/ 28 h 42"/>
                  <a:gd name="T94" fmla="*/ 38 w 42"/>
                  <a:gd name="T95" fmla="*/ 30 h 42"/>
                  <a:gd name="T96" fmla="*/ 41 w 42"/>
                  <a:gd name="T97" fmla="*/ 29 h 42"/>
                  <a:gd name="T98" fmla="*/ 40 w 42"/>
                  <a:gd name="T99" fmla="*/ 25 h 42"/>
                  <a:gd name="T100" fmla="*/ 37 w 42"/>
                  <a:gd name="T101" fmla="*/ 26 h 42"/>
                  <a:gd name="T102" fmla="*/ 28 w 42"/>
                  <a:gd name="T103" fmla="*/ 23 h 42"/>
                  <a:gd name="T104" fmla="*/ 28 w 42"/>
                  <a:gd name="T105" fmla="*/ 18 h 42"/>
                  <a:gd name="T106" fmla="*/ 37 w 42"/>
                  <a:gd name="T107" fmla="*/ 15 h 42"/>
                  <a:gd name="T108" fmla="*/ 40 w 42"/>
                  <a:gd name="T109" fmla="*/ 16 h 42"/>
                  <a:gd name="T110" fmla="*/ 41 w 42"/>
                  <a:gd name="T111" fmla="*/ 12 h 42"/>
                  <a:gd name="T112" fmla="*/ 38 w 42"/>
                  <a:gd name="T11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42">
                    <a:moveTo>
                      <a:pt x="38" y="11"/>
                    </a:moveTo>
                    <a:cubicBezTo>
                      <a:pt x="36" y="11"/>
                      <a:pt x="36" y="12"/>
                      <a:pt x="36" y="13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5"/>
                      <a:pt x="26" y="14"/>
                      <a:pt x="24" y="1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1" y="1"/>
                      <a:pt x="29" y="0"/>
                    </a:cubicBezTo>
                    <a:cubicBezTo>
                      <a:pt x="28" y="0"/>
                      <a:pt x="26" y="0"/>
                      <a:pt x="26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1" y="13"/>
                      <a:pt x="20" y="13"/>
                      <a:pt x="18" y="1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1"/>
                      <a:pt x="10" y="2"/>
                      <a:pt x="11" y="4"/>
                    </a:cubicBezTo>
                    <a:cubicBezTo>
                      <a:pt x="11" y="5"/>
                      <a:pt x="12" y="5"/>
                      <a:pt x="13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4"/>
                      <a:pt x="14" y="16"/>
                      <a:pt x="13" y="17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2"/>
                      <a:pt x="5" y="11"/>
                      <a:pt x="4" y="11"/>
                    </a:cubicBezTo>
                    <a:cubicBezTo>
                      <a:pt x="3" y="10"/>
                      <a:pt x="1" y="11"/>
                      <a:pt x="0" y="12"/>
                    </a:cubicBezTo>
                    <a:cubicBezTo>
                      <a:pt x="0" y="14"/>
                      <a:pt x="1" y="15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1"/>
                      <a:pt x="13" y="2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5"/>
                      <a:pt x="3" y="25"/>
                      <a:pt x="2" y="26"/>
                    </a:cubicBezTo>
                    <a:cubicBezTo>
                      <a:pt x="1" y="26"/>
                      <a:pt x="0" y="28"/>
                      <a:pt x="0" y="29"/>
                    </a:cubicBezTo>
                    <a:cubicBezTo>
                      <a:pt x="1" y="30"/>
                      <a:pt x="3" y="31"/>
                      <a:pt x="4" y="31"/>
                    </a:cubicBezTo>
                    <a:cubicBezTo>
                      <a:pt x="5" y="30"/>
                      <a:pt x="6" y="29"/>
                      <a:pt x="6" y="2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6"/>
                      <a:pt x="15" y="27"/>
                      <a:pt x="17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2" y="36"/>
                      <a:pt x="11" y="36"/>
                      <a:pt x="11" y="37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4" y="42"/>
                      <a:pt x="15" y="41"/>
                      <a:pt x="16" y="39"/>
                    </a:cubicBezTo>
                    <a:cubicBezTo>
                      <a:pt x="16" y="38"/>
                      <a:pt x="16" y="37"/>
                      <a:pt x="15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0" y="29"/>
                      <a:pt x="21" y="29"/>
                      <a:pt x="23" y="28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7"/>
                      <a:pt x="25" y="38"/>
                      <a:pt x="25" y="39"/>
                    </a:cubicBezTo>
                    <a:cubicBezTo>
                      <a:pt x="26" y="41"/>
                      <a:pt x="28" y="41"/>
                      <a:pt x="29" y="41"/>
                    </a:cubicBezTo>
                    <a:cubicBezTo>
                      <a:pt x="30" y="40"/>
                      <a:pt x="31" y="39"/>
                      <a:pt x="30" y="37"/>
                    </a:cubicBezTo>
                    <a:cubicBezTo>
                      <a:pt x="30" y="36"/>
                      <a:pt x="29" y="36"/>
                      <a:pt x="28" y="36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9"/>
                      <a:pt x="37" y="30"/>
                      <a:pt x="38" y="30"/>
                    </a:cubicBezTo>
                    <a:cubicBezTo>
                      <a:pt x="39" y="31"/>
                      <a:pt x="41" y="30"/>
                      <a:pt x="41" y="29"/>
                    </a:cubicBezTo>
                    <a:cubicBezTo>
                      <a:pt x="42" y="28"/>
                      <a:pt x="41" y="26"/>
                      <a:pt x="40" y="25"/>
                    </a:cubicBezTo>
                    <a:cubicBezTo>
                      <a:pt x="38" y="25"/>
                      <a:pt x="37" y="25"/>
                      <a:pt x="37" y="26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2"/>
                      <a:pt x="29" y="20"/>
                      <a:pt x="28" y="18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6"/>
                      <a:pt x="39" y="16"/>
                      <a:pt x="40" y="16"/>
                    </a:cubicBezTo>
                    <a:cubicBezTo>
                      <a:pt x="41" y="15"/>
                      <a:pt x="42" y="14"/>
                      <a:pt x="41" y="12"/>
                    </a:cubicBezTo>
                    <a:cubicBezTo>
                      <a:pt x="41" y="11"/>
                      <a:pt x="39" y="10"/>
                      <a:pt x="3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6"/>
              <p:cNvSpPr>
                <a:spLocks/>
              </p:cNvSpPr>
              <p:nvPr/>
            </p:nvSpPr>
            <p:spPr bwMode="auto">
              <a:xfrm>
                <a:off x="1876425" y="804863"/>
                <a:ext cx="604838" cy="590550"/>
              </a:xfrm>
              <a:custGeom>
                <a:avLst/>
                <a:gdLst>
                  <a:gd name="T0" fmla="*/ 106 w 106"/>
                  <a:gd name="T1" fmla="*/ 44 h 103"/>
                  <a:gd name="T2" fmla="*/ 86 w 106"/>
                  <a:gd name="T3" fmla="*/ 24 h 103"/>
                  <a:gd name="T4" fmla="*/ 70 w 106"/>
                  <a:gd name="T5" fmla="*/ 32 h 103"/>
                  <a:gd name="T6" fmla="*/ 70 w 106"/>
                  <a:gd name="T7" fmla="*/ 32 h 103"/>
                  <a:gd name="T8" fmla="*/ 73 w 106"/>
                  <a:gd name="T9" fmla="*/ 21 h 103"/>
                  <a:gd name="T10" fmla="*/ 53 w 106"/>
                  <a:gd name="T11" fmla="*/ 0 h 103"/>
                  <a:gd name="T12" fmla="*/ 32 w 106"/>
                  <a:gd name="T13" fmla="*/ 21 h 103"/>
                  <a:gd name="T14" fmla="*/ 36 w 106"/>
                  <a:gd name="T15" fmla="*/ 32 h 103"/>
                  <a:gd name="T16" fmla="*/ 36 w 106"/>
                  <a:gd name="T17" fmla="*/ 32 h 103"/>
                  <a:gd name="T18" fmla="*/ 20 w 106"/>
                  <a:gd name="T19" fmla="*/ 24 h 103"/>
                  <a:gd name="T20" fmla="*/ 0 w 106"/>
                  <a:gd name="T21" fmla="*/ 44 h 103"/>
                  <a:gd name="T22" fmla="*/ 20 w 106"/>
                  <a:gd name="T23" fmla="*/ 65 h 103"/>
                  <a:gd name="T24" fmla="*/ 26 w 106"/>
                  <a:gd name="T25" fmla="*/ 64 h 103"/>
                  <a:gd name="T26" fmla="*/ 12 w 106"/>
                  <a:gd name="T27" fmla="*/ 83 h 103"/>
                  <a:gd name="T28" fmla="*/ 33 w 106"/>
                  <a:gd name="T29" fmla="*/ 103 h 103"/>
                  <a:gd name="T30" fmla="*/ 53 w 106"/>
                  <a:gd name="T31" fmla="*/ 83 h 103"/>
                  <a:gd name="T32" fmla="*/ 53 w 106"/>
                  <a:gd name="T33" fmla="*/ 83 h 103"/>
                  <a:gd name="T34" fmla="*/ 73 w 106"/>
                  <a:gd name="T35" fmla="*/ 103 h 103"/>
                  <a:gd name="T36" fmla="*/ 94 w 106"/>
                  <a:gd name="T37" fmla="*/ 83 h 103"/>
                  <a:gd name="T38" fmla="*/ 82 w 106"/>
                  <a:gd name="T39" fmla="*/ 64 h 103"/>
                  <a:gd name="T40" fmla="*/ 86 w 106"/>
                  <a:gd name="T41" fmla="*/ 65 h 103"/>
                  <a:gd name="T42" fmla="*/ 106 w 106"/>
                  <a:gd name="T43" fmla="*/ 4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103">
                    <a:moveTo>
                      <a:pt x="106" y="44"/>
                    </a:moveTo>
                    <a:cubicBezTo>
                      <a:pt x="106" y="33"/>
                      <a:pt x="97" y="24"/>
                      <a:pt x="86" y="24"/>
                    </a:cubicBezTo>
                    <a:cubicBezTo>
                      <a:pt x="79" y="24"/>
                      <a:pt x="74" y="27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2" y="28"/>
                      <a:pt x="73" y="25"/>
                      <a:pt x="73" y="21"/>
                    </a:cubicBezTo>
                    <a:cubicBezTo>
                      <a:pt x="73" y="9"/>
                      <a:pt x="64" y="0"/>
                      <a:pt x="53" y="0"/>
                    </a:cubicBezTo>
                    <a:cubicBezTo>
                      <a:pt x="42" y="0"/>
                      <a:pt x="32" y="9"/>
                      <a:pt x="32" y="21"/>
                    </a:cubicBezTo>
                    <a:cubicBezTo>
                      <a:pt x="32" y="25"/>
                      <a:pt x="34" y="29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2" y="27"/>
                      <a:pt x="27" y="24"/>
                      <a:pt x="20" y="24"/>
                    </a:cubicBezTo>
                    <a:cubicBezTo>
                      <a:pt x="9" y="24"/>
                      <a:pt x="0" y="33"/>
                      <a:pt x="0" y="44"/>
                    </a:cubicBezTo>
                    <a:cubicBezTo>
                      <a:pt x="0" y="56"/>
                      <a:pt x="9" y="65"/>
                      <a:pt x="20" y="65"/>
                    </a:cubicBezTo>
                    <a:cubicBezTo>
                      <a:pt x="22" y="65"/>
                      <a:pt x="24" y="64"/>
                      <a:pt x="26" y="64"/>
                    </a:cubicBezTo>
                    <a:cubicBezTo>
                      <a:pt x="18" y="67"/>
                      <a:pt x="12" y="74"/>
                      <a:pt x="12" y="83"/>
                    </a:cubicBezTo>
                    <a:cubicBezTo>
                      <a:pt x="12" y="94"/>
                      <a:pt x="22" y="103"/>
                      <a:pt x="33" y="103"/>
                    </a:cubicBezTo>
                    <a:cubicBezTo>
                      <a:pt x="44" y="103"/>
                      <a:pt x="53" y="94"/>
                      <a:pt x="53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4"/>
                      <a:pt x="62" y="103"/>
                      <a:pt x="73" y="103"/>
                    </a:cubicBezTo>
                    <a:cubicBezTo>
                      <a:pt x="85" y="103"/>
                      <a:pt x="94" y="94"/>
                      <a:pt x="94" y="83"/>
                    </a:cubicBezTo>
                    <a:cubicBezTo>
                      <a:pt x="94" y="75"/>
                      <a:pt x="89" y="67"/>
                      <a:pt x="82" y="64"/>
                    </a:cubicBezTo>
                    <a:cubicBezTo>
                      <a:pt x="83" y="65"/>
                      <a:pt x="84" y="65"/>
                      <a:pt x="86" y="65"/>
                    </a:cubicBezTo>
                    <a:cubicBezTo>
                      <a:pt x="97" y="65"/>
                      <a:pt x="106" y="56"/>
                      <a:pt x="106" y="4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7"/>
              <p:cNvSpPr>
                <a:spLocks/>
              </p:cNvSpPr>
              <p:nvPr/>
            </p:nvSpPr>
            <p:spPr bwMode="auto">
              <a:xfrm>
                <a:off x="2019300" y="954088"/>
                <a:ext cx="319088" cy="314325"/>
              </a:xfrm>
              <a:custGeom>
                <a:avLst/>
                <a:gdLst>
                  <a:gd name="T0" fmla="*/ 52 w 56"/>
                  <a:gd name="T1" fmla="*/ 24 h 55"/>
                  <a:gd name="T2" fmla="*/ 49 w 56"/>
                  <a:gd name="T3" fmla="*/ 26 h 55"/>
                  <a:gd name="T4" fmla="*/ 38 w 56"/>
                  <a:gd name="T5" fmla="*/ 26 h 55"/>
                  <a:gd name="T6" fmla="*/ 36 w 56"/>
                  <a:gd name="T7" fmla="*/ 21 h 55"/>
                  <a:gd name="T8" fmla="*/ 44 w 56"/>
                  <a:gd name="T9" fmla="*/ 13 h 55"/>
                  <a:gd name="T10" fmla="*/ 48 w 56"/>
                  <a:gd name="T11" fmla="*/ 13 h 55"/>
                  <a:gd name="T12" fmla="*/ 48 w 56"/>
                  <a:gd name="T13" fmla="*/ 8 h 55"/>
                  <a:gd name="T14" fmla="*/ 43 w 56"/>
                  <a:gd name="T15" fmla="*/ 8 h 55"/>
                  <a:gd name="T16" fmla="*/ 42 w 56"/>
                  <a:gd name="T17" fmla="*/ 12 h 55"/>
                  <a:gd name="T18" fmla="*/ 34 w 56"/>
                  <a:gd name="T19" fmla="*/ 20 h 55"/>
                  <a:gd name="T20" fmla="*/ 29 w 56"/>
                  <a:gd name="T21" fmla="*/ 17 h 55"/>
                  <a:gd name="T22" fmla="*/ 29 w 56"/>
                  <a:gd name="T23" fmla="*/ 6 h 55"/>
                  <a:gd name="T24" fmla="*/ 31 w 56"/>
                  <a:gd name="T25" fmla="*/ 3 h 55"/>
                  <a:gd name="T26" fmla="*/ 28 w 56"/>
                  <a:gd name="T27" fmla="*/ 0 h 55"/>
                  <a:gd name="T28" fmla="*/ 24 w 56"/>
                  <a:gd name="T29" fmla="*/ 3 h 55"/>
                  <a:gd name="T30" fmla="*/ 27 w 56"/>
                  <a:gd name="T31" fmla="*/ 6 h 55"/>
                  <a:gd name="T32" fmla="*/ 27 w 56"/>
                  <a:gd name="T33" fmla="*/ 17 h 55"/>
                  <a:gd name="T34" fmla="*/ 21 w 56"/>
                  <a:gd name="T35" fmla="*/ 20 h 55"/>
                  <a:gd name="T36" fmla="*/ 14 w 56"/>
                  <a:gd name="T37" fmla="*/ 12 h 55"/>
                  <a:gd name="T38" fmla="*/ 13 w 56"/>
                  <a:gd name="T39" fmla="*/ 8 h 55"/>
                  <a:gd name="T40" fmla="*/ 8 w 56"/>
                  <a:gd name="T41" fmla="*/ 8 h 55"/>
                  <a:gd name="T42" fmla="*/ 8 w 56"/>
                  <a:gd name="T43" fmla="*/ 13 h 55"/>
                  <a:gd name="T44" fmla="*/ 12 w 56"/>
                  <a:gd name="T45" fmla="*/ 14 h 55"/>
                  <a:gd name="T46" fmla="*/ 20 w 56"/>
                  <a:gd name="T47" fmla="*/ 21 h 55"/>
                  <a:gd name="T48" fmla="*/ 18 w 56"/>
                  <a:gd name="T49" fmla="*/ 26 h 55"/>
                  <a:gd name="T50" fmla="*/ 7 w 56"/>
                  <a:gd name="T51" fmla="*/ 26 h 55"/>
                  <a:gd name="T52" fmla="*/ 4 w 56"/>
                  <a:gd name="T53" fmla="*/ 24 h 55"/>
                  <a:gd name="T54" fmla="*/ 0 w 56"/>
                  <a:gd name="T55" fmla="*/ 28 h 55"/>
                  <a:gd name="T56" fmla="*/ 4 w 56"/>
                  <a:gd name="T57" fmla="*/ 31 h 55"/>
                  <a:gd name="T58" fmla="*/ 7 w 56"/>
                  <a:gd name="T59" fmla="*/ 29 h 55"/>
                  <a:gd name="T60" fmla="*/ 18 w 56"/>
                  <a:gd name="T61" fmla="*/ 29 h 55"/>
                  <a:gd name="T62" fmla="*/ 20 w 56"/>
                  <a:gd name="T63" fmla="*/ 34 h 55"/>
                  <a:gd name="T64" fmla="*/ 12 w 56"/>
                  <a:gd name="T65" fmla="*/ 42 h 55"/>
                  <a:gd name="T66" fmla="*/ 8 w 56"/>
                  <a:gd name="T67" fmla="*/ 42 h 55"/>
                  <a:gd name="T68" fmla="*/ 8 w 56"/>
                  <a:gd name="T69" fmla="*/ 47 h 55"/>
                  <a:gd name="T70" fmla="*/ 13 w 56"/>
                  <a:gd name="T71" fmla="*/ 47 h 55"/>
                  <a:gd name="T72" fmla="*/ 14 w 56"/>
                  <a:gd name="T73" fmla="*/ 43 h 55"/>
                  <a:gd name="T74" fmla="*/ 21 w 56"/>
                  <a:gd name="T75" fmla="*/ 36 h 55"/>
                  <a:gd name="T76" fmla="*/ 27 w 56"/>
                  <a:gd name="T77" fmla="*/ 38 h 55"/>
                  <a:gd name="T78" fmla="*/ 27 w 56"/>
                  <a:gd name="T79" fmla="*/ 48 h 55"/>
                  <a:gd name="T80" fmla="*/ 24 w 56"/>
                  <a:gd name="T81" fmla="*/ 52 h 55"/>
                  <a:gd name="T82" fmla="*/ 28 w 56"/>
                  <a:gd name="T83" fmla="*/ 55 h 55"/>
                  <a:gd name="T84" fmla="*/ 31 w 56"/>
                  <a:gd name="T85" fmla="*/ 52 h 55"/>
                  <a:gd name="T86" fmla="*/ 29 w 56"/>
                  <a:gd name="T87" fmla="*/ 48 h 55"/>
                  <a:gd name="T88" fmla="*/ 29 w 56"/>
                  <a:gd name="T89" fmla="*/ 38 h 55"/>
                  <a:gd name="T90" fmla="*/ 34 w 56"/>
                  <a:gd name="T91" fmla="*/ 36 h 55"/>
                  <a:gd name="T92" fmla="*/ 42 w 56"/>
                  <a:gd name="T93" fmla="*/ 44 h 55"/>
                  <a:gd name="T94" fmla="*/ 43 w 56"/>
                  <a:gd name="T95" fmla="*/ 47 h 55"/>
                  <a:gd name="T96" fmla="*/ 48 w 56"/>
                  <a:gd name="T97" fmla="*/ 47 h 55"/>
                  <a:gd name="T98" fmla="*/ 48 w 56"/>
                  <a:gd name="T99" fmla="*/ 42 h 55"/>
                  <a:gd name="T100" fmla="*/ 44 w 56"/>
                  <a:gd name="T101" fmla="*/ 42 h 55"/>
                  <a:gd name="T102" fmla="*/ 36 w 56"/>
                  <a:gd name="T103" fmla="*/ 34 h 55"/>
                  <a:gd name="T104" fmla="*/ 38 w 56"/>
                  <a:gd name="T105" fmla="*/ 29 h 55"/>
                  <a:gd name="T106" fmla="*/ 49 w 56"/>
                  <a:gd name="T107" fmla="*/ 29 h 55"/>
                  <a:gd name="T108" fmla="*/ 52 w 56"/>
                  <a:gd name="T109" fmla="*/ 31 h 55"/>
                  <a:gd name="T110" fmla="*/ 56 w 56"/>
                  <a:gd name="T111" fmla="*/ 28 h 55"/>
                  <a:gd name="T112" fmla="*/ 52 w 56"/>
                  <a:gd name="T113" fmla="*/ 2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" h="55">
                    <a:moveTo>
                      <a:pt x="52" y="24"/>
                    </a:moveTo>
                    <a:cubicBezTo>
                      <a:pt x="51" y="24"/>
                      <a:pt x="50" y="25"/>
                      <a:pt x="49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7" y="23"/>
                      <a:pt x="36" y="21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5" y="14"/>
                      <a:pt x="47" y="14"/>
                      <a:pt x="48" y="13"/>
                    </a:cubicBezTo>
                    <a:cubicBezTo>
                      <a:pt x="49" y="11"/>
                      <a:pt x="49" y="9"/>
                      <a:pt x="48" y="8"/>
                    </a:cubicBezTo>
                    <a:cubicBezTo>
                      <a:pt x="46" y="7"/>
                      <a:pt x="44" y="7"/>
                      <a:pt x="43" y="8"/>
                    </a:cubicBezTo>
                    <a:cubicBezTo>
                      <a:pt x="42" y="9"/>
                      <a:pt x="42" y="10"/>
                      <a:pt x="42" y="1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8"/>
                      <a:pt x="31" y="18"/>
                      <a:pt x="29" y="17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30" y="6"/>
                      <a:pt x="31" y="4"/>
                      <a:pt x="31" y="3"/>
                    </a:cubicBezTo>
                    <a:cubicBezTo>
                      <a:pt x="31" y="1"/>
                      <a:pt x="30" y="0"/>
                      <a:pt x="28" y="0"/>
                    </a:cubicBezTo>
                    <a:cubicBezTo>
                      <a:pt x="26" y="0"/>
                      <a:pt x="24" y="1"/>
                      <a:pt x="24" y="3"/>
                    </a:cubicBezTo>
                    <a:cubicBezTo>
                      <a:pt x="24" y="4"/>
                      <a:pt x="25" y="6"/>
                      <a:pt x="27" y="6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5" y="18"/>
                      <a:pt x="23" y="18"/>
                      <a:pt x="21" y="2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1"/>
                      <a:pt x="14" y="9"/>
                      <a:pt x="13" y="8"/>
                    </a:cubicBezTo>
                    <a:cubicBezTo>
                      <a:pt x="12" y="7"/>
                      <a:pt x="10" y="7"/>
                      <a:pt x="8" y="8"/>
                    </a:cubicBezTo>
                    <a:cubicBezTo>
                      <a:pt x="7" y="9"/>
                      <a:pt x="7" y="11"/>
                      <a:pt x="8" y="13"/>
                    </a:cubicBezTo>
                    <a:cubicBezTo>
                      <a:pt x="9" y="14"/>
                      <a:pt x="11" y="14"/>
                      <a:pt x="12" y="1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19" y="23"/>
                      <a:pt x="18" y="24"/>
                      <a:pt x="1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5"/>
                      <a:pt x="5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29"/>
                      <a:pt x="2" y="31"/>
                      <a:pt x="4" y="31"/>
                    </a:cubicBezTo>
                    <a:cubicBezTo>
                      <a:pt x="5" y="31"/>
                      <a:pt x="6" y="30"/>
                      <a:pt x="7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31"/>
                      <a:pt x="19" y="32"/>
                      <a:pt x="20" y="34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9" y="41"/>
                      <a:pt x="8" y="42"/>
                    </a:cubicBezTo>
                    <a:cubicBezTo>
                      <a:pt x="7" y="44"/>
                      <a:pt x="7" y="46"/>
                      <a:pt x="8" y="47"/>
                    </a:cubicBezTo>
                    <a:cubicBezTo>
                      <a:pt x="10" y="48"/>
                      <a:pt x="12" y="49"/>
                      <a:pt x="13" y="47"/>
                    </a:cubicBezTo>
                    <a:cubicBezTo>
                      <a:pt x="14" y="46"/>
                      <a:pt x="15" y="44"/>
                      <a:pt x="14" y="4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7"/>
                      <a:pt x="25" y="37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9"/>
                      <a:pt x="24" y="50"/>
                      <a:pt x="24" y="52"/>
                    </a:cubicBezTo>
                    <a:cubicBezTo>
                      <a:pt x="24" y="54"/>
                      <a:pt x="26" y="55"/>
                      <a:pt x="28" y="55"/>
                    </a:cubicBezTo>
                    <a:cubicBezTo>
                      <a:pt x="30" y="55"/>
                      <a:pt x="31" y="54"/>
                      <a:pt x="31" y="52"/>
                    </a:cubicBezTo>
                    <a:cubicBezTo>
                      <a:pt x="31" y="50"/>
                      <a:pt x="30" y="49"/>
                      <a:pt x="29" y="4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1" y="37"/>
                      <a:pt x="33" y="37"/>
                      <a:pt x="34" y="36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5"/>
                      <a:pt x="42" y="46"/>
                      <a:pt x="43" y="47"/>
                    </a:cubicBezTo>
                    <a:cubicBezTo>
                      <a:pt x="44" y="48"/>
                      <a:pt x="46" y="48"/>
                      <a:pt x="48" y="47"/>
                    </a:cubicBezTo>
                    <a:cubicBezTo>
                      <a:pt x="49" y="46"/>
                      <a:pt x="49" y="44"/>
                      <a:pt x="48" y="42"/>
                    </a:cubicBezTo>
                    <a:cubicBezTo>
                      <a:pt x="47" y="41"/>
                      <a:pt x="45" y="41"/>
                      <a:pt x="44" y="42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2"/>
                      <a:pt x="38" y="31"/>
                      <a:pt x="3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51" y="31"/>
                      <a:pt x="52" y="31"/>
                    </a:cubicBezTo>
                    <a:cubicBezTo>
                      <a:pt x="54" y="31"/>
                      <a:pt x="56" y="29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8"/>
              <p:cNvSpPr>
                <a:spLocks/>
              </p:cNvSpPr>
              <p:nvPr/>
            </p:nvSpPr>
            <p:spPr bwMode="auto">
              <a:xfrm>
                <a:off x="827088" y="827088"/>
                <a:ext cx="439738" cy="430213"/>
              </a:xfrm>
              <a:custGeom>
                <a:avLst/>
                <a:gdLst>
                  <a:gd name="T0" fmla="*/ 77 w 77"/>
                  <a:gd name="T1" fmla="*/ 32 h 75"/>
                  <a:gd name="T2" fmla="*/ 62 w 77"/>
                  <a:gd name="T3" fmla="*/ 18 h 75"/>
                  <a:gd name="T4" fmla="*/ 51 w 77"/>
                  <a:gd name="T5" fmla="*/ 23 h 75"/>
                  <a:gd name="T6" fmla="*/ 51 w 77"/>
                  <a:gd name="T7" fmla="*/ 23 h 75"/>
                  <a:gd name="T8" fmla="*/ 53 w 77"/>
                  <a:gd name="T9" fmla="*/ 15 h 75"/>
                  <a:gd name="T10" fmla="*/ 38 w 77"/>
                  <a:gd name="T11" fmla="*/ 0 h 75"/>
                  <a:gd name="T12" fmla="*/ 24 w 77"/>
                  <a:gd name="T13" fmla="*/ 15 h 75"/>
                  <a:gd name="T14" fmla="*/ 26 w 77"/>
                  <a:gd name="T15" fmla="*/ 23 h 75"/>
                  <a:gd name="T16" fmla="*/ 26 w 77"/>
                  <a:gd name="T17" fmla="*/ 23 h 75"/>
                  <a:gd name="T18" fmla="*/ 14 w 77"/>
                  <a:gd name="T19" fmla="*/ 18 h 75"/>
                  <a:gd name="T20" fmla="*/ 0 w 77"/>
                  <a:gd name="T21" fmla="*/ 32 h 75"/>
                  <a:gd name="T22" fmla="*/ 14 w 77"/>
                  <a:gd name="T23" fmla="*/ 47 h 75"/>
                  <a:gd name="T24" fmla="*/ 19 w 77"/>
                  <a:gd name="T25" fmla="*/ 46 h 75"/>
                  <a:gd name="T26" fmla="*/ 9 w 77"/>
                  <a:gd name="T27" fmla="*/ 60 h 75"/>
                  <a:gd name="T28" fmla="*/ 24 w 77"/>
                  <a:gd name="T29" fmla="*/ 75 h 75"/>
                  <a:gd name="T30" fmla="*/ 38 w 77"/>
                  <a:gd name="T31" fmla="*/ 60 h 75"/>
                  <a:gd name="T32" fmla="*/ 38 w 77"/>
                  <a:gd name="T33" fmla="*/ 60 h 75"/>
                  <a:gd name="T34" fmla="*/ 53 w 77"/>
                  <a:gd name="T35" fmla="*/ 75 h 75"/>
                  <a:gd name="T36" fmla="*/ 68 w 77"/>
                  <a:gd name="T37" fmla="*/ 60 h 75"/>
                  <a:gd name="T38" fmla="*/ 59 w 77"/>
                  <a:gd name="T39" fmla="*/ 47 h 75"/>
                  <a:gd name="T40" fmla="*/ 62 w 77"/>
                  <a:gd name="T41" fmla="*/ 47 h 75"/>
                  <a:gd name="T42" fmla="*/ 77 w 77"/>
                  <a:gd name="T43" fmla="*/ 3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75">
                    <a:moveTo>
                      <a:pt x="77" y="32"/>
                    </a:moveTo>
                    <a:cubicBezTo>
                      <a:pt x="77" y="24"/>
                      <a:pt x="70" y="18"/>
                      <a:pt x="62" y="18"/>
                    </a:cubicBezTo>
                    <a:cubicBezTo>
                      <a:pt x="57" y="18"/>
                      <a:pt x="53" y="20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2" y="21"/>
                      <a:pt x="53" y="18"/>
                      <a:pt x="53" y="15"/>
                    </a:cubicBezTo>
                    <a:cubicBezTo>
                      <a:pt x="53" y="7"/>
                      <a:pt x="46" y="0"/>
                      <a:pt x="38" y="0"/>
                    </a:cubicBezTo>
                    <a:cubicBezTo>
                      <a:pt x="30" y="0"/>
                      <a:pt x="24" y="7"/>
                      <a:pt x="24" y="15"/>
                    </a:cubicBezTo>
                    <a:cubicBezTo>
                      <a:pt x="24" y="18"/>
                      <a:pt x="25" y="21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3" y="20"/>
                      <a:pt x="19" y="18"/>
                      <a:pt x="14" y="18"/>
                    </a:cubicBezTo>
                    <a:cubicBezTo>
                      <a:pt x="6" y="18"/>
                      <a:pt x="0" y="24"/>
                      <a:pt x="0" y="32"/>
                    </a:cubicBezTo>
                    <a:cubicBezTo>
                      <a:pt x="0" y="40"/>
                      <a:pt x="6" y="47"/>
                      <a:pt x="14" y="47"/>
                    </a:cubicBezTo>
                    <a:cubicBezTo>
                      <a:pt x="16" y="47"/>
                      <a:pt x="17" y="47"/>
                      <a:pt x="19" y="46"/>
                    </a:cubicBezTo>
                    <a:cubicBezTo>
                      <a:pt x="13" y="49"/>
                      <a:pt x="9" y="54"/>
                      <a:pt x="9" y="60"/>
                    </a:cubicBezTo>
                    <a:cubicBezTo>
                      <a:pt x="9" y="68"/>
                      <a:pt x="16" y="75"/>
                      <a:pt x="24" y="75"/>
                    </a:cubicBezTo>
                    <a:cubicBezTo>
                      <a:pt x="32" y="75"/>
                      <a:pt x="38" y="68"/>
                      <a:pt x="38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9" y="68"/>
                      <a:pt x="45" y="75"/>
                      <a:pt x="53" y="75"/>
                    </a:cubicBezTo>
                    <a:cubicBezTo>
                      <a:pt x="61" y="75"/>
                      <a:pt x="68" y="68"/>
                      <a:pt x="68" y="60"/>
                    </a:cubicBezTo>
                    <a:cubicBezTo>
                      <a:pt x="68" y="54"/>
                      <a:pt x="64" y="49"/>
                      <a:pt x="59" y="47"/>
                    </a:cubicBezTo>
                    <a:cubicBezTo>
                      <a:pt x="60" y="47"/>
                      <a:pt x="61" y="47"/>
                      <a:pt x="62" y="47"/>
                    </a:cubicBezTo>
                    <a:cubicBezTo>
                      <a:pt x="70" y="47"/>
                      <a:pt x="77" y="40"/>
                      <a:pt x="77" y="3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9"/>
              <p:cNvSpPr>
                <a:spLocks/>
              </p:cNvSpPr>
              <p:nvPr/>
            </p:nvSpPr>
            <p:spPr bwMode="auto">
              <a:xfrm>
                <a:off x="930275" y="936625"/>
                <a:ext cx="233363" cy="228600"/>
              </a:xfrm>
              <a:custGeom>
                <a:avLst/>
                <a:gdLst>
                  <a:gd name="T0" fmla="*/ 38 w 41"/>
                  <a:gd name="T1" fmla="*/ 17 h 40"/>
                  <a:gd name="T2" fmla="*/ 36 w 41"/>
                  <a:gd name="T3" fmla="*/ 19 h 40"/>
                  <a:gd name="T4" fmla="*/ 28 w 41"/>
                  <a:gd name="T5" fmla="*/ 19 h 40"/>
                  <a:gd name="T6" fmla="*/ 26 w 41"/>
                  <a:gd name="T7" fmla="*/ 15 h 40"/>
                  <a:gd name="T8" fmla="*/ 32 w 41"/>
                  <a:gd name="T9" fmla="*/ 10 h 40"/>
                  <a:gd name="T10" fmla="*/ 35 w 41"/>
                  <a:gd name="T11" fmla="*/ 9 h 40"/>
                  <a:gd name="T12" fmla="*/ 35 w 41"/>
                  <a:gd name="T13" fmla="*/ 6 h 40"/>
                  <a:gd name="T14" fmla="*/ 31 w 41"/>
                  <a:gd name="T15" fmla="*/ 6 h 40"/>
                  <a:gd name="T16" fmla="*/ 31 w 41"/>
                  <a:gd name="T17" fmla="*/ 8 h 40"/>
                  <a:gd name="T18" fmla="*/ 25 w 41"/>
                  <a:gd name="T19" fmla="*/ 14 h 40"/>
                  <a:gd name="T20" fmla="*/ 21 w 41"/>
                  <a:gd name="T21" fmla="*/ 13 h 40"/>
                  <a:gd name="T22" fmla="*/ 21 w 41"/>
                  <a:gd name="T23" fmla="*/ 4 h 40"/>
                  <a:gd name="T24" fmla="*/ 23 w 41"/>
                  <a:gd name="T25" fmla="*/ 2 h 40"/>
                  <a:gd name="T26" fmla="*/ 20 w 41"/>
                  <a:gd name="T27" fmla="*/ 0 h 40"/>
                  <a:gd name="T28" fmla="*/ 18 w 41"/>
                  <a:gd name="T29" fmla="*/ 2 h 40"/>
                  <a:gd name="T30" fmla="*/ 19 w 41"/>
                  <a:gd name="T31" fmla="*/ 4 h 40"/>
                  <a:gd name="T32" fmla="*/ 19 w 41"/>
                  <a:gd name="T33" fmla="*/ 13 h 40"/>
                  <a:gd name="T34" fmla="*/ 16 w 41"/>
                  <a:gd name="T35" fmla="*/ 14 h 40"/>
                  <a:gd name="T36" fmla="*/ 10 w 41"/>
                  <a:gd name="T37" fmla="*/ 9 h 40"/>
                  <a:gd name="T38" fmla="*/ 10 w 41"/>
                  <a:gd name="T39" fmla="*/ 6 h 40"/>
                  <a:gd name="T40" fmla="*/ 6 w 41"/>
                  <a:gd name="T41" fmla="*/ 6 h 40"/>
                  <a:gd name="T42" fmla="*/ 6 w 41"/>
                  <a:gd name="T43" fmla="*/ 9 h 40"/>
                  <a:gd name="T44" fmla="*/ 9 w 41"/>
                  <a:gd name="T45" fmla="*/ 10 h 40"/>
                  <a:gd name="T46" fmla="*/ 14 w 41"/>
                  <a:gd name="T47" fmla="*/ 15 h 40"/>
                  <a:gd name="T48" fmla="*/ 13 w 41"/>
                  <a:gd name="T49" fmla="*/ 19 h 40"/>
                  <a:gd name="T50" fmla="*/ 5 w 41"/>
                  <a:gd name="T51" fmla="*/ 19 h 40"/>
                  <a:gd name="T52" fmla="*/ 3 w 41"/>
                  <a:gd name="T53" fmla="*/ 17 h 40"/>
                  <a:gd name="T54" fmla="*/ 0 w 41"/>
                  <a:gd name="T55" fmla="*/ 20 h 40"/>
                  <a:gd name="T56" fmla="*/ 3 w 41"/>
                  <a:gd name="T57" fmla="*/ 22 h 40"/>
                  <a:gd name="T58" fmla="*/ 5 w 41"/>
                  <a:gd name="T59" fmla="*/ 21 h 40"/>
                  <a:gd name="T60" fmla="*/ 13 w 41"/>
                  <a:gd name="T61" fmla="*/ 21 h 40"/>
                  <a:gd name="T62" fmla="*/ 14 w 41"/>
                  <a:gd name="T63" fmla="*/ 25 h 40"/>
                  <a:gd name="T64" fmla="*/ 9 w 41"/>
                  <a:gd name="T65" fmla="*/ 30 h 40"/>
                  <a:gd name="T66" fmla="*/ 6 w 41"/>
                  <a:gd name="T67" fmla="*/ 31 h 40"/>
                  <a:gd name="T68" fmla="*/ 6 w 41"/>
                  <a:gd name="T69" fmla="*/ 34 h 40"/>
                  <a:gd name="T70" fmla="*/ 10 w 41"/>
                  <a:gd name="T71" fmla="*/ 34 h 40"/>
                  <a:gd name="T72" fmla="*/ 10 w 41"/>
                  <a:gd name="T73" fmla="*/ 31 h 40"/>
                  <a:gd name="T74" fmla="*/ 16 w 41"/>
                  <a:gd name="T75" fmla="*/ 26 h 40"/>
                  <a:gd name="T76" fmla="*/ 19 w 41"/>
                  <a:gd name="T77" fmla="*/ 27 h 40"/>
                  <a:gd name="T78" fmla="*/ 19 w 41"/>
                  <a:gd name="T79" fmla="*/ 35 h 40"/>
                  <a:gd name="T80" fmla="*/ 18 w 41"/>
                  <a:gd name="T81" fmla="*/ 37 h 40"/>
                  <a:gd name="T82" fmla="*/ 20 w 41"/>
                  <a:gd name="T83" fmla="*/ 40 h 40"/>
                  <a:gd name="T84" fmla="*/ 23 w 41"/>
                  <a:gd name="T85" fmla="*/ 37 h 40"/>
                  <a:gd name="T86" fmla="*/ 21 w 41"/>
                  <a:gd name="T87" fmla="*/ 35 h 40"/>
                  <a:gd name="T88" fmla="*/ 21 w 41"/>
                  <a:gd name="T89" fmla="*/ 27 h 40"/>
                  <a:gd name="T90" fmla="*/ 25 w 41"/>
                  <a:gd name="T91" fmla="*/ 26 h 40"/>
                  <a:gd name="T92" fmla="*/ 31 w 41"/>
                  <a:gd name="T93" fmla="*/ 32 h 40"/>
                  <a:gd name="T94" fmla="*/ 31 w 41"/>
                  <a:gd name="T95" fmla="*/ 34 h 40"/>
                  <a:gd name="T96" fmla="*/ 35 w 41"/>
                  <a:gd name="T97" fmla="*/ 34 h 40"/>
                  <a:gd name="T98" fmla="*/ 35 w 41"/>
                  <a:gd name="T99" fmla="*/ 31 h 40"/>
                  <a:gd name="T100" fmla="*/ 32 w 41"/>
                  <a:gd name="T101" fmla="*/ 30 h 40"/>
                  <a:gd name="T102" fmla="*/ 26 w 41"/>
                  <a:gd name="T103" fmla="*/ 25 h 40"/>
                  <a:gd name="T104" fmla="*/ 28 w 41"/>
                  <a:gd name="T105" fmla="*/ 21 h 40"/>
                  <a:gd name="T106" fmla="*/ 36 w 41"/>
                  <a:gd name="T107" fmla="*/ 21 h 40"/>
                  <a:gd name="T108" fmla="*/ 38 w 41"/>
                  <a:gd name="T109" fmla="*/ 22 h 40"/>
                  <a:gd name="T110" fmla="*/ 41 w 41"/>
                  <a:gd name="T111" fmla="*/ 20 h 40"/>
                  <a:gd name="T112" fmla="*/ 38 w 41"/>
                  <a:gd name="T113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0">
                    <a:moveTo>
                      <a:pt x="38" y="17"/>
                    </a:moveTo>
                    <a:cubicBezTo>
                      <a:pt x="37" y="17"/>
                      <a:pt x="36" y="18"/>
                      <a:pt x="36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8"/>
                      <a:pt x="27" y="16"/>
                      <a:pt x="26" y="15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4" y="10"/>
                      <a:pt x="35" y="9"/>
                    </a:cubicBezTo>
                    <a:cubicBezTo>
                      <a:pt x="36" y="8"/>
                      <a:pt x="36" y="7"/>
                      <a:pt x="35" y="6"/>
                    </a:cubicBezTo>
                    <a:cubicBezTo>
                      <a:pt x="34" y="5"/>
                      <a:pt x="32" y="5"/>
                      <a:pt x="31" y="6"/>
                    </a:cubicBezTo>
                    <a:cubicBezTo>
                      <a:pt x="30" y="6"/>
                      <a:pt x="30" y="7"/>
                      <a:pt x="31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0" y="0"/>
                    </a:cubicBezTo>
                    <a:cubicBezTo>
                      <a:pt x="19" y="0"/>
                      <a:pt x="18" y="1"/>
                      <a:pt x="18" y="2"/>
                    </a:cubicBezTo>
                    <a:cubicBezTo>
                      <a:pt x="18" y="3"/>
                      <a:pt x="18" y="4"/>
                      <a:pt x="19" y="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3"/>
                      <a:pt x="16" y="1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8"/>
                      <a:pt x="11" y="6"/>
                      <a:pt x="10" y="6"/>
                    </a:cubicBezTo>
                    <a:cubicBezTo>
                      <a:pt x="9" y="5"/>
                      <a:pt x="7" y="5"/>
                      <a:pt x="6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3" y="18"/>
                      <a:pt x="13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4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5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2"/>
                      <a:pt x="14" y="24"/>
                      <a:pt x="14" y="25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7" y="30"/>
                      <a:pt x="6" y="31"/>
                    </a:cubicBezTo>
                    <a:cubicBezTo>
                      <a:pt x="5" y="32"/>
                      <a:pt x="5" y="33"/>
                      <a:pt x="6" y="34"/>
                    </a:cubicBezTo>
                    <a:cubicBezTo>
                      <a:pt x="7" y="35"/>
                      <a:pt x="9" y="35"/>
                      <a:pt x="10" y="34"/>
                    </a:cubicBezTo>
                    <a:cubicBezTo>
                      <a:pt x="11" y="33"/>
                      <a:pt x="11" y="32"/>
                      <a:pt x="10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7"/>
                      <a:pt x="18" y="27"/>
                      <a:pt x="19" y="27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7"/>
                    </a:cubicBezTo>
                    <a:cubicBezTo>
                      <a:pt x="18" y="39"/>
                      <a:pt x="19" y="40"/>
                      <a:pt x="20" y="40"/>
                    </a:cubicBezTo>
                    <a:cubicBezTo>
                      <a:pt x="22" y="40"/>
                      <a:pt x="23" y="39"/>
                      <a:pt x="23" y="37"/>
                    </a:cubicBezTo>
                    <a:cubicBezTo>
                      <a:pt x="23" y="36"/>
                      <a:pt x="22" y="36"/>
                      <a:pt x="21" y="35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3" y="27"/>
                      <a:pt x="24" y="27"/>
                      <a:pt x="25" y="2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1" y="33"/>
                      <a:pt x="31" y="34"/>
                    </a:cubicBezTo>
                    <a:cubicBezTo>
                      <a:pt x="32" y="35"/>
                      <a:pt x="34" y="35"/>
                      <a:pt x="35" y="34"/>
                    </a:cubicBezTo>
                    <a:cubicBezTo>
                      <a:pt x="36" y="33"/>
                      <a:pt x="36" y="32"/>
                      <a:pt x="35" y="31"/>
                    </a:cubicBezTo>
                    <a:cubicBezTo>
                      <a:pt x="34" y="30"/>
                      <a:pt x="33" y="30"/>
                      <a:pt x="32" y="30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4"/>
                      <a:pt x="27" y="22"/>
                      <a:pt x="28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7" y="22"/>
                      <a:pt x="38" y="22"/>
                    </a:cubicBezTo>
                    <a:cubicBezTo>
                      <a:pt x="40" y="22"/>
                      <a:pt x="41" y="21"/>
                      <a:pt x="41" y="20"/>
                    </a:cubicBezTo>
                    <a:cubicBezTo>
                      <a:pt x="41" y="19"/>
                      <a:pt x="40" y="17"/>
                      <a:pt x="38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0"/>
              <p:cNvSpPr>
                <a:spLocks/>
              </p:cNvSpPr>
              <p:nvPr/>
            </p:nvSpPr>
            <p:spPr bwMode="auto">
              <a:xfrm>
                <a:off x="404813" y="1149350"/>
                <a:ext cx="501650" cy="509588"/>
              </a:xfrm>
              <a:custGeom>
                <a:avLst/>
                <a:gdLst>
                  <a:gd name="T0" fmla="*/ 87 w 88"/>
                  <a:gd name="T1" fmla="*/ 29 h 89"/>
                  <a:gd name="T2" fmla="*/ 67 w 88"/>
                  <a:gd name="T3" fmla="*/ 16 h 89"/>
                  <a:gd name="T4" fmla="*/ 56 w 88"/>
                  <a:gd name="T5" fmla="*/ 24 h 89"/>
                  <a:gd name="T6" fmla="*/ 56 w 88"/>
                  <a:gd name="T7" fmla="*/ 24 h 89"/>
                  <a:gd name="T8" fmla="*/ 57 w 88"/>
                  <a:gd name="T9" fmla="*/ 15 h 89"/>
                  <a:gd name="T10" fmla="*/ 37 w 88"/>
                  <a:gd name="T11" fmla="*/ 2 h 89"/>
                  <a:gd name="T12" fmla="*/ 24 w 88"/>
                  <a:gd name="T13" fmla="*/ 21 h 89"/>
                  <a:gd name="T14" fmla="*/ 29 w 88"/>
                  <a:gd name="T15" fmla="*/ 30 h 89"/>
                  <a:gd name="T16" fmla="*/ 29 w 88"/>
                  <a:gd name="T17" fmla="*/ 30 h 89"/>
                  <a:gd name="T18" fmla="*/ 15 w 88"/>
                  <a:gd name="T19" fmla="*/ 26 h 89"/>
                  <a:gd name="T20" fmla="*/ 2 w 88"/>
                  <a:gd name="T21" fmla="*/ 46 h 89"/>
                  <a:gd name="T22" fmla="*/ 21 w 88"/>
                  <a:gd name="T23" fmla="*/ 59 h 89"/>
                  <a:gd name="T24" fmla="*/ 26 w 88"/>
                  <a:gd name="T25" fmla="*/ 57 h 89"/>
                  <a:gd name="T26" fmla="*/ 18 w 88"/>
                  <a:gd name="T27" fmla="*/ 74 h 89"/>
                  <a:gd name="T28" fmla="*/ 38 w 88"/>
                  <a:gd name="T29" fmla="*/ 87 h 89"/>
                  <a:gd name="T30" fmla="*/ 51 w 88"/>
                  <a:gd name="T31" fmla="*/ 68 h 89"/>
                  <a:gd name="T32" fmla="*/ 51 w 88"/>
                  <a:gd name="T33" fmla="*/ 68 h 89"/>
                  <a:gd name="T34" fmla="*/ 70 w 88"/>
                  <a:gd name="T35" fmla="*/ 81 h 89"/>
                  <a:gd name="T36" fmla="*/ 83 w 88"/>
                  <a:gd name="T37" fmla="*/ 61 h 89"/>
                  <a:gd name="T38" fmla="*/ 70 w 88"/>
                  <a:gd name="T39" fmla="*/ 49 h 89"/>
                  <a:gd name="T40" fmla="*/ 74 w 88"/>
                  <a:gd name="T41" fmla="*/ 48 h 89"/>
                  <a:gd name="T42" fmla="*/ 87 w 88"/>
                  <a:gd name="T43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89">
                    <a:moveTo>
                      <a:pt x="87" y="29"/>
                    </a:moveTo>
                    <a:cubicBezTo>
                      <a:pt x="85" y="20"/>
                      <a:pt x="76" y="14"/>
                      <a:pt x="67" y="16"/>
                    </a:cubicBezTo>
                    <a:cubicBezTo>
                      <a:pt x="62" y="17"/>
                      <a:pt x="58" y="20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7" y="21"/>
                      <a:pt x="57" y="18"/>
                      <a:pt x="57" y="15"/>
                    </a:cubicBezTo>
                    <a:cubicBezTo>
                      <a:pt x="55" y="6"/>
                      <a:pt x="46" y="0"/>
                      <a:pt x="37" y="2"/>
                    </a:cubicBezTo>
                    <a:cubicBezTo>
                      <a:pt x="28" y="4"/>
                      <a:pt x="22" y="13"/>
                      <a:pt x="24" y="21"/>
                    </a:cubicBezTo>
                    <a:cubicBezTo>
                      <a:pt x="25" y="25"/>
                      <a:pt x="27" y="28"/>
                      <a:pt x="29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5" y="27"/>
                      <a:pt x="20" y="25"/>
                      <a:pt x="15" y="26"/>
                    </a:cubicBezTo>
                    <a:cubicBezTo>
                      <a:pt x="6" y="28"/>
                      <a:pt x="0" y="37"/>
                      <a:pt x="2" y="46"/>
                    </a:cubicBezTo>
                    <a:cubicBezTo>
                      <a:pt x="4" y="55"/>
                      <a:pt x="12" y="60"/>
                      <a:pt x="21" y="59"/>
                    </a:cubicBezTo>
                    <a:cubicBezTo>
                      <a:pt x="23" y="58"/>
                      <a:pt x="24" y="58"/>
                      <a:pt x="26" y="57"/>
                    </a:cubicBezTo>
                    <a:cubicBezTo>
                      <a:pt x="20" y="61"/>
                      <a:pt x="17" y="67"/>
                      <a:pt x="18" y="74"/>
                    </a:cubicBezTo>
                    <a:cubicBezTo>
                      <a:pt x="20" y="83"/>
                      <a:pt x="29" y="89"/>
                      <a:pt x="38" y="87"/>
                    </a:cubicBezTo>
                    <a:cubicBezTo>
                      <a:pt x="47" y="86"/>
                      <a:pt x="52" y="77"/>
                      <a:pt x="51" y="68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2" y="77"/>
                      <a:pt x="61" y="83"/>
                      <a:pt x="70" y="81"/>
                    </a:cubicBezTo>
                    <a:cubicBezTo>
                      <a:pt x="79" y="79"/>
                      <a:pt x="85" y="70"/>
                      <a:pt x="83" y="61"/>
                    </a:cubicBezTo>
                    <a:cubicBezTo>
                      <a:pt x="82" y="55"/>
                      <a:pt x="76" y="50"/>
                      <a:pt x="70" y="49"/>
                    </a:cubicBezTo>
                    <a:cubicBezTo>
                      <a:pt x="71" y="49"/>
                      <a:pt x="72" y="48"/>
                      <a:pt x="74" y="48"/>
                    </a:cubicBezTo>
                    <a:cubicBezTo>
                      <a:pt x="83" y="46"/>
                      <a:pt x="88" y="38"/>
                      <a:pt x="87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1"/>
              <p:cNvSpPr>
                <a:spLocks/>
              </p:cNvSpPr>
              <p:nvPr/>
            </p:nvSpPr>
            <p:spPr bwMode="auto">
              <a:xfrm>
                <a:off x="536575" y="1274763"/>
                <a:ext cx="255588" cy="258763"/>
              </a:xfrm>
              <a:custGeom>
                <a:avLst/>
                <a:gdLst>
                  <a:gd name="T0" fmla="*/ 42 w 45"/>
                  <a:gd name="T1" fmla="*/ 16 h 45"/>
                  <a:gd name="T2" fmla="*/ 40 w 45"/>
                  <a:gd name="T3" fmla="*/ 18 h 45"/>
                  <a:gd name="T4" fmla="*/ 31 w 45"/>
                  <a:gd name="T5" fmla="*/ 20 h 45"/>
                  <a:gd name="T6" fmla="*/ 28 w 45"/>
                  <a:gd name="T7" fmla="*/ 16 h 45"/>
                  <a:gd name="T8" fmla="*/ 33 w 45"/>
                  <a:gd name="T9" fmla="*/ 9 h 45"/>
                  <a:gd name="T10" fmla="*/ 36 w 45"/>
                  <a:gd name="T11" fmla="*/ 8 h 45"/>
                  <a:gd name="T12" fmla="*/ 35 w 45"/>
                  <a:gd name="T13" fmla="*/ 4 h 45"/>
                  <a:gd name="T14" fmla="*/ 32 w 45"/>
                  <a:gd name="T15" fmla="*/ 4 h 45"/>
                  <a:gd name="T16" fmla="*/ 32 w 45"/>
                  <a:gd name="T17" fmla="*/ 8 h 45"/>
                  <a:gd name="T18" fmla="*/ 26 w 45"/>
                  <a:gd name="T19" fmla="*/ 15 h 45"/>
                  <a:gd name="T20" fmla="*/ 22 w 45"/>
                  <a:gd name="T21" fmla="*/ 14 h 45"/>
                  <a:gd name="T22" fmla="*/ 20 w 45"/>
                  <a:gd name="T23" fmla="*/ 5 h 45"/>
                  <a:gd name="T24" fmla="*/ 22 w 45"/>
                  <a:gd name="T25" fmla="*/ 2 h 45"/>
                  <a:gd name="T26" fmla="*/ 18 w 45"/>
                  <a:gd name="T27" fmla="*/ 0 h 45"/>
                  <a:gd name="T28" fmla="*/ 16 w 45"/>
                  <a:gd name="T29" fmla="*/ 4 h 45"/>
                  <a:gd name="T30" fmla="*/ 18 w 45"/>
                  <a:gd name="T31" fmla="*/ 6 h 45"/>
                  <a:gd name="T32" fmla="*/ 20 w 45"/>
                  <a:gd name="T33" fmla="*/ 15 h 45"/>
                  <a:gd name="T34" fmla="*/ 16 w 45"/>
                  <a:gd name="T35" fmla="*/ 17 h 45"/>
                  <a:gd name="T36" fmla="*/ 9 w 45"/>
                  <a:gd name="T37" fmla="*/ 12 h 45"/>
                  <a:gd name="T38" fmla="*/ 8 w 45"/>
                  <a:gd name="T39" fmla="*/ 9 h 45"/>
                  <a:gd name="T40" fmla="*/ 4 w 45"/>
                  <a:gd name="T41" fmla="*/ 10 h 45"/>
                  <a:gd name="T42" fmla="*/ 5 w 45"/>
                  <a:gd name="T43" fmla="*/ 14 h 45"/>
                  <a:gd name="T44" fmla="*/ 8 w 45"/>
                  <a:gd name="T45" fmla="*/ 14 h 45"/>
                  <a:gd name="T46" fmla="*/ 15 w 45"/>
                  <a:gd name="T47" fmla="*/ 19 h 45"/>
                  <a:gd name="T48" fmla="*/ 14 w 45"/>
                  <a:gd name="T49" fmla="*/ 23 h 45"/>
                  <a:gd name="T50" fmla="*/ 6 w 45"/>
                  <a:gd name="T51" fmla="*/ 25 h 45"/>
                  <a:gd name="T52" fmla="*/ 3 w 45"/>
                  <a:gd name="T53" fmla="*/ 24 h 45"/>
                  <a:gd name="T54" fmla="*/ 1 w 45"/>
                  <a:gd name="T55" fmla="*/ 27 h 45"/>
                  <a:gd name="T56" fmla="*/ 4 w 45"/>
                  <a:gd name="T57" fmla="*/ 29 h 45"/>
                  <a:gd name="T58" fmla="*/ 6 w 45"/>
                  <a:gd name="T59" fmla="*/ 27 h 45"/>
                  <a:gd name="T60" fmla="*/ 15 w 45"/>
                  <a:gd name="T61" fmla="*/ 25 h 45"/>
                  <a:gd name="T62" fmla="*/ 17 w 45"/>
                  <a:gd name="T63" fmla="*/ 29 h 45"/>
                  <a:gd name="T64" fmla="*/ 12 w 45"/>
                  <a:gd name="T65" fmla="*/ 36 h 45"/>
                  <a:gd name="T66" fmla="*/ 10 w 45"/>
                  <a:gd name="T67" fmla="*/ 37 h 45"/>
                  <a:gd name="T68" fmla="*/ 10 w 45"/>
                  <a:gd name="T69" fmla="*/ 41 h 45"/>
                  <a:gd name="T70" fmla="*/ 14 w 45"/>
                  <a:gd name="T71" fmla="*/ 41 h 45"/>
                  <a:gd name="T72" fmla="*/ 14 w 45"/>
                  <a:gd name="T73" fmla="*/ 37 h 45"/>
                  <a:gd name="T74" fmla="*/ 19 w 45"/>
                  <a:gd name="T75" fmla="*/ 30 h 45"/>
                  <a:gd name="T76" fmla="*/ 23 w 45"/>
                  <a:gd name="T77" fmla="*/ 31 h 45"/>
                  <a:gd name="T78" fmla="*/ 25 w 45"/>
                  <a:gd name="T79" fmla="*/ 39 h 45"/>
                  <a:gd name="T80" fmla="*/ 24 w 45"/>
                  <a:gd name="T81" fmla="*/ 42 h 45"/>
                  <a:gd name="T82" fmla="*/ 27 w 45"/>
                  <a:gd name="T83" fmla="*/ 45 h 45"/>
                  <a:gd name="T84" fmla="*/ 29 w 45"/>
                  <a:gd name="T85" fmla="*/ 41 h 45"/>
                  <a:gd name="T86" fmla="*/ 27 w 45"/>
                  <a:gd name="T87" fmla="*/ 39 h 45"/>
                  <a:gd name="T88" fmla="*/ 25 w 45"/>
                  <a:gd name="T89" fmla="*/ 30 h 45"/>
                  <a:gd name="T90" fmla="*/ 29 w 45"/>
                  <a:gd name="T91" fmla="*/ 28 h 45"/>
                  <a:gd name="T92" fmla="*/ 37 w 45"/>
                  <a:gd name="T93" fmla="*/ 33 h 45"/>
                  <a:gd name="T94" fmla="*/ 38 w 45"/>
                  <a:gd name="T95" fmla="*/ 36 h 45"/>
                  <a:gd name="T96" fmla="*/ 42 w 45"/>
                  <a:gd name="T97" fmla="*/ 35 h 45"/>
                  <a:gd name="T98" fmla="*/ 41 w 45"/>
                  <a:gd name="T99" fmla="*/ 31 h 45"/>
                  <a:gd name="T100" fmla="*/ 38 w 45"/>
                  <a:gd name="T101" fmla="*/ 31 h 45"/>
                  <a:gd name="T102" fmla="*/ 30 w 45"/>
                  <a:gd name="T103" fmla="*/ 26 h 45"/>
                  <a:gd name="T104" fmla="*/ 31 w 45"/>
                  <a:gd name="T105" fmla="*/ 22 h 45"/>
                  <a:gd name="T106" fmla="*/ 40 w 45"/>
                  <a:gd name="T107" fmla="*/ 20 h 45"/>
                  <a:gd name="T108" fmla="*/ 43 w 45"/>
                  <a:gd name="T109" fmla="*/ 21 h 45"/>
                  <a:gd name="T110" fmla="*/ 45 w 45"/>
                  <a:gd name="T111" fmla="*/ 18 h 45"/>
                  <a:gd name="T112" fmla="*/ 42 w 45"/>
                  <a:gd name="T113" fmla="*/ 1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42" y="16"/>
                    </a:moveTo>
                    <a:cubicBezTo>
                      <a:pt x="41" y="16"/>
                      <a:pt x="40" y="17"/>
                      <a:pt x="40" y="18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0" y="19"/>
                      <a:pt x="29" y="17"/>
                      <a:pt x="28" y="16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9"/>
                      <a:pt x="36" y="9"/>
                      <a:pt x="36" y="8"/>
                    </a:cubicBezTo>
                    <a:cubicBezTo>
                      <a:pt x="37" y="6"/>
                      <a:pt x="37" y="5"/>
                      <a:pt x="35" y="4"/>
                    </a:cubicBezTo>
                    <a:cubicBezTo>
                      <a:pt x="34" y="3"/>
                      <a:pt x="32" y="3"/>
                      <a:pt x="32" y="4"/>
                    </a:cubicBezTo>
                    <a:cubicBezTo>
                      <a:pt x="31" y="5"/>
                      <a:pt x="31" y="7"/>
                      <a:pt x="32" y="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5"/>
                      <a:pt x="24" y="14"/>
                      <a:pt x="22" y="1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0"/>
                    </a:cubicBezTo>
                    <a:cubicBezTo>
                      <a:pt x="17" y="1"/>
                      <a:pt x="16" y="2"/>
                      <a:pt x="16" y="4"/>
                    </a:cubicBezTo>
                    <a:cubicBezTo>
                      <a:pt x="16" y="5"/>
                      <a:pt x="17" y="6"/>
                      <a:pt x="18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7" y="16"/>
                      <a:pt x="16" y="17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0"/>
                      <a:pt x="8" y="9"/>
                    </a:cubicBezTo>
                    <a:cubicBezTo>
                      <a:pt x="7" y="8"/>
                      <a:pt x="5" y="9"/>
                      <a:pt x="4" y="10"/>
                    </a:cubicBezTo>
                    <a:cubicBezTo>
                      <a:pt x="3" y="11"/>
                      <a:pt x="4" y="13"/>
                      <a:pt x="5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2"/>
                      <a:pt x="14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7"/>
                      <a:pt x="16" y="28"/>
                      <a:pt x="17" y="2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0" y="36"/>
                      <a:pt x="10" y="37"/>
                    </a:cubicBezTo>
                    <a:cubicBezTo>
                      <a:pt x="9" y="39"/>
                      <a:pt x="9" y="40"/>
                      <a:pt x="10" y="41"/>
                    </a:cubicBezTo>
                    <a:cubicBezTo>
                      <a:pt x="12" y="42"/>
                      <a:pt x="13" y="42"/>
                      <a:pt x="14" y="41"/>
                    </a:cubicBezTo>
                    <a:cubicBezTo>
                      <a:pt x="15" y="39"/>
                      <a:pt x="15" y="38"/>
                      <a:pt x="14" y="37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0" y="31"/>
                      <a:pt x="22" y="31"/>
                      <a:pt x="23" y="31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4"/>
                      <a:pt x="26" y="45"/>
                      <a:pt x="27" y="45"/>
                    </a:cubicBezTo>
                    <a:cubicBezTo>
                      <a:pt x="29" y="44"/>
                      <a:pt x="30" y="43"/>
                      <a:pt x="29" y="41"/>
                    </a:cubicBezTo>
                    <a:cubicBezTo>
                      <a:pt x="29" y="40"/>
                      <a:pt x="28" y="39"/>
                      <a:pt x="27" y="39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7" y="30"/>
                      <a:pt x="28" y="29"/>
                      <a:pt x="29" y="28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4"/>
                      <a:pt x="37" y="35"/>
                      <a:pt x="38" y="36"/>
                    </a:cubicBezTo>
                    <a:cubicBezTo>
                      <a:pt x="39" y="37"/>
                      <a:pt x="41" y="36"/>
                      <a:pt x="42" y="35"/>
                    </a:cubicBezTo>
                    <a:cubicBezTo>
                      <a:pt x="43" y="34"/>
                      <a:pt x="42" y="32"/>
                      <a:pt x="41" y="31"/>
                    </a:cubicBezTo>
                    <a:cubicBezTo>
                      <a:pt x="40" y="30"/>
                      <a:pt x="39" y="31"/>
                      <a:pt x="38" y="3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5"/>
                      <a:pt x="31" y="23"/>
                      <a:pt x="31" y="22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1" y="21"/>
                      <a:pt x="42" y="22"/>
                      <a:pt x="43" y="21"/>
                    </a:cubicBezTo>
                    <a:cubicBezTo>
                      <a:pt x="44" y="21"/>
                      <a:pt x="45" y="20"/>
                      <a:pt x="45" y="18"/>
                    </a:cubicBezTo>
                    <a:cubicBezTo>
                      <a:pt x="45" y="17"/>
                      <a:pt x="43" y="16"/>
                      <a:pt x="42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2"/>
              <p:cNvSpPr>
                <a:spLocks/>
              </p:cNvSpPr>
              <p:nvPr/>
            </p:nvSpPr>
            <p:spPr bwMode="auto">
              <a:xfrm>
                <a:off x="1762125" y="1366838"/>
                <a:ext cx="233363" cy="234950"/>
              </a:xfrm>
              <a:custGeom>
                <a:avLst/>
                <a:gdLst>
                  <a:gd name="T0" fmla="*/ 40 w 41"/>
                  <a:gd name="T1" fmla="*/ 13 h 41"/>
                  <a:gd name="T2" fmla="*/ 31 w 41"/>
                  <a:gd name="T3" fmla="*/ 7 h 41"/>
                  <a:gd name="T4" fmla="*/ 26 w 41"/>
                  <a:gd name="T5" fmla="*/ 11 h 41"/>
                  <a:gd name="T6" fmla="*/ 26 w 41"/>
                  <a:gd name="T7" fmla="*/ 11 h 41"/>
                  <a:gd name="T8" fmla="*/ 26 w 41"/>
                  <a:gd name="T9" fmla="*/ 7 h 41"/>
                  <a:gd name="T10" fmla="*/ 17 w 41"/>
                  <a:gd name="T11" fmla="*/ 1 h 41"/>
                  <a:gd name="T12" fmla="*/ 11 w 41"/>
                  <a:gd name="T13" fmla="*/ 10 h 41"/>
                  <a:gd name="T14" fmla="*/ 14 w 41"/>
                  <a:gd name="T15" fmla="*/ 14 h 41"/>
                  <a:gd name="T16" fmla="*/ 14 w 41"/>
                  <a:gd name="T17" fmla="*/ 14 h 41"/>
                  <a:gd name="T18" fmla="*/ 7 w 41"/>
                  <a:gd name="T19" fmla="*/ 12 h 41"/>
                  <a:gd name="T20" fmla="*/ 1 w 41"/>
                  <a:gd name="T21" fmla="*/ 21 h 41"/>
                  <a:gd name="T22" fmla="*/ 10 w 41"/>
                  <a:gd name="T23" fmla="*/ 27 h 41"/>
                  <a:gd name="T24" fmla="*/ 12 w 41"/>
                  <a:gd name="T25" fmla="*/ 26 h 41"/>
                  <a:gd name="T26" fmla="*/ 9 w 41"/>
                  <a:gd name="T27" fmla="*/ 34 h 41"/>
                  <a:gd name="T28" fmla="*/ 18 w 41"/>
                  <a:gd name="T29" fmla="*/ 40 h 41"/>
                  <a:gd name="T30" fmla="*/ 23 w 41"/>
                  <a:gd name="T31" fmla="*/ 31 h 41"/>
                  <a:gd name="T32" fmla="*/ 23 w 41"/>
                  <a:gd name="T33" fmla="*/ 31 h 41"/>
                  <a:gd name="T34" fmla="*/ 32 w 41"/>
                  <a:gd name="T35" fmla="*/ 37 h 41"/>
                  <a:gd name="T36" fmla="*/ 38 w 41"/>
                  <a:gd name="T37" fmla="*/ 28 h 41"/>
                  <a:gd name="T38" fmla="*/ 32 w 41"/>
                  <a:gd name="T39" fmla="*/ 22 h 41"/>
                  <a:gd name="T40" fmla="*/ 34 w 41"/>
                  <a:gd name="T41" fmla="*/ 22 h 41"/>
                  <a:gd name="T42" fmla="*/ 40 w 41"/>
                  <a:gd name="T43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41">
                    <a:moveTo>
                      <a:pt x="40" y="13"/>
                    </a:moveTo>
                    <a:cubicBezTo>
                      <a:pt x="39" y="9"/>
                      <a:pt x="35" y="6"/>
                      <a:pt x="31" y="7"/>
                    </a:cubicBezTo>
                    <a:cubicBezTo>
                      <a:pt x="29" y="8"/>
                      <a:pt x="27" y="9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0"/>
                      <a:pt x="26" y="8"/>
                      <a:pt x="26" y="7"/>
                    </a:cubicBezTo>
                    <a:cubicBezTo>
                      <a:pt x="25" y="3"/>
                      <a:pt x="21" y="0"/>
                      <a:pt x="17" y="1"/>
                    </a:cubicBezTo>
                    <a:cubicBezTo>
                      <a:pt x="13" y="2"/>
                      <a:pt x="11" y="6"/>
                      <a:pt x="11" y="10"/>
                    </a:cubicBezTo>
                    <a:cubicBezTo>
                      <a:pt x="12" y="11"/>
                      <a:pt x="12" y="13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2"/>
                      <a:pt x="9" y="12"/>
                      <a:pt x="7" y="12"/>
                    </a:cubicBezTo>
                    <a:cubicBezTo>
                      <a:pt x="3" y="13"/>
                      <a:pt x="0" y="17"/>
                      <a:pt x="1" y="21"/>
                    </a:cubicBezTo>
                    <a:cubicBezTo>
                      <a:pt x="2" y="25"/>
                      <a:pt x="6" y="28"/>
                      <a:pt x="10" y="27"/>
                    </a:cubicBezTo>
                    <a:cubicBezTo>
                      <a:pt x="11" y="27"/>
                      <a:pt x="11" y="26"/>
                      <a:pt x="12" y="26"/>
                    </a:cubicBezTo>
                    <a:cubicBezTo>
                      <a:pt x="9" y="28"/>
                      <a:pt x="8" y="31"/>
                      <a:pt x="9" y="34"/>
                    </a:cubicBezTo>
                    <a:cubicBezTo>
                      <a:pt x="9" y="38"/>
                      <a:pt x="13" y="41"/>
                      <a:pt x="18" y="40"/>
                    </a:cubicBezTo>
                    <a:cubicBezTo>
                      <a:pt x="22" y="39"/>
                      <a:pt x="24" y="35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5"/>
                      <a:pt x="28" y="38"/>
                      <a:pt x="32" y="37"/>
                    </a:cubicBezTo>
                    <a:cubicBezTo>
                      <a:pt x="36" y="36"/>
                      <a:pt x="39" y="32"/>
                      <a:pt x="38" y="28"/>
                    </a:cubicBezTo>
                    <a:cubicBezTo>
                      <a:pt x="38" y="25"/>
                      <a:pt x="35" y="23"/>
                      <a:pt x="32" y="22"/>
                    </a:cubicBezTo>
                    <a:cubicBezTo>
                      <a:pt x="33" y="22"/>
                      <a:pt x="33" y="22"/>
                      <a:pt x="34" y="22"/>
                    </a:cubicBezTo>
                    <a:cubicBezTo>
                      <a:pt x="38" y="21"/>
                      <a:pt x="41" y="17"/>
                      <a:pt x="40" y="1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3"/>
              <p:cNvSpPr>
                <a:spLocks/>
              </p:cNvSpPr>
              <p:nvPr/>
            </p:nvSpPr>
            <p:spPr bwMode="auto">
              <a:xfrm>
                <a:off x="1825625" y="1423988"/>
                <a:ext cx="119063" cy="120650"/>
              </a:xfrm>
              <a:custGeom>
                <a:avLst/>
                <a:gdLst>
                  <a:gd name="T0" fmla="*/ 19 w 21"/>
                  <a:gd name="T1" fmla="*/ 7 h 21"/>
                  <a:gd name="T2" fmla="*/ 18 w 21"/>
                  <a:gd name="T3" fmla="*/ 8 h 21"/>
                  <a:gd name="T4" fmla="*/ 14 w 21"/>
                  <a:gd name="T5" fmla="*/ 9 h 21"/>
                  <a:gd name="T6" fmla="*/ 13 w 21"/>
                  <a:gd name="T7" fmla="*/ 8 h 21"/>
                  <a:gd name="T8" fmla="*/ 15 w 21"/>
                  <a:gd name="T9" fmla="*/ 4 h 21"/>
                  <a:gd name="T10" fmla="*/ 16 w 21"/>
                  <a:gd name="T11" fmla="*/ 4 h 21"/>
                  <a:gd name="T12" fmla="*/ 16 w 21"/>
                  <a:gd name="T13" fmla="*/ 2 h 21"/>
                  <a:gd name="T14" fmla="*/ 14 w 21"/>
                  <a:gd name="T15" fmla="*/ 2 h 21"/>
                  <a:gd name="T16" fmla="*/ 14 w 21"/>
                  <a:gd name="T17" fmla="*/ 4 h 21"/>
                  <a:gd name="T18" fmla="*/ 12 w 21"/>
                  <a:gd name="T19" fmla="*/ 7 h 21"/>
                  <a:gd name="T20" fmla="*/ 10 w 21"/>
                  <a:gd name="T21" fmla="*/ 7 h 21"/>
                  <a:gd name="T22" fmla="*/ 9 w 21"/>
                  <a:gd name="T23" fmla="*/ 3 h 21"/>
                  <a:gd name="T24" fmla="*/ 10 w 21"/>
                  <a:gd name="T25" fmla="*/ 1 h 21"/>
                  <a:gd name="T26" fmla="*/ 8 w 21"/>
                  <a:gd name="T27" fmla="*/ 0 h 21"/>
                  <a:gd name="T28" fmla="*/ 7 w 21"/>
                  <a:gd name="T29" fmla="*/ 2 h 21"/>
                  <a:gd name="T30" fmla="*/ 8 w 21"/>
                  <a:gd name="T31" fmla="*/ 3 h 21"/>
                  <a:gd name="T32" fmla="*/ 9 w 21"/>
                  <a:gd name="T33" fmla="*/ 7 h 21"/>
                  <a:gd name="T34" fmla="*/ 7 w 21"/>
                  <a:gd name="T35" fmla="*/ 8 h 21"/>
                  <a:gd name="T36" fmla="*/ 4 w 21"/>
                  <a:gd name="T37" fmla="*/ 6 h 21"/>
                  <a:gd name="T38" fmla="*/ 3 w 21"/>
                  <a:gd name="T39" fmla="*/ 4 h 21"/>
                  <a:gd name="T40" fmla="*/ 2 w 21"/>
                  <a:gd name="T41" fmla="*/ 5 h 21"/>
                  <a:gd name="T42" fmla="*/ 2 w 21"/>
                  <a:gd name="T43" fmla="*/ 6 h 21"/>
                  <a:gd name="T44" fmla="*/ 3 w 21"/>
                  <a:gd name="T45" fmla="*/ 6 h 21"/>
                  <a:gd name="T46" fmla="*/ 7 w 21"/>
                  <a:gd name="T47" fmla="*/ 9 h 21"/>
                  <a:gd name="T48" fmla="*/ 6 w 21"/>
                  <a:gd name="T49" fmla="*/ 11 h 21"/>
                  <a:gd name="T50" fmla="*/ 3 w 21"/>
                  <a:gd name="T51" fmla="*/ 12 h 21"/>
                  <a:gd name="T52" fmla="*/ 1 w 21"/>
                  <a:gd name="T53" fmla="*/ 11 h 21"/>
                  <a:gd name="T54" fmla="*/ 0 w 21"/>
                  <a:gd name="T55" fmla="*/ 12 h 21"/>
                  <a:gd name="T56" fmla="*/ 2 w 21"/>
                  <a:gd name="T57" fmla="*/ 13 h 21"/>
                  <a:gd name="T58" fmla="*/ 3 w 21"/>
                  <a:gd name="T59" fmla="*/ 12 h 21"/>
                  <a:gd name="T60" fmla="*/ 7 w 21"/>
                  <a:gd name="T61" fmla="*/ 12 h 21"/>
                  <a:gd name="T62" fmla="*/ 8 w 21"/>
                  <a:gd name="T63" fmla="*/ 13 h 21"/>
                  <a:gd name="T64" fmla="*/ 6 w 21"/>
                  <a:gd name="T65" fmla="*/ 17 h 21"/>
                  <a:gd name="T66" fmla="*/ 4 w 21"/>
                  <a:gd name="T67" fmla="*/ 17 h 21"/>
                  <a:gd name="T68" fmla="*/ 5 w 21"/>
                  <a:gd name="T69" fmla="*/ 19 h 21"/>
                  <a:gd name="T70" fmla="*/ 6 w 21"/>
                  <a:gd name="T71" fmla="*/ 19 h 21"/>
                  <a:gd name="T72" fmla="*/ 6 w 21"/>
                  <a:gd name="T73" fmla="*/ 17 h 21"/>
                  <a:gd name="T74" fmla="*/ 8 w 21"/>
                  <a:gd name="T75" fmla="*/ 14 h 21"/>
                  <a:gd name="T76" fmla="*/ 11 w 21"/>
                  <a:gd name="T77" fmla="*/ 14 h 21"/>
                  <a:gd name="T78" fmla="*/ 11 w 21"/>
                  <a:gd name="T79" fmla="*/ 18 h 21"/>
                  <a:gd name="T80" fmla="*/ 11 w 21"/>
                  <a:gd name="T81" fmla="*/ 19 h 21"/>
                  <a:gd name="T82" fmla="*/ 12 w 21"/>
                  <a:gd name="T83" fmla="*/ 20 h 21"/>
                  <a:gd name="T84" fmla="*/ 13 w 21"/>
                  <a:gd name="T85" fmla="*/ 19 h 21"/>
                  <a:gd name="T86" fmla="*/ 12 w 21"/>
                  <a:gd name="T87" fmla="*/ 18 h 21"/>
                  <a:gd name="T88" fmla="*/ 11 w 21"/>
                  <a:gd name="T89" fmla="*/ 14 h 21"/>
                  <a:gd name="T90" fmla="*/ 13 w 21"/>
                  <a:gd name="T91" fmla="*/ 13 h 21"/>
                  <a:gd name="T92" fmla="*/ 17 w 21"/>
                  <a:gd name="T93" fmla="*/ 15 h 21"/>
                  <a:gd name="T94" fmla="*/ 17 w 21"/>
                  <a:gd name="T95" fmla="*/ 16 h 21"/>
                  <a:gd name="T96" fmla="*/ 19 w 21"/>
                  <a:gd name="T97" fmla="*/ 16 h 21"/>
                  <a:gd name="T98" fmla="*/ 19 w 21"/>
                  <a:gd name="T99" fmla="*/ 14 h 21"/>
                  <a:gd name="T100" fmla="*/ 17 w 21"/>
                  <a:gd name="T101" fmla="*/ 14 h 21"/>
                  <a:gd name="T102" fmla="*/ 14 w 21"/>
                  <a:gd name="T103" fmla="*/ 12 h 21"/>
                  <a:gd name="T104" fmla="*/ 14 w 21"/>
                  <a:gd name="T105" fmla="*/ 10 h 21"/>
                  <a:gd name="T106" fmla="*/ 18 w 21"/>
                  <a:gd name="T107" fmla="*/ 9 h 21"/>
                  <a:gd name="T108" fmla="*/ 19 w 21"/>
                  <a:gd name="T109" fmla="*/ 10 h 21"/>
                  <a:gd name="T110" fmla="*/ 20 w 21"/>
                  <a:gd name="T111" fmla="*/ 8 h 21"/>
                  <a:gd name="T112" fmla="*/ 19 w 21"/>
                  <a:gd name="T11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" h="21">
                    <a:moveTo>
                      <a:pt x="19" y="7"/>
                    </a:moveTo>
                    <a:cubicBezTo>
                      <a:pt x="18" y="7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3" y="8"/>
                      <a:pt x="13" y="8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10"/>
                      <a:pt x="6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8"/>
                      <a:pt x="4" y="19"/>
                      <a:pt x="5" y="19"/>
                    </a:cubicBezTo>
                    <a:cubicBezTo>
                      <a:pt x="5" y="19"/>
                      <a:pt x="6" y="19"/>
                      <a:pt x="6" y="19"/>
                    </a:cubicBezTo>
                    <a:cubicBezTo>
                      <a:pt x="7" y="18"/>
                      <a:pt x="7" y="18"/>
                      <a:pt x="6" y="17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2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19" y="16"/>
                    </a:cubicBezTo>
                    <a:cubicBezTo>
                      <a:pt x="19" y="16"/>
                      <a:pt x="19" y="15"/>
                      <a:pt x="19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10"/>
                      <a:pt x="19" y="10"/>
                      <a:pt x="19" y="10"/>
                    </a:cubicBezTo>
                    <a:cubicBezTo>
                      <a:pt x="20" y="10"/>
                      <a:pt x="21" y="9"/>
                      <a:pt x="20" y="8"/>
                    </a:cubicBezTo>
                    <a:cubicBezTo>
                      <a:pt x="20" y="8"/>
                      <a:pt x="20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4"/>
              <p:cNvSpPr>
                <a:spLocks/>
              </p:cNvSpPr>
              <p:nvPr/>
            </p:nvSpPr>
            <p:spPr bwMode="auto">
              <a:xfrm>
                <a:off x="1042988" y="1452563"/>
                <a:ext cx="296863" cy="303213"/>
              </a:xfrm>
              <a:custGeom>
                <a:avLst/>
                <a:gdLst>
                  <a:gd name="T0" fmla="*/ 48 w 52"/>
                  <a:gd name="T1" fmla="*/ 12 h 53"/>
                  <a:gd name="T2" fmla="*/ 36 w 52"/>
                  <a:gd name="T3" fmla="*/ 7 h 53"/>
                  <a:gd name="T4" fmla="*/ 30 w 52"/>
                  <a:gd name="T5" fmla="*/ 13 h 53"/>
                  <a:gd name="T6" fmla="*/ 30 w 52"/>
                  <a:gd name="T7" fmla="*/ 13 h 53"/>
                  <a:gd name="T8" fmla="*/ 30 w 52"/>
                  <a:gd name="T9" fmla="*/ 8 h 53"/>
                  <a:gd name="T10" fmla="*/ 17 w 52"/>
                  <a:gd name="T11" fmla="*/ 2 h 53"/>
                  <a:gd name="T12" fmla="*/ 12 w 52"/>
                  <a:gd name="T13" fmla="*/ 15 h 53"/>
                  <a:gd name="T14" fmla="*/ 16 w 52"/>
                  <a:gd name="T15" fmla="*/ 19 h 53"/>
                  <a:gd name="T16" fmla="*/ 16 w 52"/>
                  <a:gd name="T17" fmla="*/ 19 h 53"/>
                  <a:gd name="T18" fmla="*/ 7 w 52"/>
                  <a:gd name="T19" fmla="*/ 19 h 53"/>
                  <a:gd name="T20" fmla="*/ 2 w 52"/>
                  <a:gd name="T21" fmla="*/ 31 h 53"/>
                  <a:gd name="T22" fmla="*/ 15 w 52"/>
                  <a:gd name="T23" fmla="*/ 37 h 53"/>
                  <a:gd name="T24" fmla="*/ 17 w 52"/>
                  <a:gd name="T25" fmla="*/ 35 h 53"/>
                  <a:gd name="T26" fmla="*/ 15 w 52"/>
                  <a:gd name="T27" fmla="*/ 46 h 53"/>
                  <a:gd name="T28" fmla="*/ 27 w 52"/>
                  <a:gd name="T29" fmla="*/ 51 h 53"/>
                  <a:gd name="T30" fmla="*/ 32 w 52"/>
                  <a:gd name="T31" fmla="*/ 39 h 53"/>
                  <a:gd name="T32" fmla="*/ 32 w 52"/>
                  <a:gd name="T33" fmla="*/ 39 h 53"/>
                  <a:gd name="T34" fmla="*/ 45 w 52"/>
                  <a:gd name="T35" fmla="*/ 44 h 53"/>
                  <a:gd name="T36" fmla="*/ 50 w 52"/>
                  <a:gd name="T37" fmla="*/ 31 h 53"/>
                  <a:gd name="T38" fmla="*/ 41 w 52"/>
                  <a:gd name="T39" fmla="*/ 25 h 53"/>
                  <a:gd name="T40" fmla="*/ 43 w 52"/>
                  <a:gd name="T41" fmla="*/ 25 h 53"/>
                  <a:gd name="T42" fmla="*/ 48 w 52"/>
                  <a:gd name="T43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53">
                    <a:moveTo>
                      <a:pt x="48" y="12"/>
                    </a:moveTo>
                    <a:cubicBezTo>
                      <a:pt x="46" y="7"/>
                      <a:pt x="41" y="5"/>
                      <a:pt x="36" y="7"/>
                    </a:cubicBezTo>
                    <a:cubicBezTo>
                      <a:pt x="33" y="8"/>
                      <a:pt x="31" y="10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1" y="11"/>
                      <a:pt x="31" y="9"/>
                      <a:pt x="30" y="8"/>
                    </a:cubicBezTo>
                    <a:cubicBezTo>
                      <a:pt x="28" y="3"/>
                      <a:pt x="22" y="0"/>
                      <a:pt x="17" y="2"/>
                    </a:cubicBezTo>
                    <a:cubicBezTo>
                      <a:pt x="12" y="4"/>
                      <a:pt x="10" y="10"/>
                      <a:pt x="12" y="15"/>
                    </a:cubicBezTo>
                    <a:cubicBezTo>
                      <a:pt x="13" y="17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3" y="18"/>
                      <a:pt x="10" y="18"/>
                      <a:pt x="7" y="19"/>
                    </a:cubicBezTo>
                    <a:cubicBezTo>
                      <a:pt x="2" y="21"/>
                      <a:pt x="0" y="27"/>
                      <a:pt x="2" y="31"/>
                    </a:cubicBezTo>
                    <a:cubicBezTo>
                      <a:pt x="4" y="36"/>
                      <a:pt x="10" y="39"/>
                      <a:pt x="15" y="37"/>
                    </a:cubicBezTo>
                    <a:cubicBezTo>
                      <a:pt x="15" y="36"/>
                      <a:pt x="16" y="36"/>
                      <a:pt x="17" y="35"/>
                    </a:cubicBezTo>
                    <a:cubicBezTo>
                      <a:pt x="14" y="38"/>
                      <a:pt x="13" y="42"/>
                      <a:pt x="15" y="46"/>
                    </a:cubicBezTo>
                    <a:cubicBezTo>
                      <a:pt x="17" y="51"/>
                      <a:pt x="22" y="53"/>
                      <a:pt x="27" y="51"/>
                    </a:cubicBezTo>
                    <a:cubicBezTo>
                      <a:pt x="32" y="49"/>
                      <a:pt x="34" y="43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43"/>
                      <a:pt x="40" y="46"/>
                      <a:pt x="45" y="44"/>
                    </a:cubicBezTo>
                    <a:cubicBezTo>
                      <a:pt x="50" y="42"/>
                      <a:pt x="52" y="36"/>
                      <a:pt x="50" y="31"/>
                    </a:cubicBezTo>
                    <a:cubicBezTo>
                      <a:pt x="49" y="28"/>
                      <a:pt x="45" y="25"/>
                      <a:pt x="41" y="25"/>
                    </a:cubicBezTo>
                    <a:cubicBezTo>
                      <a:pt x="42" y="25"/>
                      <a:pt x="43" y="25"/>
                      <a:pt x="43" y="25"/>
                    </a:cubicBezTo>
                    <a:cubicBezTo>
                      <a:pt x="48" y="23"/>
                      <a:pt x="51" y="17"/>
                      <a:pt x="4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5"/>
              <p:cNvSpPr>
                <a:spLocks/>
              </p:cNvSpPr>
              <p:nvPr/>
            </p:nvSpPr>
            <p:spPr bwMode="auto">
              <a:xfrm>
                <a:off x="1128713" y="1527175"/>
                <a:ext cx="142875" cy="142875"/>
              </a:xfrm>
              <a:custGeom>
                <a:avLst/>
                <a:gdLst>
                  <a:gd name="T0" fmla="*/ 22 w 25"/>
                  <a:gd name="T1" fmla="*/ 7 h 25"/>
                  <a:gd name="T2" fmla="*/ 21 w 25"/>
                  <a:gd name="T3" fmla="*/ 8 h 25"/>
                  <a:gd name="T4" fmla="*/ 16 w 25"/>
                  <a:gd name="T5" fmla="*/ 10 h 25"/>
                  <a:gd name="T6" fmla="*/ 14 w 25"/>
                  <a:gd name="T7" fmla="*/ 9 h 25"/>
                  <a:gd name="T8" fmla="*/ 16 w 25"/>
                  <a:gd name="T9" fmla="*/ 4 h 25"/>
                  <a:gd name="T10" fmla="*/ 18 w 25"/>
                  <a:gd name="T11" fmla="*/ 3 h 25"/>
                  <a:gd name="T12" fmla="*/ 17 w 25"/>
                  <a:gd name="T13" fmla="*/ 1 h 25"/>
                  <a:gd name="T14" fmla="*/ 15 w 25"/>
                  <a:gd name="T15" fmla="*/ 1 h 25"/>
                  <a:gd name="T16" fmla="*/ 15 w 25"/>
                  <a:gd name="T17" fmla="*/ 3 h 25"/>
                  <a:gd name="T18" fmla="*/ 13 w 25"/>
                  <a:gd name="T19" fmla="*/ 8 h 25"/>
                  <a:gd name="T20" fmla="*/ 11 w 25"/>
                  <a:gd name="T21" fmla="*/ 8 h 25"/>
                  <a:gd name="T22" fmla="*/ 9 w 25"/>
                  <a:gd name="T23" fmla="*/ 3 h 25"/>
                  <a:gd name="T24" fmla="*/ 9 w 25"/>
                  <a:gd name="T25" fmla="*/ 1 h 25"/>
                  <a:gd name="T26" fmla="*/ 7 w 25"/>
                  <a:gd name="T27" fmla="*/ 1 h 25"/>
                  <a:gd name="T28" fmla="*/ 6 w 25"/>
                  <a:gd name="T29" fmla="*/ 3 h 25"/>
                  <a:gd name="T30" fmla="*/ 8 w 25"/>
                  <a:gd name="T31" fmla="*/ 4 h 25"/>
                  <a:gd name="T32" fmla="*/ 10 w 25"/>
                  <a:gd name="T33" fmla="*/ 9 h 25"/>
                  <a:gd name="T34" fmla="*/ 8 w 25"/>
                  <a:gd name="T35" fmla="*/ 10 h 25"/>
                  <a:gd name="T36" fmla="*/ 3 w 25"/>
                  <a:gd name="T37" fmla="*/ 8 h 25"/>
                  <a:gd name="T38" fmla="*/ 2 w 25"/>
                  <a:gd name="T39" fmla="*/ 7 h 25"/>
                  <a:gd name="T40" fmla="*/ 0 w 25"/>
                  <a:gd name="T41" fmla="*/ 8 h 25"/>
                  <a:gd name="T42" fmla="*/ 1 w 25"/>
                  <a:gd name="T43" fmla="*/ 10 h 25"/>
                  <a:gd name="T44" fmla="*/ 2 w 25"/>
                  <a:gd name="T45" fmla="*/ 9 h 25"/>
                  <a:gd name="T46" fmla="*/ 7 w 25"/>
                  <a:gd name="T47" fmla="*/ 11 h 25"/>
                  <a:gd name="T48" fmla="*/ 7 w 25"/>
                  <a:gd name="T49" fmla="*/ 14 h 25"/>
                  <a:gd name="T50" fmla="*/ 3 w 25"/>
                  <a:gd name="T51" fmla="*/ 16 h 25"/>
                  <a:gd name="T52" fmla="*/ 1 w 25"/>
                  <a:gd name="T53" fmla="*/ 16 h 25"/>
                  <a:gd name="T54" fmla="*/ 0 w 25"/>
                  <a:gd name="T55" fmla="*/ 18 h 25"/>
                  <a:gd name="T56" fmla="*/ 2 w 25"/>
                  <a:gd name="T57" fmla="*/ 19 h 25"/>
                  <a:gd name="T58" fmla="*/ 3 w 25"/>
                  <a:gd name="T59" fmla="*/ 17 h 25"/>
                  <a:gd name="T60" fmla="*/ 8 w 25"/>
                  <a:gd name="T61" fmla="*/ 15 h 25"/>
                  <a:gd name="T62" fmla="*/ 10 w 25"/>
                  <a:gd name="T63" fmla="*/ 17 h 25"/>
                  <a:gd name="T64" fmla="*/ 8 w 25"/>
                  <a:gd name="T65" fmla="*/ 22 h 25"/>
                  <a:gd name="T66" fmla="*/ 6 w 25"/>
                  <a:gd name="T67" fmla="*/ 23 h 25"/>
                  <a:gd name="T68" fmla="*/ 7 w 25"/>
                  <a:gd name="T69" fmla="*/ 25 h 25"/>
                  <a:gd name="T70" fmla="*/ 9 w 25"/>
                  <a:gd name="T71" fmla="*/ 24 h 25"/>
                  <a:gd name="T72" fmla="*/ 9 w 25"/>
                  <a:gd name="T73" fmla="*/ 22 h 25"/>
                  <a:gd name="T74" fmla="*/ 11 w 25"/>
                  <a:gd name="T75" fmla="*/ 17 h 25"/>
                  <a:gd name="T76" fmla="*/ 13 w 25"/>
                  <a:gd name="T77" fmla="*/ 17 h 25"/>
                  <a:gd name="T78" fmla="*/ 15 w 25"/>
                  <a:gd name="T79" fmla="*/ 22 h 25"/>
                  <a:gd name="T80" fmla="*/ 15 w 25"/>
                  <a:gd name="T81" fmla="*/ 24 h 25"/>
                  <a:gd name="T82" fmla="*/ 17 w 25"/>
                  <a:gd name="T83" fmla="*/ 25 h 25"/>
                  <a:gd name="T84" fmla="*/ 18 w 25"/>
                  <a:gd name="T85" fmla="*/ 23 h 25"/>
                  <a:gd name="T86" fmla="*/ 16 w 25"/>
                  <a:gd name="T87" fmla="*/ 22 h 25"/>
                  <a:gd name="T88" fmla="*/ 14 w 25"/>
                  <a:gd name="T89" fmla="*/ 17 h 25"/>
                  <a:gd name="T90" fmla="*/ 16 w 25"/>
                  <a:gd name="T91" fmla="*/ 15 h 25"/>
                  <a:gd name="T92" fmla="*/ 21 w 25"/>
                  <a:gd name="T93" fmla="*/ 17 h 25"/>
                  <a:gd name="T94" fmla="*/ 22 w 25"/>
                  <a:gd name="T95" fmla="*/ 19 h 25"/>
                  <a:gd name="T96" fmla="*/ 24 w 25"/>
                  <a:gd name="T97" fmla="*/ 18 h 25"/>
                  <a:gd name="T98" fmla="*/ 23 w 25"/>
                  <a:gd name="T99" fmla="*/ 16 h 25"/>
                  <a:gd name="T100" fmla="*/ 21 w 25"/>
                  <a:gd name="T101" fmla="*/ 16 h 25"/>
                  <a:gd name="T102" fmla="*/ 17 w 25"/>
                  <a:gd name="T103" fmla="*/ 14 h 25"/>
                  <a:gd name="T104" fmla="*/ 17 w 25"/>
                  <a:gd name="T105" fmla="*/ 11 h 25"/>
                  <a:gd name="T106" fmla="*/ 21 w 25"/>
                  <a:gd name="T107" fmla="*/ 9 h 25"/>
                  <a:gd name="T108" fmla="*/ 23 w 25"/>
                  <a:gd name="T109" fmla="*/ 10 h 25"/>
                  <a:gd name="T110" fmla="*/ 24 w 25"/>
                  <a:gd name="T111" fmla="*/ 8 h 25"/>
                  <a:gd name="T112" fmla="*/ 22 w 25"/>
                  <a:gd name="T113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" h="25">
                    <a:moveTo>
                      <a:pt x="22" y="7"/>
                    </a:moveTo>
                    <a:cubicBezTo>
                      <a:pt x="21" y="7"/>
                      <a:pt x="21" y="8"/>
                      <a:pt x="21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5" y="9"/>
                      <a:pt x="14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8" y="2"/>
                      <a:pt x="18" y="1"/>
                      <a:pt x="17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5" y="3"/>
                      <a:pt x="15" y="3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8" y="10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9" y="17"/>
                      <a:pt x="10" y="17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6" y="24"/>
                      <a:pt x="6" y="25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9" y="23"/>
                      <a:pt x="9" y="23"/>
                      <a:pt x="9" y="22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2" y="18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8" y="24"/>
                      <a:pt x="18" y="24"/>
                      <a:pt x="18" y="23"/>
                    </a:cubicBezTo>
                    <a:cubicBezTo>
                      <a:pt x="18" y="22"/>
                      <a:pt x="17" y="22"/>
                      <a:pt x="16" y="22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3" y="19"/>
                      <a:pt x="24" y="19"/>
                      <a:pt x="24" y="18"/>
                    </a:cubicBezTo>
                    <a:cubicBezTo>
                      <a:pt x="25" y="17"/>
                      <a:pt x="24" y="16"/>
                      <a:pt x="23" y="16"/>
                    </a:cubicBezTo>
                    <a:cubicBezTo>
                      <a:pt x="23" y="15"/>
                      <a:pt x="22" y="16"/>
                      <a:pt x="21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2"/>
                      <a:pt x="17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9"/>
                      <a:pt x="25" y="8"/>
                      <a:pt x="24" y="8"/>
                    </a:cubicBezTo>
                    <a:cubicBezTo>
                      <a:pt x="24" y="7"/>
                      <a:pt x="23" y="6"/>
                      <a:pt x="2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6"/>
              <p:cNvSpPr>
                <a:spLocks/>
              </p:cNvSpPr>
              <p:nvPr/>
            </p:nvSpPr>
            <p:spPr bwMode="auto">
              <a:xfrm>
                <a:off x="2470150" y="747713"/>
                <a:ext cx="279400" cy="285750"/>
              </a:xfrm>
              <a:custGeom>
                <a:avLst/>
                <a:gdLst>
                  <a:gd name="T0" fmla="*/ 45 w 49"/>
                  <a:gd name="T1" fmla="*/ 10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7 w 49"/>
                  <a:gd name="T9" fmla="*/ 7 h 50"/>
                  <a:gd name="T10" fmla="*/ 15 w 49"/>
                  <a:gd name="T11" fmla="*/ 2 h 50"/>
                  <a:gd name="T12" fmla="*/ 11 w 49"/>
                  <a:gd name="T13" fmla="*/ 14 h 50"/>
                  <a:gd name="T14" fmla="*/ 14 w 49"/>
                  <a:gd name="T15" fmla="*/ 18 h 50"/>
                  <a:gd name="T16" fmla="*/ 14 w 49"/>
                  <a:gd name="T17" fmla="*/ 18 h 50"/>
                  <a:gd name="T18" fmla="*/ 6 w 49"/>
                  <a:gd name="T19" fmla="*/ 18 h 50"/>
                  <a:gd name="T20" fmla="*/ 2 w 49"/>
                  <a:gd name="T21" fmla="*/ 30 h 50"/>
                  <a:gd name="T22" fmla="*/ 14 w 49"/>
                  <a:gd name="T23" fmla="*/ 34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0 h 50"/>
                  <a:gd name="T36" fmla="*/ 47 w 49"/>
                  <a:gd name="T37" fmla="*/ 28 h 50"/>
                  <a:gd name="T38" fmla="*/ 39 w 49"/>
                  <a:gd name="T39" fmla="*/ 23 h 50"/>
                  <a:gd name="T40" fmla="*/ 40 w 49"/>
                  <a:gd name="T41" fmla="*/ 22 h 50"/>
                  <a:gd name="T42" fmla="*/ 45 w 49"/>
                  <a:gd name="T4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0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0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0"/>
                      <a:pt x="28" y="8"/>
                      <a:pt x="27" y="7"/>
                    </a:cubicBezTo>
                    <a:cubicBezTo>
                      <a:pt x="25" y="2"/>
                      <a:pt x="20" y="0"/>
                      <a:pt x="15" y="2"/>
                    </a:cubicBezTo>
                    <a:cubicBezTo>
                      <a:pt x="11" y="4"/>
                      <a:pt x="9" y="9"/>
                      <a:pt x="11" y="14"/>
                    </a:cubicBezTo>
                    <a:cubicBezTo>
                      <a:pt x="12" y="16"/>
                      <a:pt x="13" y="17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7"/>
                      <a:pt x="9" y="17"/>
                      <a:pt x="6" y="18"/>
                    </a:cubicBezTo>
                    <a:cubicBezTo>
                      <a:pt x="2" y="20"/>
                      <a:pt x="0" y="25"/>
                      <a:pt x="2" y="30"/>
                    </a:cubicBezTo>
                    <a:cubicBezTo>
                      <a:pt x="4" y="34"/>
                      <a:pt x="9" y="36"/>
                      <a:pt x="14" y="34"/>
                    </a:cubicBezTo>
                    <a:cubicBezTo>
                      <a:pt x="15" y="34"/>
                      <a:pt x="15" y="34"/>
                      <a:pt x="16" y="33"/>
                    </a:cubicBezTo>
                    <a:cubicBezTo>
                      <a:pt x="13" y="36"/>
                      <a:pt x="12" y="40"/>
                      <a:pt x="14" y="43"/>
                    </a:cubicBezTo>
                    <a:cubicBezTo>
                      <a:pt x="16" y="48"/>
                      <a:pt x="21" y="50"/>
                      <a:pt x="26" y="48"/>
                    </a:cubicBezTo>
                    <a:cubicBezTo>
                      <a:pt x="31" y="46"/>
                      <a:pt x="33" y="40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0"/>
                      <a:pt x="38" y="42"/>
                      <a:pt x="43" y="40"/>
                    </a:cubicBezTo>
                    <a:cubicBezTo>
                      <a:pt x="47" y="38"/>
                      <a:pt x="49" y="33"/>
                      <a:pt x="47" y="28"/>
                    </a:cubicBezTo>
                    <a:cubicBezTo>
                      <a:pt x="46" y="25"/>
                      <a:pt x="42" y="23"/>
                      <a:pt x="39" y="23"/>
                    </a:cubicBezTo>
                    <a:cubicBezTo>
                      <a:pt x="39" y="23"/>
                      <a:pt x="40" y="23"/>
                      <a:pt x="40" y="22"/>
                    </a:cubicBezTo>
                    <a:cubicBezTo>
                      <a:pt x="45" y="20"/>
                      <a:pt x="47" y="15"/>
                      <a:pt x="45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37"/>
              <p:cNvSpPr>
                <a:spLocks/>
              </p:cNvSpPr>
              <p:nvPr/>
            </p:nvSpPr>
            <p:spPr bwMode="auto">
              <a:xfrm>
                <a:off x="2543175" y="815975"/>
                <a:ext cx="136525" cy="138113"/>
              </a:xfrm>
              <a:custGeom>
                <a:avLst/>
                <a:gdLst>
                  <a:gd name="T0" fmla="*/ 21 w 24"/>
                  <a:gd name="T1" fmla="*/ 6 h 24"/>
                  <a:gd name="T2" fmla="*/ 21 w 24"/>
                  <a:gd name="T3" fmla="*/ 7 h 24"/>
                  <a:gd name="T4" fmla="*/ 16 w 24"/>
                  <a:gd name="T5" fmla="*/ 9 h 24"/>
                  <a:gd name="T6" fmla="*/ 14 w 24"/>
                  <a:gd name="T7" fmla="*/ 8 h 24"/>
                  <a:gd name="T8" fmla="*/ 16 w 24"/>
                  <a:gd name="T9" fmla="*/ 3 h 24"/>
                  <a:gd name="T10" fmla="*/ 17 w 24"/>
                  <a:gd name="T11" fmla="*/ 2 h 24"/>
                  <a:gd name="T12" fmla="*/ 17 w 24"/>
                  <a:gd name="T13" fmla="*/ 0 h 24"/>
                  <a:gd name="T14" fmla="*/ 15 w 24"/>
                  <a:gd name="T15" fmla="*/ 1 h 24"/>
                  <a:gd name="T16" fmla="*/ 15 w 24"/>
                  <a:gd name="T17" fmla="*/ 3 h 24"/>
                  <a:gd name="T18" fmla="*/ 13 w 24"/>
                  <a:gd name="T19" fmla="*/ 7 h 24"/>
                  <a:gd name="T20" fmla="*/ 11 w 24"/>
                  <a:gd name="T21" fmla="*/ 7 h 24"/>
                  <a:gd name="T22" fmla="*/ 9 w 24"/>
                  <a:gd name="T23" fmla="*/ 3 h 24"/>
                  <a:gd name="T24" fmla="*/ 9 w 24"/>
                  <a:gd name="T25" fmla="*/ 1 h 24"/>
                  <a:gd name="T26" fmla="*/ 7 w 24"/>
                  <a:gd name="T27" fmla="*/ 0 h 24"/>
                  <a:gd name="T28" fmla="*/ 6 w 24"/>
                  <a:gd name="T29" fmla="*/ 2 h 24"/>
                  <a:gd name="T30" fmla="*/ 8 w 24"/>
                  <a:gd name="T31" fmla="*/ 3 h 24"/>
                  <a:gd name="T32" fmla="*/ 10 w 24"/>
                  <a:gd name="T33" fmla="*/ 8 h 24"/>
                  <a:gd name="T34" fmla="*/ 8 w 24"/>
                  <a:gd name="T35" fmla="*/ 10 h 24"/>
                  <a:gd name="T36" fmla="*/ 3 w 24"/>
                  <a:gd name="T37" fmla="*/ 8 h 24"/>
                  <a:gd name="T38" fmla="*/ 3 w 24"/>
                  <a:gd name="T39" fmla="*/ 6 h 24"/>
                  <a:gd name="T40" fmla="*/ 1 w 24"/>
                  <a:gd name="T41" fmla="*/ 7 h 24"/>
                  <a:gd name="T42" fmla="*/ 1 w 24"/>
                  <a:gd name="T43" fmla="*/ 9 h 24"/>
                  <a:gd name="T44" fmla="*/ 3 w 24"/>
                  <a:gd name="T45" fmla="*/ 9 h 24"/>
                  <a:gd name="T46" fmla="*/ 8 w 24"/>
                  <a:gd name="T47" fmla="*/ 11 h 24"/>
                  <a:gd name="T48" fmla="*/ 8 w 24"/>
                  <a:gd name="T49" fmla="*/ 13 h 24"/>
                  <a:gd name="T50" fmla="*/ 3 w 24"/>
                  <a:gd name="T51" fmla="*/ 15 h 24"/>
                  <a:gd name="T52" fmla="*/ 2 w 24"/>
                  <a:gd name="T53" fmla="*/ 15 h 24"/>
                  <a:gd name="T54" fmla="*/ 1 w 24"/>
                  <a:gd name="T55" fmla="*/ 17 h 24"/>
                  <a:gd name="T56" fmla="*/ 3 w 24"/>
                  <a:gd name="T57" fmla="*/ 18 h 24"/>
                  <a:gd name="T58" fmla="*/ 4 w 24"/>
                  <a:gd name="T59" fmla="*/ 16 h 24"/>
                  <a:gd name="T60" fmla="*/ 8 w 24"/>
                  <a:gd name="T61" fmla="*/ 14 h 24"/>
                  <a:gd name="T62" fmla="*/ 10 w 24"/>
                  <a:gd name="T63" fmla="*/ 16 h 24"/>
                  <a:gd name="T64" fmla="*/ 8 w 24"/>
                  <a:gd name="T65" fmla="*/ 20 h 24"/>
                  <a:gd name="T66" fmla="*/ 7 w 24"/>
                  <a:gd name="T67" fmla="*/ 21 h 24"/>
                  <a:gd name="T68" fmla="*/ 8 w 24"/>
                  <a:gd name="T69" fmla="*/ 23 h 24"/>
                  <a:gd name="T70" fmla="*/ 10 w 24"/>
                  <a:gd name="T71" fmla="*/ 22 h 24"/>
                  <a:gd name="T72" fmla="*/ 9 w 24"/>
                  <a:gd name="T73" fmla="*/ 21 h 24"/>
                  <a:gd name="T74" fmla="*/ 11 w 24"/>
                  <a:gd name="T75" fmla="*/ 16 h 24"/>
                  <a:gd name="T76" fmla="*/ 13 w 24"/>
                  <a:gd name="T77" fmla="*/ 16 h 24"/>
                  <a:gd name="T78" fmla="*/ 15 w 24"/>
                  <a:gd name="T79" fmla="*/ 21 h 24"/>
                  <a:gd name="T80" fmla="*/ 15 w 24"/>
                  <a:gd name="T81" fmla="*/ 22 h 24"/>
                  <a:gd name="T82" fmla="*/ 17 w 24"/>
                  <a:gd name="T83" fmla="*/ 23 h 24"/>
                  <a:gd name="T84" fmla="*/ 18 w 24"/>
                  <a:gd name="T85" fmla="*/ 21 h 24"/>
                  <a:gd name="T86" fmla="*/ 16 w 24"/>
                  <a:gd name="T87" fmla="*/ 20 h 24"/>
                  <a:gd name="T88" fmla="*/ 14 w 24"/>
                  <a:gd name="T89" fmla="*/ 16 h 24"/>
                  <a:gd name="T90" fmla="*/ 16 w 24"/>
                  <a:gd name="T91" fmla="*/ 14 h 24"/>
                  <a:gd name="T92" fmla="*/ 21 w 24"/>
                  <a:gd name="T93" fmla="*/ 16 h 24"/>
                  <a:gd name="T94" fmla="*/ 22 w 24"/>
                  <a:gd name="T95" fmla="*/ 17 h 24"/>
                  <a:gd name="T96" fmla="*/ 24 w 24"/>
                  <a:gd name="T97" fmla="*/ 16 h 24"/>
                  <a:gd name="T98" fmla="*/ 23 w 24"/>
                  <a:gd name="T99" fmla="*/ 14 h 24"/>
                  <a:gd name="T100" fmla="*/ 21 w 24"/>
                  <a:gd name="T101" fmla="*/ 15 h 24"/>
                  <a:gd name="T102" fmla="*/ 16 w 24"/>
                  <a:gd name="T103" fmla="*/ 13 h 24"/>
                  <a:gd name="T104" fmla="*/ 16 w 24"/>
                  <a:gd name="T105" fmla="*/ 10 h 24"/>
                  <a:gd name="T106" fmla="*/ 21 w 24"/>
                  <a:gd name="T107" fmla="*/ 8 h 24"/>
                  <a:gd name="T108" fmla="*/ 23 w 24"/>
                  <a:gd name="T109" fmla="*/ 9 h 24"/>
                  <a:gd name="T110" fmla="*/ 24 w 24"/>
                  <a:gd name="T111" fmla="*/ 7 h 24"/>
                  <a:gd name="T112" fmla="*/ 21 w 24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" h="24">
                    <a:moveTo>
                      <a:pt x="21" y="6"/>
                    </a:moveTo>
                    <a:cubicBezTo>
                      <a:pt x="21" y="6"/>
                      <a:pt x="21" y="7"/>
                      <a:pt x="21" y="7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5" y="8"/>
                      <a:pt x="14" y="8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4" y="2"/>
                      <a:pt x="15" y="2"/>
                      <a:pt x="15" y="3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2" y="15"/>
                      <a:pt x="2" y="15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10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7" y="21"/>
                      <a:pt x="7" y="21"/>
                    </a:cubicBezTo>
                    <a:cubicBezTo>
                      <a:pt x="7" y="22"/>
                      <a:pt x="7" y="23"/>
                      <a:pt x="8" y="23"/>
                    </a:cubicBezTo>
                    <a:cubicBezTo>
                      <a:pt x="9" y="24"/>
                      <a:pt x="9" y="23"/>
                      <a:pt x="10" y="22"/>
                    </a:cubicBezTo>
                    <a:cubicBezTo>
                      <a:pt x="10" y="22"/>
                      <a:pt x="10" y="21"/>
                      <a:pt x="9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3" y="16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6" y="15"/>
                      <a:pt x="16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7"/>
                      <a:pt x="22" y="17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4" y="15"/>
                      <a:pt x="24" y="14"/>
                      <a:pt x="23" y="14"/>
                    </a:cubicBezTo>
                    <a:cubicBezTo>
                      <a:pt x="22" y="14"/>
                      <a:pt x="22" y="14"/>
                      <a:pt x="21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2"/>
                      <a:pt x="17" y="11"/>
                      <a:pt x="16" y="1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4" y="8"/>
                      <a:pt x="24" y="7"/>
                      <a:pt x="24" y="7"/>
                    </a:cubicBezTo>
                    <a:cubicBezTo>
                      <a:pt x="23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38"/>
              <p:cNvSpPr>
                <a:spLocks/>
              </p:cNvSpPr>
              <p:nvPr/>
            </p:nvSpPr>
            <p:spPr bwMode="auto">
              <a:xfrm>
                <a:off x="2525713" y="1355725"/>
                <a:ext cx="280988" cy="285750"/>
              </a:xfrm>
              <a:custGeom>
                <a:avLst/>
                <a:gdLst>
                  <a:gd name="T0" fmla="*/ 45 w 49"/>
                  <a:gd name="T1" fmla="*/ 11 h 50"/>
                  <a:gd name="T2" fmla="*/ 33 w 49"/>
                  <a:gd name="T3" fmla="*/ 6 h 50"/>
                  <a:gd name="T4" fmla="*/ 28 w 49"/>
                  <a:gd name="T5" fmla="*/ 12 h 50"/>
                  <a:gd name="T6" fmla="*/ 28 w 49"/>
                  <a:gd name="T7" fmla="*/ 12 h 50"/>
                  <a:gd name="T8" fmla="*/ 28 w 49"/>
                  <a:gd name="T9" fmla="*/ 7 h 50"/>
                  <a:gd name="T10" fmla="*/ 16 w 49"/>
                  <a:gd name="T11" fmla="*/ 2 h 50"/>
                  <a:gd name="T12" fmla="*/ 11 w 49"/>
                  <a:gd name="T13" fmla="*/ 14 h 50"/>
                  <a:gd name="T14" fmla="*/ 15 w 49"/>
                  <a:gd name="T15" fmla="*/ 18 h 50"/>
                  <a:gd name="T16" fmla="*/ 15 w 49"/>
                  <a:gd name="T17" fmla="*/ 18 h 50"/>
                  <a:gd name="T18" fmla="*/ 7 w 49"/>
                  <a:gd name="T19" fmla="*/ 18 h 50"/>
                  <a:gd name="T20" fmla="*/ 2 w 49"/>
                  <a:gd name="T21" fmla="*/ 30 h 50"/>
                  <a:gd name="T22" fmla="*/ 14 w 49"/>
                  <a:gd name="T23" fmla="*/ 35 h 50"/>
                  <a:gd name="T24" fmla="*/ 16 w 49"/>
                  <a:gd name="T25" fmla="*/ 33 h 50"/>
                  <a:gd name="T26" fmla="*/ 14 w 49"/>
                  <a:gd name="T27" fmla="*/ 43 h 50"/>
                  <a:gd name="T28" fmla="*/ 26 w 49"/>
                  <a:gd name="T29" fmla="*/ 48 h 50"/>
                  <a:gd name="T30" fmla="*/ 31 w 49"/>
                  <a:gd name="T31" fmla="*/ 36 h 50"/>
                  <a:gd name="T32" fmla="*/ 31 w 49"/>
                  <a:gd name="T33" fmla="*/ 36 h 50"/>
                  <a:gd name="T34" fmla="*/ 43 w 49"/>
                  <a:gd name="T35" fmla="*/ 41 h 50"/>
                  <a:gd name="T36" fmla="*/ 47 w 49"/>
                  <a:gd name="T37" fmla="*/ 29 h 50"/>
                  <a:gd name="T38" fmla="*/ 39 w 49"/>
                  <a:gd name="T39" fmla="*/ 23 h 50"/>
                  <a:gd name="T40" fmla="*/ 41 w 49"/>
                  <a:gd name="T41" fmla="*/ 23 h 50"/>
                  <a:gd name="T42" fmla="*/ 45 w 49"/>
                  <a:gd name="T43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" h="50">
                    <a:moveTo>
                      <a:pt x="45" y="11"/>
                    </a:moveTo>
                    <a:cubicBezTo>
                      <a:pt x="43" y="6"/>
                      <a:pt x="38" y="4"/>
                      <a:pt x="33" y="6"/>
                    </a:cubicBezTo>
                    <a:cubicBezTo>
                      <a:pt x="31" y="7"/>
                      <a:pt x="29" y="9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0"/>
                      <a:pt x="28" y="9"/>
                      <a:pt x="28" y="7"/>
                    </a:cubicBezTo>
                    <a:cubicBezTo>
                      <a:pt x="26" y="2"/>
                      <a:pt x="20" y="0"/>
                      <a:pt x="16" y="2"/>
                    </a:cubicBezTo>
                    <a:cubicBezTo>
                      <a:pt x="11" y="4"/>
                      <a:pt x="9" y="10"/>
                      <a:pt x="11" y="14"/>
                    </a:cubicBezTo>
                    <a:cubicBezTo>
                      <a:pt x="12" y="16"/>
                      <a:pt x="13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7"/>
                      <a:pt x="9" y="17"/>
                      <a:pt x="7" y="18"/>
                    </a:cubicBezTo>
                    <a:cubicBezTo>
                      <a:pt x="2" y="20"/>
                      <a:pt x="0" y="26"/>
                      <a:pt x="2" y="30"/>
                    </a:cubicBezTo>
                    <a:cubicBezTo>
                      <a:pt x="4" y="35"/>
                      <a:pt x="9" y="37"/>
                      <a:pt x="14" y="35"/>
                    </a:cubicBezTo>
                    <a:cubicBezTo>
                      <a:pt x="15" y="34"/>
                      <a:pt x="16" y="34"/>
                      <a:pt x="16" y="33"/>
                    </a:cubicBezTo>
                    <a:cubicBezTo>
                      <a:pt x="14" y="36"/>
                      <a:pt x="13" y="40"/>
                      <a:pt x="14" y="43"/>
                    </a:cubicBezTo>
                    <a:cubicBezTo>
                      <a:pt x="16" y="48"/>
                      <a:pt x="22" y="50"/>
                      <a:pt x="26" y="48"/>
                    </a:cubicBezTo>
                    <a:cubicBezTo>
                      <a:pt x="31" y="46"/>
                      <a:pt x="33" y="41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3" y="41"/>
                      <a:pt x="38" y="43"/>
                      <a:pt x="43" y="41"/>
                    </a:cubicBezTo>
                    <a:cubicBezTo>
                      <a:pt x="47" y="39"/>
                      <a:pt x="49" y="33"/>
                      <a:pt x="47" y="29"/>
                    </a:cubicBezTo>
                    <a:cubicBezTo>
                      <a:pt x="46" y="25"/>
                      <a:pt x="43" y="23"/>
                      <a:pt x="39" y="23"/>
                    </a:cubicBezTo>
                    <a:cubicBezTo>
                      <a:pt x="40" y="23"/>
                      <a:pt x="40" y="23"/>
                      <a:pt x="41" y="23"/>
                    </a:cubicBezTo>
                    <a:cubicBezTo>
                      <a:pt x="45" y="21"/>
                      <a:pt x="47" y="15"/>
                      <a:pt x="45" y="11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39"/>
              <p:cNvSpPr>
                <a:spLocks/>
              </p:cNvSpPr>
              <p:nvPr/>
            </p:nvSpPr>
            <p:spPr bwMode="auto">
              <a:xfrm>
                <a:off x="2606675" y="1423988"/>
                <a:ext cx="130175" cy="138113"/>
              </a:xfrm>
              <a:custGeom>
                <a:avLst/>
                <a:gdLst>
                  <a:gd name="T0" fmla="*/ 21 w 23"/>
                  <a:gd name="T1" fmla="*/ 6 h 24"/>
                  <a:gd name="T2" fmla="*/ 20 w 23"/>
                  <a:gd name="T3" fmla="*/ 8 h 24"/>
                  <a:gd name="T4" fmla="*/ 15 w 23"/>
                  <a:gd name="T5" fmla="*/ 10 h 24"/>
                  <a:gd name="T6" fmla="*/ 13 w 23"/>
                  <a:gd name="T7" fmla="*/ 8 h 24"/>
                  <a:gd name="T8" fmla="*/ 15 w 23"/>
                  <a:gd name="T9" fmla="*/ 3 h 24"/>
                  <a:gd name="T10" fmla="*/ 17 w 23"/>
                  <a:gd name="T11" fmla="*/ 2 h 24"/>
                  <a:gd name="T12" fmla="*/ 16 w 23"/>
                  <a:gd name="T13" fmla="*/ 0 h 24"/>
                  <a:gd name="T14" fmla="*/ 14 w 23"/>
                  <a:gd name="T15" fmla="*/ 1 h 24"/>
                  <a:gd name="T16" fmla="*/ 14 w 23"/>
                  <a:gd name="T17" fmla="*/ 3 h 24"/>
                  <a:gd name="T18" fmla="*/ 12 w 23"/>
                  <a:gd name="T19" fmla="*/ 8 h 24"/>
                  <a:gd name="T20" fmla="*/ 10 w 23"/>
                  <a:gd name="T21" fmla="*/ 8 h 24"/>
                  <a:gd name="T22" fmla="*/ 8 w 23"/>
                  <a:gd name="T23" fmla="*/ 3 h 24"/>
                  <a:gd name="T24" fmla="*/ 8 w 23"/>
                  <a:gd name="T25" fmla="*/ 1 h 24"/>
                  <a:gd name="T26" fmla="*/ 6 w 23"/>
                  <a:gd name="T27" fmla="*/ 1 h 24"/>
                  <a:gd name="T28" fmla="*/ 5 w 23"/>
                  <a:gd name="T29" fmla="*/ 3 h 24"/>
                  <a:gd name="T30" fmla="*/ 7 w 23"/>
                  <a:gd name="T31" fmla="*/ 4 h 24"/>
                  <a:gd name="T32" fmla="*/ 9 w 23"/>
                  <a:gd name="T33" fmla="*/ 8 h 24"/>
                  <a:gd name="T34" fmla="*/ 7 w 23"/>
                  <a:gd name="T35" fmla="*/ 10 h 24"/>
                  <a:gd name="T36" fmla="*/ 3 w 23"/>
                  <a:gd name="T37" fmla="*/ 8 h 24"/>
                  <a:gd name="T38" fmla="*/ 2 w 23"/>
                  <a:gd name="T39" fmla="*/ 7 h 24"/>
                  <a:gd name="T40" fmla="*/ 0 w 23"/>
                  <a:gd name="T41" fmla="*/ 8 h 24"/>
                  <a:gd name="T42" fmla="*/ 1 w 23"/>
                  <a:gd name="T43" fmla="*/ 10 h 24"/>
                  <a:gd name="T44" fmla="*/ 2 w 23"/>
                  <a:gd name="T45" fmla="*/ 9 h 24"/>
                  <a:gd name="T46" fmla="*/ 7 w 23"/>
                  <a:gd name="T47" fmla="*/ 11 h 24"/>
                  <a:gd name="T48" fmla="*/ 7 w 23"/>
                  <a:gd name="T49" fmla="*/ 14 h 24"/>
                  <a:gd name="T50" fmla="*/ 3 w 23"/>
                  <a:gd name="T51" fmla="*/ 15 h 24"/>
                  <a:gd name="T52" fmla="*/ 1 w 23"/>
                  <a:gd name="T53" fmla="*/ 15 h 24"/>
                  <a:gd name="T54" fmla="*/ 0 w 23"/>
                  <a:gd name="T55" fmla="*/ 17 h 24"/>
                  <a:gd name="T56" fmla="*/ 2 w 23"/>
                  <a:gd name="T57" fmla="*/ 18 h 24"/>
                  <a:gd name="T58" fmla="*/ 3 w 23"/>
                  <a:gd name="T59" fmla="*/ 16 h 24"/>
                  <a:gd name="T60" fmla="*/ 7 w 23"/>
                  <a:gd name="T61" fmla="*/ 14 h 24"/>
                  <a:gd name="T62" fmla="*/ 9 w 23"/>
                  <a:gd name="T63" fmla="*/ 16 h 24"/>
                  <a:gd name="T64" fmla="*/ 8 w 23"/>
                  <a:gd name="T65" fmla="*/ 21 h 24"/>
                  <a:gd name="T66" fmla="*/ 6 w 23"/>
                  <a:gd name="T67" fmla="*/ 22 h 24"/>
                  <a:gd name="T68" fmla="*/ 7 w 23"/>
                  <a:gd name="T69" fmla="*/ 24 h 24"/>
                  <a:gd name="T70" fmla="*/ 9 w 23"/>
                  <a:gd name="T71" fmla="*/ 23 h 24"/>
                  <a:gd name="T72" fmla="*/ 8 w 23"/>
                  <a:gd name="T73" fmla="*/ 21 h 24"/>
                  <a:gd name="T74" fmla="*/ 10 w 23"/>
                  <a:gd name="T75" fmla="*/ 17 h 24"/>
                  <a:gd name="T76" fmla="*/ 13 w 23"/>
                  <a:gd name="T77" fmla="*/ 16 h 24"/>
                  <a:gd name="T78" fmla="*/ 15 w 23"/>
                  <a:gd name="T79" fmla="*/ 21 h 24"/>
                  <a:gd name="T80" fmla="*/ 14 w 23"/>
                  <a:gd name="T81" fmla="*/ 23 h 24"/>
                  <a:gd name="T82" fmla="*/ 16 w 23"/>
                  <a:gd name="T83" fmla="*/ 23 h 24"/>
                  <a:gd name="T84" fmla="*/ 17 w 23"/>
                  <a:gd name="T85" fmla="*/ 21 h 24"/>
                  <a:gd name="T86" fmla="*/ 16 w 23"/>
                  <a:gd name="T87" fmla="*/ 20 h 24"/>
                  <a:gd name="T88" fmla="*/ 14 w 23"/>
                  <a:gd name="T89" fmla="*/ 16 h 24"/>
                  <a:gd name="T90" fmla="*/ 15 w 23"/>
                  <a:gd name="T91" fmla="*/ 14 h 24"/>
                  <a:gd name="T92" fmla="*/ 20 w 23"/>
                  <a:gd name="T93" fmla="*/ 16 h 24"/>
                  <a:gd name="T94" fmla="*/ 21 w 23"/>
                  <a:gd name="T95" fmla="*/ 17 h 24"/>
                  <a:gd name="T96" fmla="*/ 23 w 23"/>
                  <a:gd name="T97" fmla="*/ 16 h 24"/>
                  <a:gd name="T98" fmla="*/ 22 w 23"/>
                  <a:gd name="T99" fmla="*/ 14 h 24"/>
                  <a:gd name="T100" fmla="*/ 20 w 23"/>
                  <a:gd name="T101" fmla="*/ 15 h 24"/>
                  <a:gd name="T102" fmla="*/ 16 w 23"/>
                  <a:gd name="T103" fmla="*/ 13 h 24"/>
                  <a:gd name="T104" fmla="*/ 16 w 23"/>
                  <a:gd name="T105" fmla="*/ 11 h 24"/>
                  <a:gd name="T106" fmla="*/ 20 w 23"/>
                  <a:gd name="T107" fmla="*/ 9 h 24"/>
                  <a:gd name="T108" fmla="*/ 22 w 23"/>
                  <a:gd name="T109" fmla="*/ 9 h 24"/>
                  <a:gd name="T110" fmla="*/ 23 w 23"/>
                  <a:gd name="T111" fmla="*/ 7 h 24"/>
                  <a:gd name="T112" fmla="*/ 21 w 23"/>
                  <a:gd name="T113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24">
                    <a:moveTo>
                      <a:pt x="21" y="6"/>
                    </a:moveTo>
                    <a:cubicBezTo>
                      <a:pt x="20" y="6"/>
                      <a:pt x="20" y="7"/>
                      <a:pt x="20" y="8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8"/>
                      <a:pt x="13" y="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7" y="2"/>
                      <a:pt x="17" y="1"/>
                      <a:pt x="16" y="0"/>
                    </a:cubicBezTo>
                    <a:cubicBezTo>
                      <a:pt x="15" y="0"/>
                      <a:pt x="14" y="1"/>
                      <a:pt x="14" y="1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6" y="3"/>
                      <a:pt x="6" y="4"/>
                      <a:pt x="7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9"/>
                      <a:pt x="1" y="10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7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1"/>
                      <a:pt x="6" y="21"/>
                      <a:pt x="6" y="22"/>
                    </a:cubicBezTo>
                    <a:cubicBezTo>
                      <a:pt x="6" y="22"/>
                      <a:pt x="6" y="23"/>
                      <a:pt x="7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2"/>
                      <a:pt x="14" y="23"/>
                    </a:cubicBezTo>
                    <a:cubicBezTo>
                      <a:pt x="15" y="23"/>
                      <a:pt x="16" y="24"/>
                      <a:pt x="16" y="23"/>
                    </a:cubicBezTo>
                    <a:cubicBezTo>
                      <a:pt x="17" y="23"/>
                      <a:pt x="17" y="22"/>
                      <a:pt x="17" y="21"/>
                    </a:cubicBezTo>
                    <a:cubicBezTo>
                      <a:pt x="17" y="21"/>
                      <a:pt x="16" y="20"/>
                      <a:pt x="16" y="20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7"/>
                      <a:pt x="23" y="16"/>
                    </a:cubicBezTo>
                    <a:cubicBezTo>
                      <a:pt x="23" y="16"/>
                      <a:pt x="23" y="15"/>
                      <a:pt x="22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2" y="9"/>
                    </a:cubicBezTo>
                    <a:cubicBezTo>
                      <a:pt x="23" y="9"/>
                      <a:pt x="23" y="8"/>
                      <a:pt x="23" y="7"/>
                    </a:cubicBezTo>
                    <a:cubicBezTo>
                      <a:pt x="22" y="6"/>
                      <a:pt x="22" y="6"/>
                      <a:pt x="2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0"/>
              <p:cNvSpPr>
                <a:spLocks/>
              </p:cNvSpPr>
              <p:nvPr/>
            </p:nvSpPr>
            <p:spPr bwMode="auto">
              <a:xfrm>
                <a:off x="2736850" y="1463675"/>
                <a:ext cx="433388" cy="441325"/>
              </a:xfrm>
              <a:custGeom>
                <a:avLst/>
                <a:gdLst>
                  <a:gd name="T0" fmla="*/ 70 w 76"/>
                  <a:gd name="T1" fmla="*/ 16 h 77"/>
                  <a:gd name="T2" fmla="*/ 51 w 76"/>
                  <a:gd name="T3" fmla="*/ 9 h 77"/>
                  <a:gd name="T4" fmla="*/ 44 w 76"/>
                  <a:gd name="T5" fmla="*/ 18 h 77"/>
                  <a:gd name="T6" fmla="*/ 44 w 76"/>
                  <a:gd name="T7" fmla="*/ 18 h 77"/>
                  <a:gd name="T8" fmla="*/ 43 w 76"/>
                  <a:gd name="T9" fmla="*/ 11 h 77"/>
                  <a:gd name="T10" fmla="*/ 24 w 76"/>
                  <a:gd name="T11" fmla="*/ 4 h 77"/>
                  <a:gd name="T12" fmla="*/ 17 w 76"/>
                  <a:gd name="T13" fmla="*/ 22 h 77"/>
                  <a:gd name="T14" fmla="*/ 23 w 76"/>
                  <a:gd name="T15" fmla="*/ 28 h 77"/>
                  <a:gd name="T16" fmla="*/ 23 w 76"/>
                  <a:gd name="T17" fmla="*/ 28 h 77"/>
                  <a:gd name="T18" fmla="*/ 10 w 76"/>
                  <a:gd name="T19" fmla="*/ 28 h 77"/>
                  <a:gd name="T20" fmla="*/ 3 w 76"/>
                  <a:gd name="T21" fmla="*/ 46 h 77"/>
                  <a:gd name="T22" fmla="*/ 22 w 76"/>
                  <a:gd name="T23" fmla="*/ 53 h 77"/>
                  <a:gd name="T24" fmla="*/ 25 w 76"/>
                  <a:gd name="T25" fmla="*/ 51 h 77"/>
                  <a:gd name="T26" fmla="*/ 22 w 76"/>
                  <a:gd name="T27" fmla="*/ 66 h 77"/>
                  <a:gd name="T28" fmla="*/ 41 w 76"/>
                  <a:gd name="T29" fmla="*/ 73 h 77"/>
                  <a:gd name="T30" fmla="*/ 48 w 76"/>
                  <a:gd name="T31" fmla="*/ 55 h 77"/>
                  <a:gd name="T32" fmla="*/ 48 w 76"/>
                  <a:gd name="T33" fmla="*/ 55 h 77"/>
                  <a:gd name="T34" fmla="*/ 66 w 76"/>
                  <a:gd name="T35" fmla="*/ 62 h 77"/>
                  <a:gd name="T36" fmla="*/ 73 w 76"/>
                  <a:gd name="T37" fmla="*/ 44 h 77"/>
                  <a:gd name="T38" fmla="*/ 60 w 76"/>
                  <a:gd name="T39" fmla="*/ 35 h 77"/>
                  <a:gd name="T40" fmla="*/ 63 w 76"/>
                  <a:gd name="T41" fmla="*/ 35 h 77"/>
                  <a:gd name="T42" fmla="*/ 70 w 76"/>
                  <a:gd name="T43" fmla="*/ 1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77">
                    <a:moveTo>
                      <a:pt x="70" y="16"/>
                    </a:moveTo>
                    <a:cubicBezTo>
                      <a:pt x="67" y="9"/>
                      <a:pt x="58" y="6"/>
                      <a:pt x="51" y="9"/>
                    </a:cubicBezTo>
                    <a:cubicBezTo>
                      <a:pt x="47" y="11"/>
                      <a:pt x="45" y="14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6"/>
                      <a:pt x="44" y="13"/>
                      <a:pt x="43" y="11"/>
                    </a:cubicBezTo>
                    <a:cubicBezTo>
                      <a:pt x="39" y="4"/>
                      <a:pt x="31" y="0"/>
                      <a:pt x="24" y="4"/>
                    </a:cubicBezTo>
                    <a:cubicBezTo>
                      <a:pt x="17" y="7"/>
                      <a:pt x="14" y="15"/>
                      <a:pt x="17" y="22"/>
                    </a:cubicBezTo>
                    <a:cubicBezTo>
                      <a:pt x="18" y="25"/>
                      <a:pt x="20" y="27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9" y="26"/>
                      <a:pt x="15" y="26"/>
                      <a:pt x="10" y="28"/>
                    </a:cubicBezTo>
                    <a:cubicBezTo>
                      <a:pt x="3" y="31"/>
                      <a:pt x="0" y="39"/>
                      <a:pt x="3" y="46"/>
                    </a:cubicBezTo>
                    <a:cubicBezTo>
                      <a:pt x="7" y="53"/>
                      <a:pt x="15" y="56"/>
                      <a:pt x="22" y="53"/>
                    </a:cubicBezTo>
                    <a:cubicBezTo>
                      <a:pt x="23" y="52"/>
                      <a:pt x="24" y="52"/>
                      <a:pt x="25" y="51"/>
                    </a:cubicBezTo>
                    <a:cubicBezTo>
                      <a:pt x="21" y="55"/>
                      <a:pt x="20" y="61"/>
                      <a:pt x="22" y="66"/>
                    </a:cubicBezTo>
                    <a:cubicBezTo>
                      <a:pt x="25" y="73"/>
                      <a:pt x="34" y="77"/>
                      <a:pt x="41" y="73"/>
                    </a:cubicBezTo>
                    <a:cubicBezTo>
                      <a:pt x="48" y="70"/>
                      <a:pt x="51" y="62"/>
                      <a:pt x="48" y="55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1" y="62"/>
                      <a:pt x="59" y="65"/>
                      <a:pt x="66" y="62"/>
                    </a:cubicBezTo>
                    <a:cubicBezTo>
                      <a:pt x="73" y="59"/>
                      <a:pt x="76" y="51"/>
                      <a:pt x="73" y="44"/>
                    </a:cubicBezTo>
                    <a:cubicBezTo>
                      <a:pt x="71" y="38"/>
                      <a:pt x="65" y="35"/>
                      <a:pt x="60" y="35"/>
                    </a:cubicBezTo>
                    <a:cubicBezTo>
                      <a:pt x="61" y="35"/>
                      <a:pt x="62" y="35"/>
                      <a:pt x="63" y="35"/>
                    </a:cubicBezTo>
                    <a:cubicBezTo>
                      <a:pt x="70" y="31"/>
                      <a:pt x="73" y="23"/>
                      <a:pt x="70" y="1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1"/>
              <p:cNvSpPr>
                <a:spLocks/>
              </p:cNvSpPr>
              <p:nvPr/>
            </p:nvSpPr>
            <p:spPr bwMode="auto">
              <a:xfrm>
                <a:off x="2857500" y="1566863"/>
                <a:ext cx="211138" cy="212725"/>
              </a:xfrm>
              <a:custGeom>
                <a:avLst/>
                <a:gdLst>
                  <a:gd name="T0" fmla="*/ 33 w 37"/>
                  <a:gd name="T1" fmla="*/ 10 h 37"/>
                  <a:gd name="T2" fmla="*/ 31 w 37"/>
                  <a:gd name="T3" fmla="*/ 12 h 37"/>
                  <a:gd name="T4" fmla="*/ 24 w 37"/>
                  <a:gd name="T5" fmla="*/ 15 h 37"/>
                  <a:gd name="T6" fmla="*/ 21 w 37"/>
                  <a:gd name="T7" fmla="*/ 13 h 37"/>
                  <a:gd name="T8" fmla="*/ 24 w 37"/>
                  <a:gd name="T9" fmla="*/ 5 h 37"/>
                  <a:gd name="T10" fmla="*/ 26 w 37"/>
                  <a:gd name="T11" fmla="*/ 4 h 37"/>
                  <a:gd name="T12" fmla="*/ 25 w 37"/>
                  <a:gd name="T13" fmla="*/ 1 h 37"/>
                  <a:gd name="T14" fmla="*/ 22 w 37"/>
                  <a:gd name="T15" fmla="*/ 2 h 37"/>
                  <a:gd name="T16" fmla="*/ 23 w 37"/>
                  <a:gd name="T17" fmla="*/ 5 h 37"/>
                  <a:gd name="T18" fmla="*/ 20 w 37"/>
                  <a:gd name="T19" fmla="*/ 12 h 37"/>
                  <a:gd name="T20" fmla="*/ 16 w 37"/>
                  <a:gd name="T21" fmla="*/ 12 h 37"/>
                  <a:gd name="T22" fmla="*/ 13 w 37"/>
                  <a:gd name="T23" fmla="*/ 5 h 37"/>
                  <a:gd name="T24" fmla="*/ 13 w 37"/>
                  <a:gd name="T25" fmla="*/ 3 h 37"/>
                  <a:gd name="T26" fmla="*/ 10 w 37"/>
                  <a:gd name="T27" fmla="*/ 1 h 37"/>
                  <a:gd name="T28" fmla="*/ 9 w 37"/>
                  <a:gd name="T29" fmla="*/ 4 h 37"/>
                  <a:gd name="T30" fmla="*/ 11 w 37"/>
                  <a:gd name="T31" fmla="*/ 6 h 37"/>
                  <a:gd name="T32" fmla="*/ 15 w 37"/>
                  <a:gd name="T33" fmla="*/ 13 h 37"/>
                  <a:gd name="T34" fmla="*/ 12 w 37"/>
                  <a:gd name="T35" fmla="*/ 16 h 37"/>
                  <a:gd name="T36" fmla="*/ 5 w 37"/>
                  <a:gd name="T37" fmla="*/ 13 h 37"/>
                  <a:gd name="T38" fmla="*/ 4 w 37"/>
                  <a:gd name="T39" fmla="*/ 11 h 37"/>
                  <a:gd name="T40" fmla="*/ 1 w 37"/>
                  <a:gd name="T41" fmla="*/ 12 h 37"/>
                  <a:gd name="T42" fmla="*/ 2 w 37"/>
                  <a:gd name="T43" fmla="*/ 15 h 37"/>
                  <a:gd name="T44" fmla="*/ 4 w 37"/>
                  <a:gd name="T45" fmla="*/ 14 h 37"/>
                  <a:gd name="T46" fmla="*/ 11 w 37"/>
                  <a:gd name="T47" fmla="*/ 17 h 37"/>
                  <a:gd name="T48" fmla="*/ 11 w 37"/>
                  <a:gd name="T49" fmla="*/ 21 h 37"/>
                  <a:gd name="T50" fmla="*/ 5 w 37"/>
                  <a:gd name="T51" fmla="*/ 24 h 37"/>
                  <a:gd name="T52" fmla="*/ 2 w 37"/>
                  <a:gd name="T53" fmla="*/ 23 h 37"/>
                  <a:gd name="T54" fmla="*/ 1 w 37"/>
                  <a:gd name="T55" fmla="*/ 27 h 37"/>
                  <a:gd name="T56" fmla="*/ 4 w 37"/>
                  <a:gd name="T57" fmla="*/ 28 h 37"/>
                  <a:gd name="T58" fmla="*/ 5 w 37"/>
                  <a:gd name="T59" fmla="*/ 25 h 37"/>
                  <a:gd name="T60" fmla="*/ 12 w 37"/>
                  <a:gd name="T61" fmla="*/ 22 h 37"/>
                  <a:gd name="T62" fmla="*/ 15 w 37"/>
                  <a:gd name="T63" fmla="*/ 25 h 37"/>
                  <a:gd name="T64" fmla="*/ 12 w 37"/>
                  <a:gd name="T65" fmla="*/ 32 h 37"/>
                  <a:gd name="T66" fmla="*/ 10 w 37"/>
                  <a:gd name="T67" fmla="*/ 33 h 37"/>
                  <a:gd name="T68" fmla="*/ 12 w 37"/>
                  <a:gd name="T69" fmla="*/ 36 h 37"/>
                  <a:gd name="T70" fmla="*/ 15 w 37"/>
                  <a:gd name="T71" fmla="*/ 35 h 37"/>
                  <a:gd name="T72" fmla="*/ 14 w 37"/>
                  <a:gd name="T73" fmla="*/ 32 h 37"/>
                  <a:gd name="T74" fmla="*/ 16 w 37"/>
                  <a:gd name="T75" fmla="*/ 26 h 37"/>
                  <a:gd name="T76" fmla="*/ 20 w 37"/>
                  <a:gd name="T77" fmla="*/ 25 h 37"/>
                  <a:gd name="T78" fmla="*/ 23 w 37"/>
                  <a:gd name="T79" fmla="*/ 32 h 37"/>
                  <a:gd name="T80" fmla="*/ 23 w 37"/>
                  <a:gd name="T81" fmla="*/ 35 h 37"/>
                  <a:gd name="T82" fmla="*/ 26 w 37"/>
                  <a:gd name="T83" fmla="*/ 36 h 37"/>
                  <a:gd name="T84" fmla="*/ 27 w 37"/>
                  <a:gd name="T85" fmla="*/ 33 h 37"/>
                  <a:gd name="T86" fmla="*/ 25 w 37"/>
                  <a:gd name="T87" fmla="*/ 32 h 37"/>
                  <a:gd name="T88" fmla="*/ 22 w 37"/>
                  <a:gd name="T89" fmla="*/ 25 h 37"/>
                  <a:gd name="T90" fmla="*/ 24 w 37"/>
                  <a:gd name="T91" fmla="*/ 22 h 37"/>
                  <a:gd name="T92" fmla="*/ 32 w 37"/>
                  <a:gd name="T93" fmla="*/ 25 h 37"/>
                  <a:gd name="T94" fmla="*/ 33 w 37"/>
                  <a:gd name="T95" fmla="*/ 27 h 37"/>
                  <a:gd name="T96" fmla="*/ 36 w 37"/>
                  <a:gd name="T97" fmla="*/ 25 h 37"/>
                  <a:gd name="T98" fmla="*/ 35 w 37"/>
                  <a:gd name="T99" fmla="*/ 22 h 37"/>
                  <a:gd name="T100" fmla="*/ 32 w 37"/>
                  <a:gd name="T101" fmla="*/ 23 h 37"/>
                  <a:gd name="T102" fmla="*/ 25 w 37"/>
                  <a:gd name="T103" fmla="*/ 21 h 37"/>
                  <a:gd name="T104" fmla="*/ 25 w 37"/>
                  <a:gd name="T105" fmla="*/ 17 h 37"/>
                  <a:gd name="T106" fmla="*/ 32 w 37"/>
                  <a:gd name="T107" fmla="*/ 14 h 37"/>
                  <a:gd name="T108" fmla="*/ 34 w 37"/>
                  <a:gd name="T109" fmla="*/ 14 h 37"/>
                  <a:gd name="T110" fmla="*/ 36 w 37"/>
                  <a:gd name="T111" fmla="*/ 11 h 37"/>
                  <a:gd name="T112" fmla="*/ 33 w 37"/>
                  <a:gd name="T1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" h="37">
                    <a:moveTo>
                      <a:pt x="33" y="10"/>
                    </a:moveTo>
                    <a:cubicBezTo>
                      <a:pt x="32" y="10"/>
                      <a:pt x="31" y="11"/>
                      <a:pt x="31" y="12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6"/>
                      <a:pt x="26" y="5"/>
                      <a:pt x="26" y="4"/>
                    </a:cubicBezTo>
                    <a:cubicBezTo>
                      <a:pt x="27" y="3"/>
                      <a:pt x="26" y="1"/>
                      <a:pt x="25" y="1"/>
                    </a:cubicBezTo>
                    <a:cubicBezTo>
                      <a:pt x="24" y="0"/>
                      <a:pt x="23" y="1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5"/>
                      <a:pt x="12" y="16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4" y="11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3"/>
                      <a:pt x="1" y="15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20"/>
                      <a:pt x="11" y="21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3" y="23"/>
                      <a:pt x="2" y="23"/>
                    </a:cubicBezTo>
                    <a:cubicBezTo>
                      <a:pt x="1" y="24"/>
                      <a:pt x="0" y="25"/>
                      <a:pt x="1" y="27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4"/>
                      <a:pt x="14" y="24"/>
                      <a:pt x="15" y="25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1" y="33"/>
                      <a:pt x="10" y="33"/>
                    </a:cubicBezTo>
                    <a:cubicBezTo>
                      <a:pt x="10" y="35"/>
                      <a:pt x="10" y="36"/>
                      <a:pt x="12" y="36"/>
                    </a:cubicBezTo>
                    <a:cubicBezTo>
                      <a:pt x="13" y="37"/>
                      <a:pt x="14" y="36"/>
                      <a:pt x="15" y="35"/>
                    </a:cubicBezTo>
                    <a:cubicBezTo>
                      <a:pt x="15" y="34"/>
                      <a:pt x="15" y="33"/>
                      <a:pt x="14" y="3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6"/>
                      <a:pt x="19" y="26"/>
                      <a:pt x="20" y="25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2" y="34"/>
                      <a:pt x="23" y="35"/>
                    </a:cubicBezTo>
                    <a:cubicBezTo>
                      <a:pt x="23" y="36"/>
                      <a:pt x="25" y="37"/>
                      <a:pt x="26" y="36"/>
                    </a:cubicBezTo>
                    <a:cubicBezTo>
                      <a:pt x="27" y="35"/>
                      <a:pt x="28" y="34"/>
                      <a:pt x="27" y="33"/>
                    </a:cubicBezTo>
                    <a:cubicBezTo>
                      <a:pt x="27" y="32"/>
                      <a:pt x="26" y="31"/>
                      <a:pt x="25" y="32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3" y="24"/>
                      <a:pt x="24" y="23"/>
                      <a:pt x="24" y="22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7"/>
                      <a:pt x="33" y="27"/>
                    </a:cubicBezTo>
                    <a:cubicBezTo>
                      <a:pt x="34" y="27"/>
                      <a:pt x="36" y="27"/>
                      <a:pt x="36" y="25"/>
                    </a:cubicBezTo>
                    <a:cubicBezTo>
                      <a:pt x="37" y="24"/>
                      <a:pt x="36" y="23"/>
                      <a:pt x="35" y="22"/>
                    </a:cubicBezTo>
                    <a:cubicBezTo>
                      <a:pt x="34" y="22"/>
                      <a:pt x="33" y="22"/>
                      <a:pt x="32" y="23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19"/>
                      <a:pt x="25" y="18"/>
                      <a:pt x="25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4"/>
                      <a:pt x="34" y="14"/>
                    </a:cubicBezTo>
                    <a:cubicBezTo>
                      <a:pt x="36" y="14"/>
                      <a:pt x="36" y="12"/>
                      <a:pt x="36" y="11"/>
                    </a:cubicBezTo>
                    <a:cubicBezTo>
                      <a:pt x="35" y="10"/>
                      <a:pt x="34" y="9"/>
                      <a:pt x="3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2"/>
              <p:cNvSpPr>
                <a:spLocks/>
              </p:cNvSpPr>
              <p:nvPr/>
            </p:nvSpPr>
            <p:spPr bwMode="auto">
              <a:xfrm>
                <a:off x="3044825" y="1922463"/>
                <a:ext cx="525463" cy="515938"/>
              </a:xfrm>
              <a:custGeom>
                <a:avLst/>
                <a:gdLst>
                  <a:gd name="T0" fmla="*/ 81 w 92"/>
                  <a:gd name="T1" fmla="*/ 14 h 90"/>
                  <a:gd name="T2" fmla="*/ 58 w 92"/>
                  <a:gd name="T3" fmla="*/ 8 h 90"/>
                  <a:gd name="T4" fmla="*/ 50 w 92"/>
                  <a:gd name="T5" fmla="*/ 20 h 90"/>
                  <a:gd name="T6" fmla="*/ 50 w 92"/>
                  <a:gd name="T7" fmla="*/ 20 h 90"/>
                  <a:gd name="T8" fmla="*/ 48 w 92"/>
                  <a:gd name="T9" fmla="*/ 10 h 90"/>
                  <a:gd name="T10" fmla="*/ 25 w 92"/>
                  <a:gd name="T11" fmla="*/ 4 h 90"/>
                  <a:gd name="T12" fmla="*/ 19 w 92"/>
                  <a:gd name="T13" fmla="*/ 27 h 90"/>
                  <a:gd name="T14" fmla="*/ 26 w 92"/>
                  <a:gd name="T15" fmla="*/ 34 h 90"/>
                  <a:gd name="T16" fmla="*/ 26 w 92"/>
                  <a:gd name="T17" fmla="*/ 34 h 90"/>
                  <a:gd name="T18" fmla="*/ 11 w 92"/>
                  <a:gd name="T19" fmla="*/ 34 h 90"/>
                  <a:gd name="T20" fmla="*/ 5 w 92"/>
                  <a:gd name="T21" fmla="*/ 57 h 90"/>
                  <a:gd name="T22" fmla="*/ 27 w 92"/>
                  <a:gd name="T23" fmla="*/ 63 h 90"/>
                  <a:gd name="T24" fmla="*/ 31 w 92"/>
                  <a:gd name="T25" fmla="*/ 60 h 90"/>
                  <a:gd name="T26" fmla="*/ 29 w 92"/>
                  <a:gd name="T27" fmla="*/ 79 h 90"/>
                  <a:gd name="T28" fmla="*/ 52 w 92"/>
                  <a:gd name="T29" fmla="*/ 86 h 90"/>
                  <a:gd name="T30" fmla="*/ 58 w 92"/>
                  <a:gd name="T31" fmla="*/ 63 h 90"/>
                  <a:gd name="T32" fmla="*/ 58 w 92"/>
                  <a:gd name="T33" fmla="*/ 63 h 90"/>
                  <a:gd name="T34" fmla="*/ 81 w 92"/>
                  <a:gd name="T35" fmla="*/ 69 h 90"/>
                  <a:gd name="T36" fmla="*/ 87 w 92"/>
                  <a:gd name="T37" fmla="*/ 47 h 90"/>
                  <a:gd name="T38" fmla="*/ 71 w 92"/>
                  <a:gd name="T39" fmla="*/ 38 h 90"/>
                  <a:gd name="T40" fmla="*/ 74 w 92"/>
                  <a:gd name="T41" fmla="*/ 37 h 90"/>
                  <a:gd name="T42" fmla="*/ 81 w 92"/>
                  <a:gd name="T43" fmla="*/ 1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0">
                    <a:moveTo>
                      <a:pt x="81" y="14"/>
                    </a:moveTo>
                    <a:cubicBezTo>
                      <a:pt x="76" y="6"/>
                      <a:pt x="66" y="3"/>
                      <a:pt x="58" y="8"/>
                    </a:cubicBezTo>
                    <a:cubicBezTo>
                      <a:pt x="53" y="11"/>
                      <a:pt x="51" y="15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3"/>
                      <a:pt x="48" y="10"/>
                    </a:cubicBezTo>
                    <a:cubicBezTo>
                      <a:pt x="43" y="2"/>
                      <a:pt x="33" y="0"/>
                      <a:pt x="25" y="4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0"/>
                      <a:pt x="23" y="32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4"/>
                    </a:cubicBezTo>
                    <a:cubicBezTo>
                      <a:pt x="3" y="39"/>
                      <a:pt x="0" y="49"/>
                      <a:pt x="5" y="57"/>
                    </a:cubicBezTo>
                    <a:cubicBezTo>
                      <a:pt x="9" y="65"/>
                      <a:pt x="19" y="68"/>
                      <a:pt x="27" y="63"/>
                    </a:cubicBezTo>
                    <a:cubicBezTo>
                      <a:pt x="29" y="63"/>
                      <a:pt x="30" y="62"/>
                      <a:pt x="31" y="60"/>
                    </a:cubicBezTo>
                    <a:cubicBezTo>
                      <a:pt x="27" y="66"/>
                      <a:pt x="26" y="73"/>
                      <a:pt x="29" y="79"/>
                    </a:cubicBezTo>
                    <a:cubicBezTo>
                      <a:pt x="34" y="87"/>
                      <a:pt x="44" y="90"/>
                      <a:pt x="52" y="86"/>
                    </a:cubicBezTo>
                    <a:cubicBezTo>
                      <a:pt x="60" y="81"/>
                      <a:pt x="63" y="71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63" y="71"/>
                      <a:pt x="73" y="74"/>
                      <a:pt x="81" y="69"/>
                    </a:cubicBezTo>
                    <a:cubicBezTo>
                      <a:pt x="89" y="65"/>
                      <a:pt x="92" y="55"/>
                      <a:pt x="87" y="47"/>
                    </a:cubicBezTo>
                    <a:cubicBezTo>
                      <a:pt x="84" y="41"/>
                      <a:pt x="78" y="38"/>
                      <a:pt x="71" y="38"/>
                    </a:cubicBezTo>
                    <a:cubicBezTo>
                      <a:pt x="72" y="38"/>
                      <a:pt x="73" y="38"/>
                      <a:pt x="74" y="37"/>
                    </a:cubicBezTo>
                    <a:cubicBezTo>
                      <a:pt x="82" y="32"/>
                      <a:pt x="85" y="22"/>
                      <a:pt x="81" y="1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3"/>
              <p:cNvSpPr>
                <a:spLocks/>
              </p:cNvSpPr>
              <p:nvPr/>
            </p:nvSpPr>
            <p:spPr bwMode="auto">
              <a:xfrm>
                <a:off x="3182938" y="2036763"/>
                <a:ext cx="255588" cy="252413"/>
              </a:xfrm>
              <a:custGeom>
                <a:avLst/>
                <a:gdLst>
                  <a:gd name="T0" fmla="*/ 39 w 45"/>
                  <a:gd name="T1" fmla="*/ 10 h 44"/>
                  <a:gd name="T2" fmla="*/ 37 w 45"/>
                  <a:gd name="T3" fmla="*/ 13 h 44"/>
                  <a:gd name="T4" fmla="*/ 29 w 45"/>
                  <a:gd name="T5" fmla="*/ 17 h 44"/>
                  <a:gd name="T6" fmla="*/ 26 w 45"/>
                  <a:gd name="T7" fmla="*/ 14 h 44"/>
                  <a:gd name="T8" fmla="*/ 28 w 45"/>
                  <a:gd name="T9" fmla="*/ 6 h 44"/>
                  <a:gd name="T10" fmla="*/ 31 w 45"/>
                  <a:gd name="T11" fmla="*/ 4 h 44"/>
                  <a:gd name="T12" fmla="*/ 29 w 45"/>
                  <a:gd name="T13" fmla="*/ 0 h 44"/>
                  <a:gd name="T14" fmla="*/ 25 w 45"/>
                  <a:gd name="T15" fmla="*/ 2 h 44"/>
                  <a:gd name="T16" fmla="*/ 26 w 45"/>
                  <a:gd name="T17" fmla="*/ 5 h 44"/>
                  <a:gd name="T18" fmla="*/ 24 w 45"/>
                  <a:gd name="T19" fmla="*/ 14 h 44"/>
                  <a:gd name="T20" fmla="*/ 19 w 45"/>
                  <a:gd name="T21" fmla="*/ 15 h 44"/>
                  <a:gd name="T22" fmla="*/ 15 w 45"/>
                  <a:gd name="T23" fmla="*/ 6 h 44"/>
                  <a:gd name="T24" fmla="*/ 15 w 45"/>
                  <a:gd name="T25" fmla="*/ 3 h 44"/>
                  <a:gd name="T26" fmla="*/ 11 w 45"/>
                  <a:gd name="T27" fmla="*/ 2 h 44"/>
                  <a:gd name="T28" fmla="*/ 10 w 45"/>
                  <a:gd name="T29" fmla="*/ 6 h 44"/>
                  <a:gd name="T30" fmla="*/ 13 w 45"/>
                  <a:gd name="T31" fmla="*/ 7 h 44"/>
                  <a:gd name="T32" fmla="*/ 17 w 45"/>
                  <a:gd name="T33" fmla="*/ 15 h 44"/>
                  <a:gd name="T34" fmla="*/ 15 w 45"/>
                  <a:gd name="T35" fmla="*/ 19 h 44"/>
                  <a:gd name="T36" fmla="*/ 6 w 45"/>
                  <a:gd name="T37" fmla="*/ 17 h 44"/>
                  <a:gd name="T38" fmla="*/ 4 w 45"/>
                  <a:gd name="T39" fmla="*/ 14 h 44"/>
                  <a:gd name="T40" fmla="*/ 1 w 45"/>
                  <a:gd name="T41" fmla="*/ 16 h 44"/>
                  <a:gd name="T42" fmla="*/ 3 w 45"/>
                  <a:gd name="T43" fmla="*/ 19 h 44"/>
                  <a:gd name="T44" fmla="*/ 6 w 45"/>
                  <a:gd name="T45" fmla="*/ 18 h 44"/>
                  <a:gd name="T46" fmla="*/ 14 w 45"/>
                  <a:gd name="T47" fmla="*/ 21 h 44"/>
                  <a:gd name="T48" fmla="*/ 15 w 45"/>
                  <a:gd name="T49" fmla="*/ 25 h 44"/>
                  <a:gd name="T50" fmla="*/ 7 w 45"/>
                  <a:gd name="T51" fmla="*/ 30 h 44"/>
                  <a:gd name="T52" fmla="*/ 4 w 45"/>
                  <a:gd name="T53" fmla="*/ 29 h 44"/>
                  <a:gd name="T54" fmla="*/ 3 w 45"/>
                  <a:gd name="T55" fmla="*/ 33 h 44"/>
                  <a:gd name="T56" fmla="*/ 7 w 45"/>
                  <a:gd name="T57" fmla="*/ 34 h 44"/>
                  <a:gd name="T58" fmla="*/ 8 w 45"/>
                  <a:gd name="T59" fmla="*/ 31 h 44"/>
                  <a:gd name="T60" fmla="*/ 16 w 45"/>
                  <a:gd name="T61" fmla="*/ 27 h 44"/>
                  <a:gd name="T62" fmla="*/ 19 w 45"/>
                  <a:gd name="T63" fmla="*/ 30 h 44"/>
                  <a:gd name="T64" fmla="*/ 17 w 45"/>
                  <a:gd name="T65" fmla="*/ 38 h 44"/>
                  <a:gd name="T66" fmla="*/ 14 w 45"/>
                  <a:gd name="T67" fmla="*/ 41 h 44"/>
                  <a:gd name="T68" fmla="*/ 16 w 45"/>
                  <a:gd name="T69" fmla="*/ 44 h 44"/>
                  <a:gd name="T70" fmla="*/ 20 w 45"/>
                  <a:gd name="T71" fmla="*/ 42 h 44"/>
                  <a:gd name="T72" fmla="*/ 19 w 45"/>
                  <a:gd name="T73" fmla="*/ 39 h 44"/>
                  <a:gd name="T74" fmla="*/ 21 w 45"/>
                  <a:gd name="T75" fmla="*/ 30 h 44"/>
                  <a:gd name="T76" fmla="*/ 26 w 45"/>
                  <a:gd name="T77" fmla="*/ 30 h 44"/>
                  <a:gd name="T78" fmla="*/ 30 w 45"/>
                  <a:gd name="T79" fmla="*/ 38 h 44"/>
                  <a:gd name="T80" fmla="*/ 30 w 45"/>
                  <a:gd name="T81" fmla="*/ 41 h 44"/>
                  <a:gd name="T82" fmla="*/ 33 w 45"/>
                  <a:gd name="T83" fmla="*/ 42 h 44"/>
                  <a:gd name="T84" fmla="*/ 34 w 45"/>
                  <a:gd name="T85" fmla="*/ 38 h 44"/>
                  <a:gd name="T86" fmla="*/ 32 w 45"/>
                  <a:gd name="T87" fmla="*/ 37 h 44"/>
                  <a:gd name="T88" fmla="*/ 27 w 45"/>
                  <a:gd name="T89" fmla="*/ 29 h 44"/>
                  <a:gd name="T90" fmla="*/ 30 w 45"/>
                  <a:gd name="T91" fmla="*/ 25 h 44"/>
                  <a:gd name="T92" fmla="*/ 39 w 45"/>
                  <a:gd name="T93" fmla="*/ 28 h 44"/>
                  <a:gd name="T94" fmla="*/ 41 w 45"/>
                  <a:gd name="T95" fmla="*/ 30 h 44"/>
                  <a:gd name="T96" fmla="*/ 44 w 45"/>
                  <a:gd name="T97" fmla="*/ 28 h 44"/>
                  <a:gd name="T98" fmla="*/ 43 w 45"/>
                  <a:gd name="T99" fmla="*/ 25 h 44"/>
                  <a:gd name="T100" fmla="*/ 39 w 45"/>
                  <a:gd name="T101" fmla="*/ 26 h 44"/>
                  <a:gd name="T102" fmla="*/ 31 w 45"/>
                  <a:gd name="T103" fmla="*/ 24 h 44"/>
                  <a:gd name="T104" fmla="*/ 30 w 45"/>
                  <a:gd name="T105" fmla="*/ 19 h 44"/>
                  <a:gd name="T106" fmla="*/ 38 w 45"/>
                  <a:gd name="T107" fmla="*/ 14 h 44"/>
                  <a:gd name="T108" fmla="*/ 41 w 45"/>
                  <a:gd name="T109" fmla="*/ 15 h 44"/>
                  <a:gd name="T110" fmla="*/ 42 w 45"/>
                  <a:gd name="T111" fmla="*/ 11 h 44"/>
                  <a:gd name="T112" fmla="*/ 39 w 45"/>
                  <a:gd name="T113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4">
                    <a:moveTo>
                      <a:pt x="39" y="10"/>
                    </a:moveTo>
                    <a:cubicBezTo>
                      <a:pt x="38" y="10"/>
                      <a:pt x="37" y="12"/>
                      <a:pt x="37" y="13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7" y="15"/>
                      <a:pt x="26" y="1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5"/>
                      <a:pt x="31" y="4"/>
                    </a:cubicBezTo>
                    <a:cubicBezTo>
                      <a:pt x="31" y="2"/>
                      <a:pt x="30" y="1"/>
                      <a:pt x="29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5" y="3"/>
                      <a:pt x="25" y="4"/>
                      <a:pt x="26" y="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4"/>
                      <a:pt x="21" y="14"/>
                      <a:pt x="19" y="1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6" y="4"/>
                      <a:pt x="15" y="3"/>
                    </a:cubicBezTo>
                    <a:cubicBezTo>
                      <a:pt x="14" y="2"/>
                      <a:pt x="12" y="1"/>
                      <a:pt x="11" y="2"/>
                    </a:cubicBezTo>
                    <a:cubicBezTo>
                      <a:pt x="10" y="3"/>
                      <a:pt x="9" y="5"/>
                      <a:pt x="10" y="6"/>
                    </a:cubicBezTo>
                    <a:cubicBezTo>
                      <a:pt x="11" y="7"/>
                      <a:pt x="12" y="8"/>
                      <a:pt x="13" y="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6"/>
                      <a:pt x="15" y="18"/>
                      <a:pt x="15" y="19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4"/>
                      <a:pt x="1" y="14"/>
                      <a:pt x="1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20"/>
                      <a:pt x="5" y="19"/>
                      <a:pt x="6" y="18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4"/>
                      <a:pt x="15" y="25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5" y="29"/>
                      <a:pt x="4" y="29"/>
                    </a:cubicBezTo>
                    <a:cubicBezTo>
                      <a:pt x="2" y="30"/>
                      <a:pt x="2" y="32"/>
                      <a:pt x="3" y="33"/>
                    </a:cubicBezTo>
                    <a:cubicBezTo>
                      <a:pt x="3" y="35"/>
                      <a:pt x="5" y="35"/>
                      <a:pt x="7" y="34"/>
                    </a:cubicBezTo>
                    <a:cubicBezTo>
                      <a:pt x="8" y="34"/>
                      <a:pt x="8" y="33"/>
                      <a:pt x="8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9"/>
                      <a:pt x="15" y="39"/>
                      <a:pt x="14" y="41"/>
                    </a:cubicBezTo>
                    <a:cubicBezTo>
                      <a:pt x="14" y="42"/>
                      <a:pt x="15" y="44"/>
                      <a:pt x="16" y="44"/>
                    </a:cubicBezTo>
                    <a:cubicBezTo>
                      <a:pt x="18" y="44"/>
                      <a:pt x="19" y="44"/>
                      <a:pt x="20" y="42"/>
                    </a:cubicBezTo>
                    <a:cubicBezTo>
                      <a:pt x="20" y="41"/>
                      <a:pt x="20" y="40"/>
                      <a:pt x="19" y="39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8"/>
                      <a:pt x="29" y="40"/>
                      <a:pt x="30" y="41"/>
                    </a:cubicBezTo>
                    <a:cubicBezTo>
                      <a:pt x="30" y="42"/>
                      <a:pt x="32" y="43"/>
                      <a:pt x="33" y="42"/>
                    </a:cubicBezTo>
                    <a:cubicBezTo>
                      <a:pt x="35" y="41"/>
                      <a:pt x="35" y="39"/>
                      <a:pt x="34" y="38"/>
                    </a:cubicBezTo>
                    <a:cubicBezTo>
                      <a:pt x="34" y="37"/>
                      <a:pt x="33" y="37"/>
                      <a:pt x="32" y="37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8"/>
                      <a:pt x="30" y="27"/>
                      <a:pt x="30" y="25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29"/>
                      <a:pt x="40" y="30"/>
                      <a:pt x="41" y="30"/>
                    </a:cubicBezTo>
                    <a:cubicBezTo>
                      <a:pt x="43" y="31"/>
                      <a:pt x="44" y="30"/>
                      <a:pt x="44" y="28"/>
                    </a:cubicBezTo>
                    <a:cubicBezTo>
                      <a:pt x="45" y="27"/>
                      <a:pt x="44" y="25"/>
                      <a:pt x="43" y="25"/>
                    </a:cubicBezTo>
                    <a:cubicBezTo>
                      <a:pt x="41" y="24"/>
                      <a:pt x="40" y="25"/>
                      <a:pt x="3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0"/>
                      <a:pt x="30" y="19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9" y="15"/>
                      <a:pt x="40" y="15"/>
                      <a:pt x="41" y="15"/>
                    </a:cubicBezTo>
                    <a:cubicBezTo>
                      <a:pt x="43" y="14"/>
                      <a:pt x="43" y="12"/>
                      <a:pt x="42" y="11"/>
                    </a:cubicBezTo>
                    <a:cubicBezTo>
                      <a:pt x="42" y="10"/>
                      <a:pt x="40" y="9"/>
                      <a:pt x="3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4"/>
              <p:cNvSpPr>
                <a:spLocks/>
              </p:cNvSpPr>
              <p:nvPr/>
            </p:nvSpPr>
            <p:spPr bwMode="auto">
              <a:xfrm>
                <a:off x="2965450" y="839788"/>
                <a:ext cx="525463" cy="520700"/>
              </a:xfrm>
              <a:custGeom>
                <a:avLst/>
                <a:gdLst>
                  <a:gd name="T0" fmla="*/ 81 w 92"/>
                  <a:gd name="T1" fmla="*/ 15 h 91"/>
                  <a:gd name="T2" fmla="*/ 58 w 92"/>
                  <a:gd name="T3" fmla="*/ 9 h 91"/>
                  <a:gd name="T4" fmla="*/ 50 w 92"/>
                  <a:gd name="T5" fmla="*/ 20 h 91"/>
                  <a:gd name="T6" fmla="*/ 50 w 92"/>
                  <a:gd name="T7" fmla="*/ 20 h 91"/>
                  <a:gd name="T8" fmla="*/ 48 w 92"/>
                  <a:gd name="T9" fmla="*/ 11 h 91"/>
                  <a:gd name="T10" fmla="*/ 25 w 92"/>
                  <a:gd name="T11" fmla="*/ 5 h 91"/>
                  <a:gd name="T12" fmla="*/ 19 w 92"/>
                  <a:gd name="T13" fmla="*/ 27 h 91"/>
                  <a:gd name="T14" fmla="*/ 26 w 92"/>
                  <a:gd name="T15" fmla="*/ 34 h 91"/>
                  <a:gd name="T16" fmla="*/ 26 w 92"/>
                  <a:gd name="T17" fmla="*/ 34 h 91"/>
                  <a:gd name="T18" fmla="*/ 11 w 92"/>
                  <a:gd name="T19" fmla="*/ 35 h 91"/>
                  <a:gd name="T20" fmla="*/ 5 w 92"/>
                  <a:gd name="T21" fmla="*/ 58 h 91"/>
                  <a:gd name="T22" fmla="*/ 27 w 92"/>
                  <a:gd name="T23" fmla="*/ 64 h 91"/>
                  <a:gd name="T24" fmla="*/ 31 w 92"/>
                  <a:gd name="T25" fmla="*/ 61 h 91"/>
                  <a:gd name="T26" fmla="*/ 29 w 92"/>
                  <a:gd name="T27" fmla="*/ 80 h 91"/>
                  <a:gd name="T28" fmla="*/ 52 w 92"/>
                  <a:gd name="T29" fmla="*/ 86 h 91"/>
                  <a:gd name="T30" fmla="*/ 58 w 92"/>
                  <a:gd name="T31" fmla="*/ 64 h 91"/>
                  <a:gd name="T32" fmla="*/ 58 w 92"/>
                  <a:gd name="T33" fmla="*/ 64 h 91"/>
                  <a:gd name="T34" fmla="*/ 81 w 92"/>
                  <a:gd name="T35" fmla="*/ 70 h 91"/>
                  <a:gd name="T36" fmla="*/ 87 w 92"/>
                  <a:gd name="T37" fmla="*/ 47 h 91"/>
                  <a:gd name="T38" fmla="*/ 71 w 92"/>
                  <a:gd name="T39" fmla="*/ 39 h 91"/>
                  <a:gd name="T40" fmla="*/ 74 w 92"/>
                  <a:gd name="T41" fmla="*/ 38 h 91"/>
                  <a:gd name="T42" fmla="*/ 81 w 92"/>
                  <a:gd name="T43" fmla="*/ 1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91">
                    <a:moveTo>
                      <a:pt x="81" y="15"/>
                    </a:moveTo>
                    <a:cubicBezTo>
                      <a:pt x="76" y="7"/>
                      <a:pt x="66" y="4"/>
                      <a:pt x="58" y="9"/>
                    </a:cubicBezTo>
                    <a:cubicBezTo>
                      <a:pt x="53" y="11"/>
                      <a:pt x="51" y="16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7"/>
                      <a:pt x="49" y="14"/>
                      <a:pt x="48" y="11"/>
                    </a:cubicBezTo>
                    <a:cubicBezTo>
                      <a:pt x="43" y="3"/>
                      <a:pt x="33" y="0"/>
                      <a:pt x="25" y="5"/>
                    </a:cubicBezTo>
                    <a:cubicBezTo>
                      <a:pt x="17" y="9"/>
                      <a:pt x="14" y="19"/>
                      <a:pt x="19" y="27"/>
                    </a:cubicBezTo>
                    <a:cubicBezTo>
                      <a:pt x="20" y="31"/>
                      <a:pt x="23" y="33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2"/>
                      <a:pt x="16" y="32"/>
                      <a:pt x="11" y="35"/>
                    </a:cubicBezTo>
                    <a:cubicBezTo>
                      <a:pt x="3" y="40"/>
                      <a:pt x="0" y="50"/>
                      <a:pt x="5" y="58"/>
                    </a:cubicBezTo>
                    <a:cubicBezTo>
                      <a:pt x="9" y="66"/>
                      <a:pt x="19" y="69"/>
                      <a:pt x="27" y="64"/>
                    </a:cubicBezTo>
                    <a:cubicBezTo>
                      <a:pt x="29" y="63"/>
                      <a:pt x="30" y="62"/>
                      <a:pt x="31" y="61"/>
                    </a:cubicBezTo>
                    <a:cubicBezTo>
                      <a:pt x="27" y="66"/>
                      <a:pt x="26" y="74"/>
                      <a:pt x="29" y="80"/>
                    </a:cubicBezTo>
                    <a:cubicBezTo>
                      <a:pt x="34" y="88"/>
                      <a:pt x="44" y="91"/>
                      <a:pt x="52" y="86"/>
                    </a:cubicBezTo>
                    <a:cubicBezTo>
                      <a:pt x="60" y="82"/>
                      <a:pt x="63" y="72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3" y="72"/>
                      <a:pt x="73" y="75"/>
                      <a:pt x="81" y="70"/>
                    </a:cubicBezTo>
                    <a:cubicBezTo>
                      <a:pt x="89" y="66"/>
                      <a:pt x="92" y="55"/>
                      <a:pt x="87" y="47"/>
                    </a:cubicBezTo>
                    <a:cubicBezTo>
                      <a:pt x="84" y="42"/>
                      <a:pt x="78" y="38"/>
                      <a:pt x="71" y="39"/>
                    </a:cubicBezTo>
                    <a:cubicBezTo>
                      <a:pt x="72" y="39"/>
                      <a:pt x="73" y="38"/>
                      <a:pt x="74" y="38"/>
                    </a:cubicBezTo>
                    <a:cubicBezTo>
                      <a:pt x="82" y="33"/>
                      <a:pt x="85" y="23"/>
                      <a:pt x="81" y="1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5"/>
              <p:cNvSpPr>
                <a:spLocks/>
              </p:cNvSpPr>
              <p:nvPr/>
            </p:nvSpPr>
            <p:spPr bwMode="auto">
              <a:xfrm>
                <a:off x="3101975" y="954088"/>
                <a:ext cx="257175" cy="257175"/>
              </a:xfrm>
              <a:custGeom>
                <a:avLst/>
                <a:gdLst>
                  <a:gd name="T0" fmla="*/ 39 w 45"/>
                  <a:gd name="T1" fmla="*/ 11 h 45"/>
                  <a:gd name="T2" fmla="*/ 37 w 45"/>
                  <a:gd name="T3" fmla="*/ 14 h 45"/>
                  <a:gd name="T4" fmla="*/ 29 w 45"/>
                  <a:gd name="T5" fmla="*/ 18 h 45"/>
                  <a:gd name="T6" fmla="*/ 26 w 45"/>
                  <a:gd name="T7" fmla="*/ 15 h 45"/>
                  <a:gd name="T8" fmla="*/ 28 w 45"/>
                  <a:gd name="T9" fmla="*/ 6 h 45"/>
                  <a:gd name="T10" fmla="*/ 31 w 45"/>
                  <a:gd name="T11" fmla="*/ 4 h 45"/>
                  <a:gd name="T12" fmla="*/ 29 w 45"/>
                  <a:gd name="T13" fmla="*/ 1 h 45"/>
                  <a:gd name="T14" fmla="*/ 25 w 45"/>
                  <a:gd name="T15" fmla="*/ 3 h 45"/>
                  <a:gd name="T16" fmla="*/ 26 w 45"/>
                  <a:gd name="T17" fmla="*/ 6 h 45"/>
                  <a:gd name="T18" fmla="*/ 24 w 45"/>
                  <a:gd name="T19" fmla="*/ 15 h 45"/>
                  <a:gd name="T20" fmla="*/ 19 w 45"/>
                  <a:gd name="T21" fmla="*/ 15 h 45"/>
                  <a:gd name="T22" fmla="*/ 15 w 45"/>
                  <a:gd name="T23" fmla="*/ 7 h 45"/>
                  <a:gd name="T24" fmla="*/ 15 w 45"/>
                  <a:gd name="T25" fmla="*/ 4 h 45"/>
                  <a:gd name="T26" fmla="*/ 11 w 45"/>
                  <a:gd name="T27" fmla="*/ 3 h 45"/>
                  <a:gd name="T28" fmla="*/ 10 w 45"/>
                  <a:gd name="T29" fmla="*/ 7 h 45"/>
                  <a:gd name="T30" fmla="*/ 13 w 45"/>
                  <a:gd name="T31" fmla="*/ 8 h 45"/>
                  <a:gd name="T32" fmla="*/ 18 w 45"/>
                  <a:gd name="T33" fmla="*/ 16 h 45"/>
                  <a:gd name="T34" fmla="*/ 15 w 45"/>
                  <a:gd name="T35" fmla="*/ 20 h 45"/>
                  <a:gd name="T36" fmla="*/ 6 w 45"/>
                  <a:gd name="T37" fmla="*/ 17 h 45"/>
                  <a:gd name="T38" fmla="*/ 4 w 45"/>
                  <a:gd name="T39" fmla="*/ 15 h 45"/>
                  <a:gd name="T40" fmla="*/ 1 w 45"/>
                  <a:gd name="T41" fmla="*/ 17 h 45"/>
                  <a:gd name="T42" fmla="*/ 3 w 45"/>
                  <a:gd name="T43" fmla="*/ 20 h 45"/>
                  <a:gd name="T44" fmla="*/ 6 w 45"/>
                  <a:gd name="T45" fmla="*/ 19 h 45"/>
                  <a:gd name="T46" fmla="*/ 14 w 45"/>
                  <a:gd name="T47" fmla="*/ 22 h 45"/>
                  <a:gd name="T48" fmla="*/ 15 w 45"/>
                  <a:gd name="T49" fmla="*/ 26 h 45"/>
                  <a:gd name="T50" fmla="*/ 7 w 45"/>
                  <a:gd name="T51" fmla="*/ 30 h 45"/>
                  <a:gd name="T52" fmla="*/ 4 w 45"/>
                  <a:gd name="T53" fmla="*/ 30 h 45"/>
                  <a:gd name="T54" fmla="*/ 3 w 45"/>
                  <a:gd name="T55" fmla="*/ 34 h 45"/>
                  <a:gd name="T56" fmla="*/ 7 w 45"/>
                  <a:gd name="T57" fmla="*/ 35 h 45"/>
                  <a:gd name="T58" fmla="*/ 8 w 45"/>
                  <a:gd name="T59" fmla="*/ 32 h 45"/>
                  <a:gd name="T60" fmla="*/ 16 w 45"/>
                  <a:gd name="T61" fmla="*/ 28 h 45"/>
                  <a:gd name="T62" fmla="*/ 19 w 45"/>
                  <a:gd name="T63" fmla="*/ 31 h 45"/>
                  <a:gd name="T64" fmla="*/ 17 w 45"/>
                  <a:gd name="T65" fmla="*/ 39 h 45"/>
                  <a:gd name="T66" fmla="*/ 15 w 45"/>
                  <a:gd name="T67" fmla="*/ 41 h 45"/>
                  <a:gd name="T68" fmla="*/ 16 w 45"/>
                  <a:gd name="T69" fmla="*/ 45 h 45"/>
                  <a:gd name="T70" fmla="*/ 20 w 45"/>
                  <a:gd name="T71" fmla="*/ 43 h 45"/>
                  <a:gd name="T72" fmla="*/ 19 w 45"/>
                  <a:gd name="T73" fmla="*/ 40 h 45"/>
                  <a:gd name="T74" fmla="*/ 21 w 45"/>
                  <a:gd name="T75" fmla="*/ 31 h 45"/>
                  <a:gd name="T76" fmla="*/ 26 w 45"/>
                  <a:gd name="T77" fmla="*/ 31 h 45"/>
                  <a:gd name="T78" fmla="*/ 30 w 45"/>
                  <a:gd name="T79" fmla="*/ 38 h 45"/>
                  <a:gd name="T80" fmla="*/ 30 w 45"/>
                  <a:gd name="T81" fmla="*/ 42 h 45"/>
                  <a:gd name="T82" fmla="*/ 33 w 45"/>
                  <a:gd name="T83" fmla="*/ 43 h 45"/>
                  <a:gd name="T84" fmla="*/ 35 w 45"/>
                  <a:gd name="T85" fmla="*/ 39 h 45"/>
                  <a:gd name="T86" fmla="*/ 32 w 45"/>
                  <a:gd name="T87" fmla="*/ 37 h 45"/>
                  <a:gd name="T88" fmla="*/ 27 w 45"/>
                  <a:gd name="T89" fmla="*/ 30 h 45"/>
                  <a:gd name="T90" fmla="*/ 30 w 45"/>
                  <a:gd name="T91" fmla="*/ 26 h 45"/>
                  <a:gd name="T92" fmla="*/ 39 w 45"/>
                  <a:gd name="T93" fmla="*/ 29 h 45"/>
                  <a:gd name="T94" fmla="*/ 41 w 45"/>
                  <a:gd name="T95" fmla="*/ 31 h 45"/>
                  <a:gd name="T96" fmla="*/ 45 w 45"/>
                  <a:gd name="T97" fmla="*/ 29 h 45"/>
                  <a:gd name="T98" fmla="*/ 43 w 45"/>
                  <a:gd name="T99" fmla="*/ 25 h 45"/>
                  <a:gd name="T100" fmla="*/ 39 w 45"/>
                  <a:gd name="T101" fmla="*/ 27 h 45"/>
                  <a:gd name="T102" fmla="*/ 31 w 45"/>
                  <a:gd name="T103" fmla="*/ 24 h 45"/>
                  <a:gd name="T104" fmla="*/ 30 w 45"/>
                  <a:gd name="T105" fmla="*/ 20 h 45"/>
                  <a:gd name="T106" fmla="*/ 38 w 45"/>
                  <a:gd name="T107" fmla="*/ 15 h 45"/>
                  <a:gd name="T108" fmla="*/ 41 w 45"/>
                  <a:gd name="T109" fmla="*/ 15 h 45"/>
                  <a:gd name="T110" fmla="*/ 42 w 45"/>
                  <a:gd name="T111" fmla="*/ 12 h 45"/>
                  <a:gd name="T112" fmla="*/ 39 w 45"/>
                  <a:gd name="T113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45">
                    <a:moveTo>
                      <a:pt x="39" y="11"/>
                    </a:moveTo>
                    <a:cubicBezTo>
                      <a:pt x="38" y="11"/>
                      <a:pt x="37" y="12"/>
                      <a:pt x="37" y="1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7"/>
                      <a:pt x="27" y="16"/>
                      <a:pt x="26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30" y="6"/>
                      <a:pt x="31" y="4"/>
                    </a:cubicBezTo>
                    <a:cubicBezTo>
                      <a:pt x="31" y="3"/>
                      <a:pt x="30" y="1"/>
                      <a:pt x="29" y="1"/>
                    </a:cubicBezTo>
                    <a:cubicBezTo>
                      <a:pt x="27" y="0"/>
                      <a:pt x="26" y="1"/>
                      <a:pt x="25" y="3"/>
                    </a:cubicBezTo>
                    <a:cubicBezTo>
                      <a:pt x="25" y="4"/>
                      <a:pt x="25" y="5"/>
                      <a:pt x="26" y="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6" y="5"/>
                      <a:pt x="15" y="4"/>
                    </a:cubicBezTo>
                    <a:cubicBezTo>
                      <a:pt x="14" y="3"/>
                      <a:pt x="13" y="2"/>
                      <a:pt x="11" y="3"/>
                    </a:cubicBezTo>
                    <a:cubicBezTo>
                      <a:pt x="10" y="4"/>
                      <a:pt x="9" y="5"/>
                      <a:pt x="10" y="7"/>
                    </a:cubicBezTo>
                    <a:cubicBezTo>
                      <a:pt x="11" y="8"/>
                      <a:pt x="12" y="8"/>
                      <a:pt x="13" y="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7"/>
                      <a:pt x="15" y="18"/>
                      <a:pt x="15" y="2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5" y="15"/>
                      <a:pt x="4" y="15"/>
                    </a:cubicBezTo>
                    <a:cubicBezTo>
                      <a:pt x="3" y="14"/>
                      <a:pt x="1" y="15"/>
                      <a:pt x="1" y="17"/>
                    </a:cubicBezTo>
                    <a:cubicBezTo>
                      <a:pt x="0" y="18"/>
                      <a:pt x="1" y="20"/>
                      <a:pt x="3" y="20"/>
                    </a:cubicBezTo>
                    <a:cubicBezTo>
                      <a:pt x="4" y="20"/>
                      <a:pt x="5" y="20"/>
                      <a:pt x="6" y="1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3"/>
                      <a:pt x="14" y="25"/>
                      <a:pt x="15" y="2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0"/>
                      <a:pt x="5" y="29"/>
                      <a:pt x="4" y="30"/>
                    </a:cubicBezTo>
                    <a:cubicBezTo>
                      <a:pt x="2" y="31"/>
                      <a:pt x="2" y="33"/>
                      <a:pt x="3" y="34"/>
                    </a:cubicBezTo>
                    <a:cubicBezTo>
                      <a:pt x="4" y="35"/>
                      <a:pt x="5" y="36"/>
                      <a:pt x="7" y="35"/>
                    </a:cubicBezTo>
                    <a:cubicBezTo>
                      <a:pt x="8" y="34"/>
                      <a:pt x="8" y="33"/>
                      <a:pt x="8" y="32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5" y="40"/>
                      <a:pt x="15" y="41"/>
                    </a:cubicBezTo>
                    <a:cubicBezTo>
                      <a:pt x="14" y="43"/>
                      <a:pt x="15" y="44"/>
                      <a:pt x="16" y="45"/>
                    </a:cubicBezTo>
                    <a:cubicBezTo>
                      <a:pt x="18" y="45"/>
                      <a:pt x="20" y="44"/>
                      <a:pt x="20" y="43"/>
                    </a:cubicBezTo>
                    <a:cubicBezTo>
                      <a:pt x="20" y="42"/>
                      <a:pt x="20" y="40"/>
                      <a:pt x="19" y="40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4" y="31"/>
                      <a:pt x="26" y="31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29" y="39"/>
                      <a:pt x="29" y="40"/>
                      <a:pt x="30" y="42"/>
                    </a:cubicBezTo>
                    <a:cubicBezTo>
                      <a:pt x="30" y="43"/>
                      <a:pt x="32" y="43"/>
                      <a:pt x="33" y="43"/>
                    </a:cubicBezTo>
                    <a:cubicBezTo>
                      <a:pt x="35" y="42"/>
                      <a:pt x="35" y="40"/>
                      <a:pt x="35" y="39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30" y="28"/>
                      <a:pt x="30" y="26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40" y="31"/>
                      <a:pt x="41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7"/>
                      <a:pt x="44" y="26"/>
                      <a:pt x="43" y="25"/>
                    </a:cubicBezTo>
                    <a:cubicBezTo>
                      <a:pt x="41" y="25"/>
                      <a:pt x="40" y="26"/>
                      <a:pt x="39" y="2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3"/>
                      <a:pt x="31" y="21"/>
                      <a:pt x="30" y="20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6"/>
                      <a:pt x="40" y="16"/>
                      <a:pt x="41" y="15"/>
                    </a:cubicBezTo>
                    <a:cubicBezTo>
                      <a:pt x="43" y="15"/>
                      <a:pt x="43" y="13"/>
                      <a:pt x="42" y="12"/>
                    </a:cubicBezTo>
                    <a:cubicBezTo>
                      <a:pt x="42" y="10"/>
                      <a:pt x="40" y="10"/>
                      <a:pt x="3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6"/>
              <p:cNvSpPr>
                <a:spLocks/>
              </p:cNvSpPr>
              <p:nvPr/>
            </p:nvSpPr>
            <p:spPr bwMode="auto">
              <a:xfrm>
                <a:off x="3713163" y="1057275"/>
                <a:ext cx="455613" cy="446088"/>
              </a:xfrm>
              <a:custGeom>
                <a:avLst/>
                <a:gdLst>
                  <a:gd name="T0" fmla="*/ 79 w 80"/>
                  <a:gd name="T1" fmla="*/ 29 h 78"/>
                  <a:gd name="T2" fmla="*/ 63 w 80"/>
                  <a:gd name="T3" fmla="*/ 16 h 78"/>
                  <a:gd name="T4" fmla="*/ 51 w 80"/>
                  <a:gd name="T5" fmla="*/ 22 h 78"/>
                  <a:gd name="T6" fmla="*/ 51 w 80"/>
                  <a:gd name="T7" fmla="*/ 22 h 78"/>
                  <a:gd name="T8" fmla="*/ 53 w 80"/>
                  <a:gd name="T9" fmla="*/ 14 h 78"/>
                  <a:gd name="T10" fmla="*/ 37 w 80"/>
                  <a:gd name="T11" fmla="*/ 0 h 78"/>
                  <a:gd name="T12" fmla="*/ 23 w 80"/>
                  <a:gd name="T13" fmla="*/ 17 h 78"/>
                  <a:gd name="T14" fmla="*/ 27 w 80"/>
                  <a:gd name="T15" fmla="*/ 25 h 78"/>
                  <a:gd name="T16" fmla="*/ 27 w 80"/>
                  <a:gd name="T17" fmla="*/ 25 h 78"/>
                  <a:gd name="T18" fmla="*/ 14 w 80"/>
                  <a:gd name="T19" fmla="*/ 20 h 78"/>
                  <a:gd name="T20" fmla="*/ 1 w 80"/>
                  <a:gd name="T21" fmla="*/ 37 h 78"/>
                  <a:gd name="T22" fmla="*/ 17 w 80"/>
                  <a:gd name="T23" fmla="*/ 50 h 78"/>
                  <a:gd name="T24" fmla="*/ 21 w 80"/>
                  <a:gd name="T25" fmla="*/ 49 h 78"/>
                  <a:gd name="T26" fmla="*/ 13 w 80"/>
                  <a:gd name="T27" fmla="*/ 64 h 78"/>
                  <a:gd name="T28" fmla="*/ 29 w 80"/>
                  <a:gd name="T29" fmla="*/ 77 h 78"/>
                  <a:gd name="T30" fmla="*/ 43 w 80"/>
                  <a:gd name="T31" fmla="*/ 61 h 78"/>
                  <a:gd name="T32" fmla="*/ 43 w 80"/>
                  <a:gd name="T33" fmla="*/ 61 h 78"/>
                  <a:gd name="T34" fmla="*/ 59 w 80"/>
                  <a:gd name="T35" fmla="*/ 75 h 78"/>
                  <a:gd name="T36" fmla="*/ 73 w 80"/>
                  <a:gd name="T37" fmla="*/ 58 h 78"/>
                  <a:gd name="T38" fmla="*/ 62 w 80"/>
                  <a:gd name="T39" fmla="*/ 45 h 78"/>
                  <a:gd name="T40" fmla="*/ 65 w 80"/>
                  <a:gd name="T41" fmla="*/ 45 h 78"/>
                  <a:gd name="T42" fmla="*/ 79 w 80"/>
                  <a:gd name="T43" fmla="*/ 2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78">
                    <a:moveTo>
                      <a:pt x="79" y="29"/>
                    </a:moveTo>
                    <a:cubicBezTo>
                      <a:pt x="78" y="21"/>
                      <a:pt x="71" y="15"/>
                      <a:pt x="63" y="16"/>
                    </a:cubicBezTo>
                    <a:cubicBezTo>
                      <a:pt x="58" y="16"/>
                      <a:pt x="54" y="19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3" y="20"/>
                      <a:pt x="53" y="17"/>
                      <a:pt x="53" y="14"/>
                    </a:cubicBezTo>
                    <a:cubicBezTo>
                      <a:pt x="52" y="6"/>
                      <a:pt x="45" y="0"/>
                      <a:pt x="37" y="0"/>
                    </a:cubicBezTo>
                    <a:cubicBezTo>
                      <a:pt x="28" y="1"/>
                      <a:pt x="22" y="9"/>
                      <a:pt x="23" y="17"/>
                    </a:cubicBezTo>
                    <a:cubicBezTo>
                      <a:pt x="24" y="20"/>
                      <a:pt x="25" y="23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2"/>
                      <a:pt x="19" y="20"/>
                      <a:pt x="14" y="20"/>
                    </a:cubicBezTo>
                    <a:cubicBezTo>
                      <a:pt x="6" y="21"/>
                      <a:pt x="0" y="28"/>
                      <a:pt x="1" y="37"/>
                    </a:cubicBezTo>
                    <a:cubicBezTo>
                      <a:pt x="2" y="45"/>
                      <a:pt x="9" y="51"/>
                      <a:pt x="17" y="50"/>
                    </a:cubicBezTo>
                    <a:cubicBezTo>
                      <a:pt x="19" y="50"/>
                      <a:pt x="20" y="50"/>
                      <a:pt x="21" y="49"/>
                    </a:cubicBezTo>
                    <a:cubicBezTo>
                      <a:pt x="16" y="52"/>
                      <a:pt x="12" y="58"/>
                      <a:pt x="13" y="64"/>
                    </a:cubicBezTo>
                    <a:cubicBezTo>
                      <a:pt x="14" y="72"/>
                      <a:pt x="21" y="78"/>
                      <a:pt x="29" y="77"/>
                    </a:cubicBezTo>
                    <a:cubicBezTo>
                      <a:pt x="38" y="77"/>
                      <a:pt x="44" y="69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4" y="69"/>
                      <a:pt x="51" y="75"/>
                      <a:pt x="59" y="75"/>
                    </a:cubicBezTo>
                    <a:cubicBezTo>
                      <a:pt x="67" y="74"/>
                      <a:pt x="73" y="66"/>
                      <a:pt x="73" y="58"/>
                    </a:cubicBezTo>
                    <a:cubicBezTo>
                      <a:pt x="72" y="52"/>
                      <a:pt x="68" y="47"/>
                      <a:pt x="62" y="45"/>
                    </a:cubicBezTo>
                    <a:cubicBezTo>
                      <a:pt x="63" y="46"/>
                      <a:pt x="64" y="46"/>
                      <a:pt x="65" y="45"/>
                    </a:cubicBezTo>
                    <a:cubicBezTo>
                      <a:pt x="74" y="45"/>
                      <a:pt x="80" y="37"/>
                      <a:pt x="79" y="29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47"/>
              <p:cNvSpPr>
                <a:spLocks/>
              </p:cNvSpPr>
              <p:nvPr/>
            </p:nvSpPr>
            <p:spPr bwMode="auto">
              <a:xfrm>
                <a:off x="3827463" y="1165225"/>
                <a:ext cx="233363" cy="234950"/>
              </a:xfrm>
              <a:custGeom>
                <a:avLst/>
                <a:gdLst>
                  <a:gd name="T0" fmla="*/ 38 w 41"/>
                  <a:gd name="T1" fmla="*/ 16 h 41"/>
                  <a:gd name="T2" fmla="*/ 36 w 41"/>
                  <a:gd name="T3" fmla="*/ 18 h 41"/>
                  <a:gd name="T4" fmla="*/ 28 w 41"/>
                  <a:gd name="T5" fmla="*/ 19 h 41"/>
                  <a:gd name="T6" fmla="*/ 26 w 41"/>
                  <a:gd name="T7" fmla="*/ 15 h 41"/>
                  <a:gd name="T8" fmla="*/ 31 w 41"/>
                  <a:gd name="T9" fmla="*/ 9 h 41"/>
                  <a:gd name="T10" fmla="*/ 34 w 41"/>
                  <a:gd name="T11" fmla="*/ 8 h 41"/>
                  <a:gd name="T12" fmla="*/ 34 w 41"/>
                  <a:gd name="T13" fmla="*/ 5 h 41"/>
                  <a:gd name="T14" fmla="*/ 30 w 41"/>
                  <a:gd name="T15" fmla="*/ 5 h 41"/>
                  <a:gd name="T16" fmla="*/ 30 w 41"/>
                  <a:gd name="T17" fmla="*/ 8 h 41"/>
                  <a:gd name="T18" fmla="*/ 25 w 41"/>
                  <a:gd name="T19" fmla="*/ 14 h 41"/>
                  <a:gd name="T20" fmla="*/ 21 w 41"/>
                  <a:gd name="T21" fmla="*/ 13 h 41"/>
                  <a:gd name="T22" fmla="*/ 20 w 41"/>
                  <a:gd name="T23" fmla="*/ 5 h 41"/>
                  <a:gd name="T24" fmla="*/ 21 w 41"/>
                  <a:gd name="T25" fmla="*/ 2 h 41"/>
                  <a:gd name="T26" fmla="*/ 19 w 41"/>
                  <a:gd name="T27" fmla="*/ 0 h 41"/>
                  <a:gd name="T28" fmla="*/ 16 w 41"/>
                  <a:gd name="T29" fmla="*/ 3 h 41"/>
                  <a:gd name="T30" fmla="*/ 18 w 41"/>
                  <a:gd name="T31" fmla="*/ 5 h 41"/>
                  <a:gd name="T32" fmla="*/ 19 w 41"/>
                  <a:gd name="T33" fmla="*/ 13 h 41"/>
                  <a:gd name="T34" fmla="*/ 15 w 41"/>
                  <a:gd name="T35" fmla="*/ 15 h 41"/>
                  <a:gd name="T36" fmla="*/ 9 w 41"/>
                  <a:gd name="T37" fmla="*/ 10 h 41"/>
                  <a:gd name="T38" fmla="*/ 8 w 41"/>
                  <a:gd name="T39" fmla="*/ 7 h 41"/>
                  <a:gd name="T40" fmla="*/ 5 w 41"/>
                  <a:gd name="T41" fmla="*/ 7 h 41"/>
                  <a:gd name="T42" fmla="*/ 5 w 41"/>
                  <a:gd name="T43" fmla="*/ 11 h 41"/>
                  <a:gd name="T44" fmla="*/ 8 w 41"/>
                  <a:gd name="T45" fmla="*/ 11 h 41"/>
                  <a:gd name="T46" fmla="*/ 14 w 41"/>
                  <a:gd name="T47" fmla="*/ 16 h 41"/>
                  <a:gd name="T48" fmla="*/ 13 w 41"/>
                  <a:gd name="T49" fmla="*/ 20 h 41"/>
                  <a:gd name="T50" fmla="*/ 5 w 41"/>
                  <a:gd name="T51" fmla="*/ 21 h 41"/>
                  <a:gd name="T52" fmla="*/ 3 w 41"/>
                  <a:gd name="T53" fmla="*/ 20 h 41"/>
                  <a:gd name="T54" fmla="*/ 0 w 41"/>
                  <a:gd name="T55" fmla="*/ 23 h 41"/>
                  <a:gd name="T56" fmla="*/ 3 w 41"/>
                  <a:gd name="T57" fmla="*/ 25 h 41"/>
                  <a:gd name="T58" fmla="*/ 5 w 41"/>
                  <a:gd name="T59" fmla="*/ 23 h 41"/>
                  <a:gd name="T60" fmla="*/ 13 w 41"/>
                  <a:gd name="T61" fmla="*/ 22 h 41"/>
                  <a:gd name="T62" fmla="*/ 15 w 41"/>
                  <a:gd name="T63" fmla="*/ 26 h 41"/>
                  <a:gd name="T64" fmla="*/ 10 w 41"/>
                  <a:gd name="T65" fmla="*/ 32 h 41"/>
                  <a:gd name="T66" fmla="*/ 7 w 41"/>
                  <a:gd name="T67" fmla="*/ 33 h 41"/>
                  <a:gd name="T68" fmla="*/ 8 w 41"/>
                  <a:gd name="T69" fmla="*/ 36 h 41"/>
                  <a:gd name="T70" fmla="*/ 11 w 41"/>
                  <a:gd name="T71" fmla="*/ 36 h 41"/>
                  <a:gd name="T72" fmla="*/ 11 w 41"/>
                  <a:gd name="T73" fmla="*/ 33 h 41"/>
                  <a:gd name="T74" fmla="*/ 16 w 41"/>
                  <a:gd name="T75" fmla="*/ 27 h 41"/>
                  <a:gd name="T76" fmla="*/ 20 w 41"/>
                  <a:gd name="T77" fmla="*/ 28 h 41"/>
                  <a:gd name="T78" fmla="*/ 21 w 41"/>
                  <a:gd name="T79" fmla="*/ 36 h 41"/>
                  <a:gd name="T80" fmla="*/ 20 w 41"/>
                  <a:gd name="T81" fmla="*/ 39 h 41"/>
                  <a:gd name="T82" fmla="*/ 22 w 41"/>
                  <a:gd name="T83" fmla="*/ 41 h 41"/>
                  <a:gd name="T84" fmla="*/ 25 w 41"/>
                  <a:gd name="T85" fmla="*/ 38 h 41"/>
                  <a:gd name="T86" fmla="*/ 23 w 41"/>
                  <a:gd name="T87" fmla="*/ 36 h 41"/>
                  <a:gd name="T88" fmla="*/ 22 w 41"/>
                  <a:gd name="T89" fmla="*/ 28 h 41"/>
                  <a:gd name="T90" fmla="*/ 26 w 41"/>
                  <a:gd name="T91" fmla="*/ 26 h 41"/>
                  <a:gd name="T92" fmla="*/ 32 w 41"/>
                  <a:gd name="T93" fmla="*/ 31 h 41"/>
                  <a:gd name="T94" fmla="*/ 33 w 41"/>
                  <a:gd name="T95" fmla="*/ 34 h 41"/>
                  <a:gd name="T96" fmla="*/ 37 w 41"/>
                  <a:gd name="T97" fmla="*/ 34 h 41"/>
                  <a:gd name="T98" fmla="*/ 36 w 41"/>
                  <a:gd name="T99" fmla="*/ 30 h 41"/>
                  <a:gd name="T100" fmla="*/ 33 w 41"/>
                  <a:gd name="T101" fmla="*/ 30 h 41"/>
                  <a:gd name="T102" fmla="*/ 27 w 41"/>
                  <a:gd name="T103" fmla="*/ 25 h 41"/>
                  <a:gd name="T104" fmla="*/ 28 w 41"/>
                  <a:gd name="T105" fmla="*/ 21 h 41"/>
                  <a:gd name="T106" fmla="*/ 36 w 41"/>
                  <a:gd name="T107" fmla="*/ 20 h 41"/>
                  <a:gd name="T108" fmla="*/ 39 w 41"/>
                  <a:gd name="T109" fmla="*/ 21 h 41"/>
                  <a:gd name="T110" fmla="*/ 41 w 41"/>
                  <a:gd name="T111" fmla="*/ 19 h 41"/>
                  <a:gd name="T112" fmla="*/ 38 w 41"/>
                  <a:gd name="T1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41">
                    <a:moveTo>
                      <a:pt x="38" y="16"/>
                    </a:moveTo>
                    <a:cubicBezTo>
                      <a:pt x="37" y="16"/>
                      <a:pt x="36" y="17"/>
                      <a:pt x="36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7" y="16"/>
                      <a:pt x="26" y="15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2" y="9"/>
                      <a:pt x="33" y="9"/>
                      <a:pt x="34" y="8"/>
                    </a:cubicBezTo>
                    <a:cubicBezTo>
                      <a:pt x="35" y="7"/>
                      <a:pt x="35" y="6"/>
                      <a:pt x="34" y="5"/>
                    </a:cubicBezTo>
                    <a:cubicBezTo>
                      <a:pt x="33" y="4"/>
                      <a:pt x="31" y="4"/>
                      <a:pt x="30" y="5"/>
                    </a:cubicBezTo>
                    <a:cubicBezTo>
                      <a:pt x="30" y="6"/>
                      <a:pt x="29" y="7"/>
                      <a:pt x="30" y="8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3" y="14"/>
                      <a:pt x="22" y="13"/>
                      <a:pt x="21" y="1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21" y="1"/>
                      <a:pt x="20" y="0"/>
                      <a:pt x="19" y="0"/>
                    </a:cubicBezTo>
                    <a:cubicBezTo>
                      <a:pt x="17" y="0"/>
                      <a:pt x="16" y="1"/>
                      <a:pt x="16" y="3"/>
                    </a:cubicBezTo>
                    <a:cubicBezTo>
                      <a:pt x="16" y="4"/>
                      <a:pt x="17" y="5"/>
                      <a:pt x="18" y="5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6" y="14"/>
                      <a:pt x="15" y="15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9" y="8"/>
                      <a:pt x="8" y="7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8"/>
                      <a:pt x="13" y="19"/>
                      <a:pt x="13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4" y="20"/>
                      <a:pt x="3" y="20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0" y="24"/>
                      <a:pt x="2" y="25"/>
                      <a:pt x="3" y="25"/>
                    </a:cubicBezTo>
                    <a:cubicBezTo>
                      <a:pt x="4" y="25"/>
                      <a:pt x="5" y="24"/>
                      <a:pt x="5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4"/>
                      <a:pt x="14" y="25"/>
                      <a:pt x="15" y="26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9" y="32"/>
                      <a:pt x="8" y="32"/>
                      <a:pt x="7" y="33"/>
                    </a:cubicBezTo>
                    <a:cubicBezTo>
                      <a:pt x="6" y="34"/>
                      <a:pt x="7" y="35"/>
                      <a:pt x="8" y="36"/>
                    </a:cubicBezTo>
                    <a:cubicBezTo>
                      <a:pt x="9" y="37"/>
                      <a:pt x="10" y="37"/>
                      <a:pt x="11" y="36"/>
                    </a:cubicBezTo>
                    <a:cubicBezTo>
                      <a:pt x="12" y="35"/>
                      <a:pt x="12" y="34"/>
                      <a:pt x="11" y="3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8" y="28"/>
                      <a:pt x="19" y="28"/>
                      <a:pt x="20" y="28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7"/>
                      <a:pt x="20" y="39"/>
                    </a:cubicBezTo>
                    <a:cubicBezTo>
                      <a:pt x="20" y="40"/>
                      <a:pt x="21" y="41"/>
                      <a:pt x="22" y="41"/>
                    </a:cubicBezTo>
                    <a:cubicBezTo>
                      <a:pt x="24" y="41"/>
                      <a:pt x="25" y="39"/>
                      <a:pt x="25" y="38"/>
                    </a:cubicBezTo>
                    <a:cubicBezTo>
                      <a:pt x="25" y="37"/>
                      <a:pt x="24" y="36"/>
                      <a:pt x="23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3"/>
                      <a:pt x="33" y="34"/>
                    </a:cubicBezTo>
                    <a:cubicBezTo>
                      <a:pt x="34" y="35"/>
                      <a:pt x="36" y="35"/>
                      <a:pt x="37" y="34"/>
                    </a:cubicBezTo>
                    <a:cubicBezTo>
                      <a:pt x="37" y="32"/>
                      <a:pt x="37" y="31"/>
                      <a:pt x="36" y="30"/>
                    </a:cubicBezTo>
                    <a:cubicBezTo>
                      <a:pt x="35" y="29"/>
                      <a:pt x="34" y="29"/>
                      <a:pt x="33" y="3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1"/>
                      <a:pt x="38" y="21"/>
                      <a:pt x="39" y="21"/>
                    </a:cubicBezTo>
                    <a:cubicBezTo>
                      <a:pt x="40" y="21"/>
                      <a:pt x="41" y="20"/>
                      <a:pt x="41" y="19"/>
                    </a:cubicBezTo>
                    <a:cubicBezTo>
                      <a:pt x="41" y="17"/>
                      <a:pt x="40" y="16"/>
                      <a:pt x="38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48"/>
              <p:cNvSpPr>
                <a:spLocks/>
              </p:cNvSpPr>
              <p:nvPr/>
            </p:nvSpPr>
            <p:spPr bwMode="auto">
              <a:xfrm>
                <a:off x="4065588" y="1384300"/>
                <a:ext cx="382588" cy="377825"/>
              </a:xfrm>
              <a:custGeom>
                <a:avLst/>
                <a:gdLst>
                  <a:gd name="T0" fmla="*/ 66 w 67"/>
                  <a:gd name="T1" fmla="*/ 25 h 66"/>
                  <a:gd name="T2" fmla="*/ 53 w 67"/>
                  <a:gd name="T3" fmla="*/ 13 h 66"/>
                  <a:gd name="T4" fmla="*/ 43 w 67"/>
                  <a:gd name="T5" fmla="*/ 19 h 66"/>
                  <a:gd name="T6" fmla="*/ 43 w 67"/>
                  <a:gd name="T7" fmla="*/ 19 h 66"/>
                  <a:gd name="T8" fmla="*/ 45 w 67"/>
                  <a:gd name="T9" fmla="*/ 12 h 66"/>
                  <a:gd name="T10" fmla="*/ 31 w 67"/>
                  <a:gd name="T11" fmla="*/ 1 h 66"/>
                  <a:gd name="T12" fmla="*/ 20 w 67"/>
                  <a:gd name="T13" fmla="*/ 14 h 66"/>
                  <a:gd name="T14" fmla="*/ 23 w 67"/>
                  <a:gd name="T15" fmla="*/ 21 h 66"/>
                  <a:gd name="T16" fmla="*/ 23 w 67"/>
                  <a:gd name="T17" fmla="*/ 21 h 66"/>
                  <a:gd name="T18" fmla="*/ 12 w 67"/>
                  <a:gd name="T19" fmla="*/ 17 h 66"/>
                  <a:gd name="T20" fmla="*/ 1 w 67"/>
                  <a:gd name="T21" fmla="*/ 31 h 66"/>
                  <a:gd name="T22" fmla="*/ 15 w 67"/>
                  <a:gd name="T23" fmla="*/ 42 h 66"/>
                  <a:gd name="T24" fmla="*/ 18 w 67"/>
                  <a:gd name="T25" fmla="*/ 41 h 66"/>
                  <a:gd name="T26" fmla="*/ 11 w 67"/>
                  <a:gd name="T27" fmla="*/ 54 h 66"/>
                  <a:gd name="T28" fmla="*/ 25 w 67"/>
                  <a:gd name="T29" fmla="*/ 65 h 66"/>
                  <a:gd name="T30" fmla="*/ 36 w 67"/>
                  <a:gd name="T31" fmla="*/ 52 h 66"/>
                  <a:gd name="T32" fmla="*/ 36 w 67"/>
                  <a:gd name="T33" fmla="*/ 52 h 66"/>
                  <a:gd name="T34" fmla="*/ 50 w 67"/>
                  <a:gd name="T35" fmla="*/ 63 h 66"/>
                  <a:gd name="T36" fmla="*/ 61 w 67"/>
                  <a:gd name="T37" fmla="*/ 49 h 66"/>
                  <a:gd name="T38" fmla="*/ 53 w 67"/>
                  <a:gd name="T39" fmla="*/ 38 h 66"/>
                  <a:gd name="T40" fmla="*/ 55 w 67"/>
                  <a:gd name="T41" fmla="*/ 38 h 66"/>
                  <a:gd name="T42" fmla="*/ 66 w 67"/>
                  <a:gd name="T43" fmla="*/ 2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" h="66">
                    <a:moveTo>
                      <a:pt x="66" y="25"/>
                    </a:moveTo>
                    <a:cubicBezTo>
                      <a:pt x="66" y="18"/>
                      <a:pt x="60" y="13"/>
                      <a:pt x="53" y="13"/>
                    </a:cubicBezTo>
                    <a:cubicBezTo>
                      <a:pt x="49" y="14"/>
                      <a:pt x="45" y="16"/>
                      <a:pt x="43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7"/>
                      <a:pt x="45" y="14"/>
                      <a:pt x="45" y="12"/>
                    </a:cubicBezTo>
                    <a:cubicBezTo>
                      <a:pt x="44" y="5"/>
                      <a:pt x="38" y="0"/>
                      <a:pt x="31" y="1"/>
                    </a:cubicBezTo>
                    <a:cubicBezTo>
                      <a:pt x="24" y="1"/>
                      <a:pt x="19" y="7"/>
                      <a:pt x="20" y="14"/>
                    </a:cubicBezTo>
                    <a:cubicBezTo>
                      <a:pt x="20" y="17"/>
                      <a:pt x="21" y="19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0" y="19"/>
                      <a:pt x="16" y="17"/>
                      <a:pt x="12" y="17"/>
                    </a:cubicBezTo>
                    <a:cubicBezTo>
                      <a:pt x="5" y="18"/>
                      <a:pt x="0" y="24"/>
                      <a:pt x="1" y="31"/>
                    </a:cubicBezTo>
                    <a:cubicBezTo>
                      <a:pt x="2" y="38"/>
                      <a:pt x="8" y="43"/>
                      <a:pt x="15" y="42"/>
                    </a:cubicBezTo>
                    <a:cubicBezTo>
                      <a:pt x="16" y="42"/>
                      <a:pt x="17" y="42"/>
                      <a:pt x="18" y="41"/>
                    </a:cubicBezTo>
                    <a:cubicBezTo>
                      <a:pt x="14" y="44"/>
                      <a:pt x="11" y="49"/>
                      <a:pt x="11" y="54"/>
                    </a:cubicBezTo>
                    <a:cubicBezTo>
                      <a:pt x="12" y="61"/>
                      <a:pt x="18" y="66"/>
                      <a:pt x="25" y="65"/>
                    </a:cubicBezTo>
                    <a:cubicBezTo>
                      <a:pt x="32" y="65"/>
                      <a:pt x="37" y="58"/>
                      <a:pt x="36" y="52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7" y="58"/>
                      <a:pt x="43" y="63"/>
                      <a:pt x="50" y="63"/>
                    </a:cubicBezTo>
                    <a:cubicBezTo>
                      <a:pt x="57" y="62"/>
                      <a:pt x="62" y="56"/>
                      <a:pt x="61" y="49"/>
                    </a:cubicBezTo>
                    <a:cubicBezTo>
                      <a:pt x="61" y="44"/>
                      <a:pt x="57" y="40"/>
                      <a:pt x="53" y="38"/>
                    </a:cubicBezTo>
                    <a:cubicBezTo>
                      <a:pt x="53" y="38"/>
                      <a:pt x="54" y="38"/>
                      <a:pt x="55" y="38"/>
                    </a:cubicBezTo>
                    <a:cubicBezTo>
                      <a:pt x="62" y="38"/>
                      <a:pt x="67" y="32"/>
                      <a:pt x="66" y="25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49"/>
              <p:cNvSpPr>
                <a:spLocks/>
              </p:cNvSpPr>
              <p:nvPr/>
            </p:nvSpPr>
            <p:spPr bwMode="auto">
              <a:xfrm>
                <a:off x="4164013" y="1474788"/>
                <a:ext cx="198438" cy="201613"/>
              </a:xfrm>
              <a:custGeom>
                <a:avLst/>
                <a:gdLst>
                  <a:gd name="T0" fmla="*/ 32 w 35"/>
                  <a:gd name="T1" fmla="*/ 14 h 35"/>
                  <a:gd name="T2" fmla="*/ 30 w 35"/>
                  <a:gd name="T3" fmla="*/ 16 h 35"/>
                  <a:gd name="T4" fmla="*/ 23 w 35"/>
                  <a:gd name="T5" fmla="*/ 16 h 35"/>
                  <a:gd name="T6" fmla="*/ 22 w 35"/>
                  <a:gd name="T7" fmla="*/ 13 h 35"/>
                  <a:gd name="T8" fmla="*/ 26 w 35"/>
                  <a:gd name="T9" fmla="*/ 8 h 35"/>
                  <a:gd name="T10" fmla="*/ 29 w 35"/>
                  <a:gd name="T11" fmla="*/ 7 h 35"/>
                  <a:gd name="T12" fmla="*/ 28 w 35"/>
                  <a:gd name="T13" fmla="*/ 4 h 35"/>
                  <a:gd name="T14" fmla="*/ 25 w 35"/>
                  <a:gd name="T15" fmla="*/ 4 h 35"/>
                  <a:gd name="T16" fmla="*/ 25 w 35"/>
                  <a:gd name="T17" fmla="*/ 7 h 35"/>
                  <a:gd name="T18" fmla="*/ 21 w 35"/>
                  <a:gd name="T19" fmla="*/ 12 h 35"/>
                  <a:gd name="T20" fmla="*/ 17 w 35"/>
                  <a:gd name="T21" fmla="*/ 11 h 35"/>
                  <a:gd name="T22" fmla="*/ 17 w 35"/>
                  <a:gd name="T23" fmla="*/ 4 h 35"/>
                  <a:gd name="T24" fmla="*/ 18 w 35"/>
                  <a:gd name="T25" fmla="*/ 2 h 35"/>
                  <a:gd name="T26" fmla="*/ 16 w 35"/>
                  <a:gd name="T27" fmla="*/ 0 h 35"/>
                  <a:gd name="T28" fmla="*/ 14 w 35"/>
                  <a:gd name="T29" fmla="*/ 3 h 35"/>
                  <a:gd name="T30" fmla="*/ 15 w 35"/>
                  <a:gd name="T31" fmla="*/ 4 h 35"/>
                  <a:gd name="T32" fmla="*/ 16 w 35"/>
                  <a:gd name="T33" fmla="*/ 11 h 35"/>
                  <a:gd name="T34" fmla="*/ 13 w 35"/>
                  <a:gd name="T35" fmla="*/ 13 h 35"/>
                  <a:gd name="T36" fmla="*/ 8 w 35"/>
                  <a:gd name="T37" fmla="*/ 9 h 35"/>
                  <a:gd name="T38" fmla="*/ 7 w 35"/>
                  <a:gd name="T39" fmla="*/ 6 h 35"/>
                  <a:gd name="T40" fmla="*/ 4 w 35"/>
                  <a:gd name="T41" fmla="*/ 7 h 35"/>
                  <a:gd name="T42" fmla="*/ 5 w 35"/>
                  <a:gd name="T43" fmla="*/ 10 h 35"/>
                  <a:gd name="T44" fmla="*/ 7 w 35"/>
                  <a:gd name="T45" fmla="*/ 10 h 35"/>
                  <a:gd name="T46" fmla="*/ 12 w 35"/>
                  <a:gd name="T47" fmla="*/ 14 h 35"/>
                  <a:gd name="T48" fmla="*/ 11 w 35"/>
                  <a:gd name="T49" fmla="*/ 17 h 35"/>
                  <a:gd name="T50" fmla="*/ 4 w 35"/>
                  <a:gd name="T51" fmla="*/ 18 h 35"/>
                  <a:gd name="T52" fmla="*/ 2 w 35"/>
                  <a:gd name="T53" fmla="*/ 17 h 35"/>
                  <a:gd name="T54" fmla="*/ 0 w 35"/>
                  <a:gd name="T55" fmla="*/ 19 h 35"/>
                  <a:gd name="T56" fmla="*/ 3 w 35"/>
                  <a:gd name="T57" fmla="*/ 21 h 35"/>
                  <a:gd name="T58" fmla="*/ 5 w 35"/>
                  <a:gd name="T59" fmla="*/ 19 h 35"/>
                  <a:gd name="T60" fmla="*/ 11 w 35"/>
                  <a:gd name="T61" fmla="*/ 19 h 35"/>
                  <a:gd name="T62" fmla="*/ 13 w 35"/>
                  <a:gd name="T63" fmla="*/ 22 h 35"/>
                  <a:gd name="T64" fmla="*/ 9 w 35"/>
                  <a:gd name="T65" fmla="*/ 27 h 35"/>
                  <a:gd name="T66" fmla="*/ 6 w 35"/>
                  <a:gd name="T67" fmla="*/ 28 h 35"/>
                  <a:gd name="T68" fmla="*/ 7 w 35"/>
                  <a:gd name="T69" fmla="*/ 31 h 35"/>
                  <a:gd name="T70" fmla="*/ 10 w 35"/>
                  <a:gd name="T71" fmla="*/ 30 h 35"/>
                  <a:gd name="T72" fmla="*/ 10 w 35"/>
                  <a:gd name="T73" fmla="*/ 28 h 35"/>
                  <a:gd name="T74" fmla="*/ 14 w 35"/>
                  <a:gd name="T75" fmla="*/ 23 h 35"/>
                  <a:gd name="T76" fmla="*/ 17 w 35"/>
                  <a:gd name="T77" fmla="*/ 24 h 35"/>
                  <a:gd name="T78" fmla="*/ 18 w 35"/>
                  <a:gd name="T79" fmla="*/ 30 h 35"/>
                  <a:gd name="T80" fmla="*/ 17 w 35"/>
                  <a:gd name="T81" fmla="*/ 33 h 35"/>
                  <a:gd name="T82" fmla="*/ 19 w 35"/>
                  <a:gd name="T83" fmla="*/ 34 h 35"/>
                  <a:gd name="T84" fmla="*/ 21 w 35"/>
                  <a:gd name="T85" fmla="*/ 32 h 35"/>
                  <a:gd name="T86" fmla="*/ 19 w 35"/>
                  <a:gd name="T87" fmla="*/ 30 h 35"/>
                  <a:gd name="T88" fmla="*/ 19 w 35"/>
                  <a:gd name="T89" fmla="*/ 24 h 35"/>
                  <a:gd name="T90" fmla="*/ 22 w 35"/>
                  <a:gd name="T91" fmla="*/ 22 h 35"/>
                  <a:gd name="T92" fmla="*/ 27 w 35"/>
                  <a:gd name="T93" fmla="*/ 26 h 35"/>
                  <a:gd name="T94" fmla="*/ 28 w 35"/>
                  <a:gd name="T95" fmla="*/ 29 h 35"/>
                  <a:gd name="T96" fmla="*/ 31 w 35"/>
                  <a:gd name="T97" fmla="*/ 28 h 35"/>
                  <a:gd name="T98" fmla="*/ 30 w 35"/>
                  <a:gd name="T99" fmla="*/ 25 h 35"/>
                  <a:gd name="T100" fmla="*/ 28 w 35"/>
                  <a:gd name="T101" fmla="*/ 25 h 35"/>
                  <a:gd name="T102" fmla="*/ 23 w 35"/>
                  <a:gd name="T103" fmla="*/ 21 h 35"/>
                  <a:gd name="T104" fmla="*/ 24 w 35"/>
                  <a:gd name="T105" fmla="*/ 18 h 35"/>
                  <a:gd name="T106" fmla="*/ 31 w 35"/>
                  <a:gd name="T107" fmla="*/ 17 h 35"/>
                  <a:gd name="T108" fmla="*/ 33 w 35"/>
                  <a:gd name="T109" fmla="*/ 18 h 35"/>
                  <a:gd name="T110" fmla="*/ 35 w 35"/>
                  <a:gd name="T111" fmla="*/ 16 h 35"/>
                  <a:gd name="T112" fmla="*/ 32 w 35"/>
                  <a:gd name="T113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32" y="14"/>
                    </a:moveTo>
                    <a:cubicBezTo>
                      <a:pt x="31" y="14"/>
                      <a:pt x="31" y="15"/>
                      <a:pt x="3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2" y="13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9" y="5"/>
                      <a:pt x="28" y="4"/>
                    </a:cubicBezTo>
                    <a:cubicBezTo>
                      <a:pt x="27" y="3"/>
                      <a:pt x="26" y="4"/>
                      <a:pt x="25" y="4"/>
                    </a:cubicBezTo>
                    <a:cubicBezTo>
                      <a:pt x="25" y="5"/>
                      <a:pt x="25" y="6"/>
                      <a:pt x="25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7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ubicBezTo>
                      <a:pt x="14" y="0"/>
                      <a:pt x="14" y="1"/>
                      <a:pt x="14" y="3"/>
                    </a:cubicBezTo>
                    <a:cubicBezTo>
                      <a:pt x="14" y="3"/>
                      <a:pt x="14" y="4"/>
                      <a:pt x="1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7" y="6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3" y="7"/>
                      <a:pt x="4" y="9"/>
                      <a:pt x="5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1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7" y="31"/>
                    </a:cubicBezTo>
                    <a:cubicBezTo>
                      <a:pt x="7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31"/>
                      <a:pt x="17" y="32"/>
                      <a:pt x="17" y="33"/>
                    </a:cubicBezTo>
                    <a:cubicBezTo>
                      <a:pt x="17" y="34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8"/>
                      <a:pt x="28" y="29"/>
                    </a:cubicBezTo>
                    <a:cubicBezTo>
                      <a:pt x="29" y="29"/>
                      <a:pt x="30" y="29"/>
                      <a:pt x="31" y="28"/>
                    </a:cubicBezTo>
                    <a:cubicBezTo>
                      <a:pt x="31" y="27"/>
                      <a:pt x="31" y="26"/>
                      <a:pt x="30" y="25"/>
                    </a:cubicBezTo>
                    <a:cubicBezTo>
                      <a:pt x="30" y="25"/>
                      <a:pt x="29" y="25"/>
                      <a:pt x="28" y="25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8"/>
                      <a:pt x="33" y="18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4" y="15"/>
                      <a:pt x="33" y="14"/>
                      <a:pt x="3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50"/>
              <p:cNvSpPr>
                <a:spLocks/>
              </p:cNvSpPr>
              <p:nvPr/>
            </p:nvSpPr>
            <p:spPr bwMode="auto">
              <a:xfrm>
                <a:off x="3678238" y="1562100"/>
                <a:ext cx="387350" cy="388938"/>
              </a:xfrm>
              <a:custGeom>
                <a:avLst/>
                <a:gdLst>
                  <a:gd name="T0" fmla="*/ 49 w 68"/>
                  <a:gd name="T1" fmla="*/ 4 h 68"/>
                  <a:gd name="T2" fmla="*/ 31 w 68"/>
                  <a:gd name="T3" fmla="*/ 5 h 68"/>
                  <a:gd name="T4" fmla="*/ 28 w 68"/>
                  <a:gd name="T5" fmla="*/ 16 h 68"/>
                  <a:gd name="T6" fmla="*/ 28 w 68"/>
                  <a:gd name="T7" fmla="*/ 16 h 68"/>
                  <a:gd name="T8" fmla="*/ 25 w 68"/>
                  <a:gd name="T9" fmla="*/ 10 h 68"/>
                  <a:gd name="T10" fmla="*/ 7 w 68"/>
                  <a:gd name="T11" fmla="*/ 11 h 68"/>
                  <a:gd name="T12" fmla="*/ 8 w 68"/>
                  <a:gd name="T13" fmla="*/ 29 h 68"/>
                  <a:gd name="T14" fmla="*/ 15 w 68"/>
                  <a:gd name="T15" fmla="*/ 32 h 68"/>
                  <a:gd name="T16" fmla="*/ 15 w 68"/>
                  <a:gd name="T17" fmla="*/ 32 h 68"/>
                  <a:gd name="T18" fmla="*/ 5 w 68"/>
                  <a:gd name="T19" fmla="*/ 36 h 68"/>
                  <a:gd name="T20" fmla="*/ 6 w 68"/>
                  <a:gd name="T21" fmla="*/ 54 h 68"/>
                  <a:gd name="T22" fmla="*/ 23 w 68"/>
                  <a:gd name="T23" fmla="*/ 52 h 68"/>
                  <a:gd name="T24" fmla="*/ 25 w 68"/>
                  <a:gd name="T25" fmla="*/ 49 h 68"/>
                  <a:gd name="T26" fmla="*/ 29 w 68"/>
                  <a:gd name="T27" fmla="*/ 63 h 68"/>
                  <a:gd name="T28" fmla="*/ 46 w 68"/>
                  <a:gd name="T29" fmla="*/ 62 h 68"/>
                  <a:gd name="T30" fmla="*/ 45 w 68"/>
                  <a:gd name="T31" fmla="*/ 44 h 68"/>
                  <a:gd name="T32" fmla="*/ 45 w 68"/>
                  <a:gd name="T33" fmla="*/ 44 h 68"/>
                  <a:gd name="T34" fmla="*/ 63 w 68"/>
                  <a:gd name="T35" fmla="*/ 43 h 68"/>
                  <a:gd name="T36" fmla="*/ 62 w 68"/>
                  <a:gd name="T37" fmla="*/ 26 h 68"/>
                  <a:gd name="T38" fmla="*/ 48 w 68"/>
                  <a:gd name="T39" fmla="*/ 24 h 68"/>
                  <a:gd name="T40" fmla="*/ 50 w 68"/>
                  <a:gd name="T41" fmla="*/ 22 h 68"/>
                  <a:gd name="T42" fmla="*/ 49 w 68"/>
                  <a:gd name="T43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68">
                    <a:moveTo>
                      <a:pt x="49" y="4"/>
                    </a:moveTo>
                    <a:cubicBezTo>
                      <a:pt x="44" y="0"/>
                      <a:pt x="36" y="0"/>
                      <a:pt x="31" y="5"/>
                    </a:cubicBezTo>
                    <a:cubicBezTo>
                      <a:pt x="29" y="8"/>
                      <a:pt x="28" y="12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3"/>
                      <a:pt x="26" y="11"/>
                      <a:pt x="25" y="10"/>
                    </a:cubicBezTo>
                    <a:cubicBezTo>
                      <a:pt x="19" y="5"/>
                      <a:pt x="11" y="6"/>
                      <a:pt x="7" y="11"/>
                    </a:cubicBezTo>
                    <a:cubicBezTo>
                      <a:pt x="2" y="16"/>
                      <a:pt x="3" y="24"/>
                      <a:pt x="8" y="29"/>
                    </a:cubicBezTo>
                    <a:cubicBezTo>
                      <a:pt x="10" y="30"/>
                      <a:pt x="12" y="31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1" y="31"/>
                      <a:pt x="7" y="33"/>
                      <a:pt x="5" y="36"/>
                    </a:cubicBezTo>
                    <a:cubicBezTo>
                      <a:pt x="0" y="41"/>
                      <a:pt x="0" y="49"/>
                      <a:pt x="6" y="54"/>
                    </a:cubicBezTo>
                    <a:cubicBezTo>
                      <a:pt x="11" y="58"/>
                      <a:pt x="19" y="58"/>
                      <a:pt x="23" y="52"/>
                    </a:cubicBezTo>
                    <a:cubicBezTo>
                      <a:pt x="24" y="51"/>
                      <a:pt x="25" y="50"/>
                      <a:pt x="25" y="49"/>
                    </a:cubicBezTo>
                    <a:cubicBezTo>
                      <a:pt x="23" y="54"/>
                      <a:pt x="25" y="60"/>
                      <a:pt x="29" y="63"/>
                    </a:cubicBezTo>
                    <a:cubicBezTo>
                      <a:pt x="34" y="68"/>
                      <a:pt x="42" y="67"/>
                      <a:pt x="46" y="62"/>
                    </a:cubicBezTo>
                    <a:cubicBezTo>
                      <a:pt x="51" y="57"/>
                      <a:pt x="50" y="49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51" y="49"/>
                      <a:pt x="58" y="48"/>
                      <a:pt x="63" y="43"/>
                    </a:cubicBezTo>
                    <a:cubicBezTo>
                      <a:pt x="68" y="38"/>
                      <a:pt x="67" y="30"/>
                      <a:pt x="62" y="26"/>
                    </a:cubicBezTo>
                    <a:cubicBezTo>
                      <a:pt x="58" y="22"/>
                      <a:pt x="53" y="22"/>
                      <a:pt x="48" y="24"/>
                    </a:cubicBezTo>
                    <a:cubicBezTo>
                      <a:pt x="49" y="23"/>
                      <a:pt x="50" y="23"/>
                      <a:pt x="50" y="22"/>
                    </a:cubicBezTo>
                    <a:cubicBezTo>
                      <a:pt x="55" y="17"/>
                      <a:pt x="54" y="9"/>
                      <a:pt x="49" y="4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51"/>
              <p:cNvSpPr>
                <a:spLocks/>
              </p:cNvSpPr>
              <p:nvPr/>
            </p:nvSpPr>
            <p:spPr bwMode="auto">
              <a:xfrm>
                <a:off x="3757613" y="1647825"/>
                <a:ext cx="200025" cy="200025"/>
              </a:xfrm>
              <a:custGeom>
                <a:avLst/>
                <a:gdLst>
                  <a:gd name="T0" fmla="*/ 26 w 35"/>
                  <a:gd name="T1" fmla="*/ 5 h 35"/>
                  <a:gd name="T2" fmla="*/ 26 w 35"/>
                  <a:gd name="T3" fmla="*/ 7 h 35"/>
                  <a:gd name="T4" fmla="*/ 21 w 35"/>
                  <a:gd name="T5" fmla="*/ 12 h 35"/>
                  <a:gd name="T6" fmla="*/ 18 w 35"/>
                  <a:gd name="T7" fmla="*/ 11 h 35"/>
                  <a:gd name="T8" fmla="*/ 17 w 35"/>
                  <a:gd name="T9" fmla="*/ 4 h 35"/>
                  <a:gd name="T10" fmla="*/ 19 w 35"/>
                  <a:gd name="T11" fmla="*/ 2 h 35"/>
                  <a:gd name="T12" fmla="*/ 17 w 35"/>
                  <a:gd name="T13" fmla="*/ 0 h 35"/>
                  <a:gd name="T14" fmla="*/ 15 w 35"/>
                  <a:gd name="T15" fmla="*/ 3 h 35"/>
                  <a:gd name="T16" fmla="*/ 16 w 35"/>
                  <a:gd name="T17" fmla="*/ 4 h 35"/>
                  <a:gd name="T18" fmla="*/ 16 w 35"/>
                  <a:gd name="T19" fmla="*/ 11 h 35"/>
                  <a:gd name="T20" fmla="*/ 13 w 35"/>
                  <a:gd name="T21" fmla="*/ 13 h 35"/>
                  <a:gd name="T22" fmla="*/ 8 w 35"/>
                  <a:gd name="T23" fmla="*/ 8 h 35"/>
                  <a:gd name="T24" fmla="*/ 8 w 35"/>
                  <a:gd name="T25" fmla="*/ 6 h 35"/>
                  <a:gd name="T26" fmla="*/ 5 w 35"/>
                  <a:gd name="T27" fmla="*/ 6 h 35"/>
                  <a:gd name="T28" fmla="*/ 5 w 35"/>
                  <a:gd name="T29" fmla="*/ 9 h 35"/>
                  <a:gd name="T30" fmla="*/ 7 w 35"/>
                  <a:gd name="T31" fmla="*/ 9 h 35"/>
                  <a:gd name="T32" fmla="*/ 12 w 35"/>
                  <a:gd name="T33" fmla="*/ 14 h 35"/>
                  <a:gd name="T34" fmla="*/ 11 w 35"/>
                  <a:gd name="T35" fmla="*/ 17 h 35"/>
                  <a:gd name="T36" fmla="*/ 5 w 35"/>
                  <a:gd name="T37" fmla="*/ 18 h 35"/>
                  <a:gd name="T38" fmla="*/ 3 w 35"/>
                  <a:gd name="T39" fmla="*/ 16 h 35"/>
                  <a:gd name="T40" fmla="*/ 1 w 35"/>
                  <a:gd name="T41" fmla="*/ 19 h 35"/>
                  <a:gd name="T42" fmla="*/ 3 w 35"/>
                  <a:gd name="T43" fmla="*/ 21 h 35"/>
                  <a:gd name="T44" fmla="*/ 5 w 35"/>
                  <a:gd name="T45" fmla="*/ 19 h 35"/>
                  <a:gd name="T46" fmla="*/ 11 w 35"/>
                  <a:gd name="T47" fmla="*/ 19 h 35"/>
                  <a:gd name="T48" fmla="*/ 13 w 35"/>
                  <a:gd name="T49" fmla="*/ 22 h 35"/>
                  <a:gd name="T50" fmla="*/ 9 w 35"/>
                  <a:gd name="T51" fmla="*/ 27 h 35"/>
                  <a:gd name="T52" fmla="*/ 6 w 35"/>
                  <a:gd name="T53" fmla="*/ 27 h 35"/>
                  <a:gd name="T54" fmla="*/ 6 w 35"/>
                  <a:gd name="T55" fmla="*/ 30 h 35"/>
                  <a:gd name="T56" fmla="*/ 9 w 35"/>
                  <a:gd name="T57" fmla="*/ 30 h 35"/>
                  <a:gd name="T58" fmla="*/ 10 w 35"/>
                  <a:gd name="T59" fmla="*/ 28 h 35"/>
                  <a:gd name="T60" fmla="*/ 14 w 35"/>
                  <a:gd name="T61" fmla="*/ 23 h 35"/>
                  <a:gd name="T62" fmla="*/ 17 w 35"/>
                  <a:gd name="T63" fmla="*/ 24 h 35"/>
                  <a:gd name="T64" fmla="*/ 18 w 35"/>
                  <a:gd name="T65" fmla="*/ 31 h 35"/>
                  <a:gd name="T66" fmla="*/ 17 w 35"/>
                  <a:gd name="T67" fmla="*/ 33 h 35"/>
                  <a:gd name="T68" fmla="*/ 19 w 35"/>
                  <a:gd name="T69" fmla="*/ 35 h 35"/>
                  <a:gd name="T70" fmla="*/ 21 w 35"/>
                  <a:gd name="T71" fmla="*/ 32 h 35"/>
                  <a:gd name="T72" fmla="*/ 19 w 35"/>
                  <a:gd name="T73" fmla="*/ 30 h 35"/>
                  <a:gd name="T74" fmla="*/ 19 w 35"/>
                  <a:gd name="T75" fmla="*/ 24 h 35"/>
                  <a:gd name="T76" fmla="*/ 22 w 35"/>
                  <a:gd name="T77" fmla="*/ 22 h 35"/>
                  <a:gd name="T78" fmla="*/ 27 w 35"/>
                  <a:gd name="T79" fmla="*/ 27 h 35"/>
                  <a:gd name="T80" fmla="*/ 27 w 35"/>
                  <a:gd name="T81" fmla="*/ 29 h 35"/>
                  <a:gd name="T82" fmla="*/ 30 w 35"/>
                  <a:gd name="T83" fmla="*/ 29 h 35"/>
                  <a:gd name="T84" fmla="*/ 30 w 35"/>
                  <a:gd name="T85" fmla="*/ 26 h 35"/>
                  <a:gd name="T86" fmla="*/ 28 w 35"/>
                  <a:gd name="T87" fmla="*/ 26 h 35"/>
                  <a:gd name="T88" fmla="*/ 23 w 35"/>
                  <a:gd name="T89" fmla="*/ 21 h 35"/>
                  <a:gd name="T90" fmla="*/ 24 w 35"/>
                  <a:gd name="T91" fmla="*/ 18 h 35"/>
                  <a:gd name="T92" fmla="*/ 31 w 35"/>
                  <a:gd name="T93" fmla="*/ 17 h 35"/>
                  <a:gd name="T94" fmla="*/ 33 w 35"/>
                  <a:gd name="T95" fmla="*/ 19 h 35"/>
                  <a:gd name="T96" fmla="*/ 35 w 35"/>
                  <a:gd name="T97" fmla="*/ 16 h 35"/>
                  <a:gd name="T98" fmla="*/ 33 w 35"/>
                  <a:gd name="T99" fmla="*/ 14 h 35"/>
                  <a:gd name="T100" fmla="*/ 31 w 35"/>
                  <a:gd name="T101" fmla="*/ 16 h 35"/>
                  <a:gd name="T102" fmla="*/ 24 w 35"/>
                  <a:gd name="T103" fmla="*/ 16 h 35"/>
                  <a:gd name="T104" fmla="*/ 22 w 35"/>
                  <a:gd name="T105" fmla="*/ 13 h 35"/>
                  <a:gd name="T106" fmla="*/ 27 w 35"/>
                  <a:gd name="T107" fmla="*/ 8 h 35"/>
                  <a:gd name="T108" fmla="*/ 29 w 35"/>
                  <a:gd name="T109" fmla="*/ 8 h 35"/>
                  <a:gd name="T110" fmla="*/ 29 w 35"/>
                  <a:gd name="T111" fmla="*/ 5 h 35"/>
                  <a:gd name="T112" fmla="*/ 26 w 35"/>
                  <a:gd name="T1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35">
                    <a:moveTo>
                      <a:pt x="26" y="5"/>
                    </a:moveTo>
                    <a:cubicBezTo>
                      <a:pt x="25" y="5"/>
                      <a:pt x="25" y="6"/>
                      <a:pt x="26" y="7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1"/>
                      <a:pt x="18" y="11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5" y="0"/>
                      <a:pt x="15" y="1"/>
                      <a:pt x="15" y="3"/>
                    </a:cubicBezTo>
                    <a:cubicBezTo>
                      <a:pt x="15" y="3"/>
                      <a:pt x="15" y="4"/>
                      <a:pt x="16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6"/>
                    </a:cubicBezTo>
                    <a:cubicBezTo>
                      <a:pt x="7" y="5"/>
                      <a:pt x="5" y="5"/>
                      <a:pt x="5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0"/>
                      <a:pt x="7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1" y="16"/>
                      <a:pt x="11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7"/>
                      <a:pt x="3" y="16"/>
                      <a:pt x="3" y="16"/>
                    </a:cubicBezTo>
                    <a:cubicBezTo>
                      <a:pt x="1" y="16"/>
                      <a:pt x="0" y="17"/>
                      <a:pt x="1" y="19"/>
                    </a:cubicBezTo>
                    <a:cubicBezTo>
                      <a:pt x="1" y="20"/>
                      <a:pt x="2" y="21"/>
                      <a:pt x="3" y="21"/>
                    </a:cubicBezTo>
                    <a:cubicBezTo>
                      <a:pt x="4" y="20"/>
                      <a:pt x="4" y="20"/>
                      <a:pt x="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1"/>
                      <a:pt x="13" y="2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7" y="27"/>
                      <a:pt x="6" y="27"/>
                    </a:cubicBezTo>
                    <a:cubicBezTo>
                      <a:pt x="5" y="28"/>
                      <a:pt x="5" y="30"/>
                      <a:pt x="6" y="30"/>
                    </a:cubicBezTo>
                    <a:cubicBezTo>
                      <a:pt x="7" y="31"/>
                      <a:pt x="9" y="31"/>
                      <a:pt x="9" y="30"/>
                    </a:cubicBezTo>
                    <a:cubicBezTo>
                      <a:pt x="10" y="29"/>
                      <a:pt x="10" y="29"/>
                      <a:pt x="10" y="28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7" y="31"/>
                      <a:pt x="16" y="32"/>
                      <a:pt x="17" y="33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4"/>
                      <a:pt x="21" y="33"/>
                      <a:pt x="21" y="32"/>
                    </a:cubicBezTo>
                    <a:cubicBezTo>
                      <a:pt x="21" y="31"/>
                      <a:pt x="20" y="31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1" y="23"/>
                      <a:pt x="22" y="2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6" y="27"/>
                      <a:pt x="27" y="28"/>
                      <a:pt x="27" y="29"/>
                    </a:cubicBezTo>
                    <a:cubicBezTo>
                      <a:pt x="28" y="30"/>
                      <a:pt x="30" y="30"/>
                      <a:pt x="30" y="29"/>
                    </a:cubicBezTo>
                    <a:cubicBezTo>
                      <a:pt x="31" y="28"/>
                      <a:pt x="31" y="27"/>
                      <a:pt x="30" y="26"/>
                    </a:cubicBezTo>
                    <a:cubicBezTo>
                      <a:pt x="29" y="25"/>
                      <a:pt x="29" y="25"/>
                      <a:pt x="28" y="26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19"/>
                      <a:pt x="24" y="18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8"/>
                      <a:pt x="32" y="19"/>
                      <a:pt x="33" y="19"/>
                    </a:cubicBezTo>
                    <a:cubicBezTo>
                      <a:pt x="34" y="18"/>
                      <a:pt x="35" y="17"/>
                      <a:pt x="35" y="16"/>
                    </a:cubicBezTo>
                    <a:cubicBezTo>
                      <a:pt x="35" y="15"/>
                      <a:pt x="34" y="14"/>
                      <a:pt x="33" y="14"/>
                    </a:cubicBezTo>
                    <a:cubicBezTo>
                      <a:pt x="32" y="14"/>
                      <a:pt x="31" y="15"/>
                      <a:pt x="31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3" y="14"/>
                      <a:pt x="22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7"/>
                      <a:pt x="30" y="5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52"/>
              <p:cNvSpPr>
                <a:spLocks/>
              </p:cNvSpPr>
              <p:nvPr/>
            </p:nvSpPr>
            <p:spPr bwMode="auto">
              <a:xfrm>
                <a:off x="4699000" y="1474788"/>
                <a:ext cx="239713" cy="247650"/>
              </a:xfrm>
              <a:custGeom>
                <a:avLst/>
                <a:gdLst>
                  <a:gd name="T0" fmla="*/ 31 w 42"/>
                  <a:gd name="T1" fmla="*/ 3 h 43"/>
                  <a:gd name="T2" fmla="*/ 20 w 42"/>
                  <a:gd name="T3" fmla="*/ 3 h 43"/>
                  <a:gd name="T4" fmla="*/ 18 w 42"/>
                  <a:gd name="T5" fmla="*/ 10 h 43"/>
                  <a:gd name="T6" fmla="*/ 18 w 42"/>
                  <a:gd name="T7" fmla="*/ 10 h 43"/>
                  <a:gd name="T8" fmla="*/ 15 w 42"/>
                  <a:gd name="T9" fmla="*/ 6 h 43"/>
                  <a:gd name="T10" fmla="*/ 4 w 42"/>
                  <a:gd name="T11" fmla="*/ 7 h 43"/>
                  <a:gd name="T12" fmla="*/ 5 w 42"/>
                  <a:gd name="T13" fmla="*/ 18 h 43"/>
                  <a:gd name="T14" fmla="*/ 9 w 42"/>
                  <a:gd name="T15" fmla="*/ 20 h 43"/>
                  <a:gd name="T16" fmla="*/ 9 w 42"/>
                  <a:gd name="T17" fmla="*/ 20 h 43"/>
                  <a:gd name="T18" fmla="*/ 3 w 42"/>
                  <a:gd name="T19" fmla="*/ 23 h 43"/>
                  <a:gd name="T20" fmla="*/ 4 w 42"/>
                  <a:gd name="T21" fmla="*/ 34 h 43"/>
                  <a:gd name="T22" fmla="*/ 15 w 42"/>
                  <a:gd name="T23" fmla="*/ 33 h 43"/>
                  <a:gd name="T24" fmla="*/ 16 w 42"/>
                  <a:gd name="T25" fmla="*/ 31 h 43"/>
                  <a:gd name="T26" fmla="*/ 18 w 42"/>
                  <a:gd name="T27" fmla="*/ 40 h 43"/>
                  <a:gd name="T28" fmla="*/ 29 w 42"/>
                  <a:gd name="T29" fmla="*/ 39 h 43"/>
                  <a:gd name="T30" fmla="*/ 28 w 42"/>
                  <a:gd name="T31" fmla="*/ 28 h 43"/>
                  <a:gd name="T32" fmla="*/ 28 w 42"/>
                  <a:gd name="T33" fmla="*/ 28 h 43"/>
                  <a:gd name="T34" fmla="*/ 40 w 42"/>
                  <a:gd name="T35" fmla="*/ 27 h 43"/>
                  <a:gd name="T36" fmla="*/ 39 w 42"/>
                  <a:gd name="T37" fmla="*/ 16 h 43"/>
                  <a:gd name="T38" fmla="*/ 30 w 42"/>
                  <a:gd name="T39" fmla="*/ 15 h 43"/>
                  <a:gd name="T40" fmla="*/ 32 w 42"/>
                  <a:gd name="T41" fmla="*/ 14 h 43"/>
                  <a:gd name="T42" fmla="*/ 31 w 42"/>
                  <a:gd name="T43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3">
                    <a:moveTo>
                      <a:pt x="31" y="3"/>
                    </a:moveTo>
                    <a:cubicBezTo>
                      <a:pt x="28" y="0"/>
                      <a:pt x="23" y="0"/>
                      <a:pt x="20" y="3"/>
                    </a:cubicBezTo>
                    <a:cubicBezTo>
                      <a:pt x="18" y="5"/>
                      <a:pt x="17" y="8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7" y="7"/>
                      <a:pt x="15" y="6"/>
                    </a:cubicBezTo>
                    <a:cubicBezTo>
                      <a:pt x="12" y="3"/>
                      <a:pt x="7" y="4"/>
                      <a:pt x="4" y="7"/>
                    </a:cubicBezTo>
                    <a:cubicBezTo>
                      <a:pt x="1" y="10"/>
                      <a:pt x="2" y="15"/>
                      <a:pt x="5" y="18"/>
                    </a:cubicBezTo>
                    <a:cubicBezTo>
                      <a:pt x="6" y="19"/>
                      <a:pt x="8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20"/>
                      <a:pt x="4" y="21"/>
                      <a:pt x="3" y="23"/>
                    </a:cubicBezTo>
                    <a:cubicBezTo>
                      <a:pt x="0" y="26"/>
                      <a:pt x="0" y="31"/>
                      <a:pt x="4" y="34"/>
                    </a:cubicBezTo>
                    <a:cubicBezTo>
                      <a:pt x="7" y="37"/>
                      <a:pt x="12" y="36"/>
                      <a:pt x="15" y="33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5" y="34"/>
                      <a:pt x="15" y="38"/>
                      <a:pt x="18" y="40"/>
                    </a:cubicBezTo>
                    <a:cubicBezTo>
                      <a:pt x="21" y="43"/>
                      <a:pt x="26" y="42"/>
                      <a:pt x="29" y="39"/>
                    </a:cubicBezTo>
                    <a:cubicBezTo>
                      <a:pt x="32" y="36"/>
                      <a:pt x="32" y="31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32" y="31"/>
                      <a:pt x="37" y="31"/>
                      <a:pt x="40" y="27"/>
                    </a:cubicBezTo>
                    <a:cubicBezTo>
                      <a:pt x="42" y="24"/>
                      <a:pt x="42" y="19"/>
                      <a:pt x="39" y="16"/>
                    </a:cubicBezTo>
                    <a:cubicBezTo>
                      <a:pt x="36" y="14"/>
                      <a:pt x="33" y="14"/>
                      <a:pt x="30" y="15"/>
                    </a:cubicBezTo>
                    <a:cubicBezTo>
                      <a:pt x="31" y="15"/>
                      <a:pt x="31" y="14"/>
                      <a:pt x="32" y="14"/>
                    </a:cubicBezTo>
                    <a:cubicBezTo>
                      <a:pt x="34" y="11"/>
                      <a:pt x="34" y="6"/>
                      <a:pt x="31" y="3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53"/>
              <p:cNvSpPr>
                <a:spLocks/>
              </p:cNvSpPr>
              <p:nvPr/>
            </p:nvSpPr>
            <p:spPr bwMode="auto">
              <a:xfrm>
                <a:off x="4751388" y="1533525"/>
                <a:ext cx="125413" cy="119063"/>
              </a:xfrm>
              <a:custGeom>
                <a:avLst/>
                <a:gdLst>
                  <a:gd name="T0" fmla="*/ 16 w 22"/>
                  <a:gd name="T1" fmla="*/ 3 h 21"/>
                  <a:gd name="T2" fmla="*/ 16 w 22"/>
                  <a:gd name="T3" fmla="*/ 4 h 21"/>
                  <a:gd name="T4" fmla="*/ 13 w 22"/>
                  <a:gd name="T5" fmla="*/ 7 h 21"/>
                  <a:gd name="T6" fmla="*/ 11 w 22"/>
                  <a:gd name="T7" fmla="*/ 7 h 21"/>
                  <a:gd name="T8" fmla="*/ 11 w 22"/>
                  <a:gd name="T9" fmla="*/ 2 h 21"/>
                  <a:gd name="T10" fmla="*/ 12 w 22"/>
                  <a:gd name="T11" fmla="*/ 1 h 21"/>
                  <a:gd name="T12" fmla="*/ 10 w 22"/>
                  <a:gd name="T13" fmla="*/ 0 h 21"/>
                  <a:gd name="T14" fmla="*/ 9 w 22"/>
                  <a:gd name="T15" fmla="*/ 1 h 21"/>
                  <a:gd name="T16" fmla="*/ 10 w 22"/>
                  <a:gd name="T17" fmla="*/ 2 h 21"/>
                  <a:gd name="T18" fmla="*/ 10 w 22"/>
                  <a:gd name="T19" fmla="*/ 7 h 21"/>
                  <a:gd name="T20" fmla="*/ 8 w 22"/>
                  <a:gd name="T21" fmla="*/ 8 h 21"/>
                  <a:gd name="T22" fmla="*/ 5 w 22"/>
                  <a:gd name="T23" fmla="*/ 5 h 21"/>
                  <a:gd name="T24" fmla="*/ 5 w 22"/>
                  <a:gd name="T25" fmla="*/ 3 h 21"/>
                  <a:gd name="T26" fmla="*/ 3 w 22"/>
                  <a:gd name="T27" fmla="*/ 3 h 21"/>
                  <a:gd name="T28" fmla="*/ 3 w 22"/>
                  <a:gd name="T29" fmla="*/ 5 h 21"/>
                  <a:gd name="T30" fmla="*/ 4 w 22"/>
                  <a:gd name="T31" fmla="*/ 5 h 21"/>
                  <a:gd name="T32" fmla="*/ 8 w 22"/>
                  <a:gd name="T33" fmla="*/ 8 h 21"/>
                  <a:gd name="T34" fmla="*/ 7 w 22"/>
                  <a:gd name="T35" fmla="*/ 10 h 21"/>
                  <a:gd name="T36" fmla="*/ 3 w 22"/>
                  <a:gd name="T37" fmla="*/ 11 h 21"/>
                  <a:gd name="T38" fmla="*/ 1 w 22"/>
                  <a:gd name="T39" fmla="*/ 10 h 21"/>
                  <a:gd name="T40" fmla="*/ 0 w 22"/>
                  <a:gd name="T41" fmla="*/ 11 h 21"/>
                  <a:gd name="T42" fmla="*/ 2 w 22"/>
                  <a:gd name="T43" fmla="*/ 12 h 21"/>
                  <a:gd name="T44" fmla="*/ 3 w 22"/>
                  <a:gd name="T45" fmla="*/ 12 h 21"/>
                  <a:gd name="T46" fmla="*/ 7 w 22"/>
                  <a:gd name="T47" fmla="*/ 11 h 21"/>
                  <a:gd name="T48" fmla="*/ 8 w 22"/>
                  <a:gd name="T49" fmla="*/ 13 h 21"/>
                  <a:gd name="T50" fmla="*/ 5 w 22"/>
                  <a:gd name="T51" fmla="*/ 16 h 21"/>
                  <a:gd name="T52" fmla="*/ 4 w 22"/>
                  <a:gd name="T53" fmla="*/ 17 h 21"/>
                  <a:gd name="T54" fmla="*/ 4 w 22"/>
                  <a:gd name="T55" fmla="*/ 19 h 21"/>
                  <a:gd name="T56" fmla="*/ 6 w 22"/>
                  <a:gd name="T57" fmla="*/ 19 h 21"/>
                  <a:gd name="T58" fmla="*/ 6 w 22"/>
                  <a:gd name="T59" fmla="*/ 17 h 21"/>
                  <a:gd name="T60" fmla="*/ 9 w 22"/>
                  <a:gd name="T61" fmla="*/ 14 h 21"/>
                  <a:gd name="T62" fmla="*/ 11 w 22"/>
                  <a:gd name="T63" fmla="*/ 15 h 21"/>
                  <a:gd name="T64" fmla="*/ 11 w 22"/>
                  <a:gd name="T65" fmla="*/ 19 h 21"/>
                  <a:gd name="T66" fmla="*/ 10 w 22"/>
                  <a:gd name="T67" fmla="*/ 20 h 21"/>
                  <a:gd name="T68" fmla="*/ 12 w 22"/>
                  <a:gd name="T69" fmla="*/ 21 h 21"/>
                  <a:gd name="T70" fmla="*/ 13 w 22"/>
                  <a:gd name="T71" fmla="*/ 20 h 21"/>
                  <a:gd name="T72" fmla="*/ 12 w 22"/>
                  <a:gd name="T73" fmla="*/ 19 h 21"/>
                  <a:gd name="T74" fmla="*/ 12 w 22"/>
                  <a:gd name="T75" fmla="*/ 15 h 21"/>
                  <a:gd name="T76" fmla="*/ 13 w 22"/>
                  <a:gd name="T77" fmla="*/ 14 h 21"/>
                  <a:gd name="T78" fmla="*/ 17 w 22"/>
                  <a:gd name="T79" fmla="*/ 16 h 21"/>
                  <a:gd name="T80" fmla="*/ 17 w 22"/>
                  <a:gd name="T81" fmla="*/ 18 h 21"/>
                  <a:gd name="T82" fmla="*/ 19 w 22"/>
                  <a:gd name="T83" fmla="*/ 18 h 21"/>
                  <a:gd name="T84" fmla="*/ 19 w 22"/>
                  <a:gd name="T85" fmla="*/ 16 h 21"/>
                  <a:gd name="T86" fmla="*/ 17 w 22"/>
                  <a:gd name="T87" fmla="*/ 16 h 21"/>
                  <a:gd name="T88" fmla="*/ 14 w 22"/>
                  <a:gd name="T89" fmla="*/ 13 h 21"/>
                  <a:gd name="T90" fmla="*/ 15 w 22"/>
                  <a:gd name="T91" fmla="*/ 11 h 21"/>
                  <a:gd name="T92" fmla="*/ 19 w 22"/>
                  <a:gd name="T93" fmla="*/ 11 h 21"/>
                  <a:gd name="T94" fmla="*/ 20 w 22"/>
                  <a:gd name="T95" fmla="*/ 11 h 21"/>
                  <a:gd name="T96" fmla="*/ 22 w 22"/>
                  <a:gd name="T97" fmla="*/ 10 h 21"/>
                  <a:gd name="T98" fmla="*/ 20 w 22"/>
                  <a:gd name="T99" fmla="*/ 9 h 21"/>
                  <a:gd name="T100" fmla="*/ 19 w 22"/>
                  <a:gd name="T101" fmla="*/ 10 h 21"/>
                  <a:gd name="T102" fmla="*/ 15 w 22"/>
                  <a:gd name="T103" fmla="*/ 10 h 21"/>
                  <a:gd name="T104" fmla="*/ 14 w 22"/>
                  <a:gd name="T105" fmla="*/ 8 h 21"/>
                  <a:gd name="T106" fmla="*/ 17 w 22"/>
                  <a:gd name="T107" fmla="*/ 5 h 21"/>
                  <a:gd name="T108" fmla="*/ 18 w 22"/>
                  <a:gd name="T109" fmla="*/ 4 h 21"/>
                  <a:gd name="T110" fmla="*/ 18 w 22"/>
                  <a:gd name="T111" fmla="*/ 2 h 21"/>
                  <a:gd name="T112" fmla="*/ 16 w 22"/>
                  <a:gd name="T113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21">
                    <a:moveTo>
                      <a:pt x="16" y="3"/>
                    </a:moveTo>
                    <a:cubicBezTo>
                      <a:pt x="16" y="3"/>
                      <a:pt x="16" y="4"/>
                      <a:pt x="16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3" y="17"/>
                      <a:pt x="3" y="18"/>
                      <a:pt x="4" y="19"/>
                    </a:cubicBezTo>
                    <a:cubicBezTo>
                      <a:pt x="4" y="19"/>
                      <a:pt x="5" y="19"/>
                      <a:pt x="6" y="19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10" y="15"/>
                      <a:pt x="11" y="15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20"/>
                      <a:pt x="10" y="20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2" y="21"/>
                      <a:pt x="13" y="21"/>
                      <a:pt x="13" y="20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7"/>
                      <a:pt x="17" y="17"/>
                      <a:pt x="17" y="18"/>
                    </a:cubicBezTo>
                    <a:cubicBezTo>
                      <a:pt x="18" y="18"/>
                      <a:pt x="18" y="18"/>
                      <a:pt x="19" y="18"/>
                    </a:cubicBezTo>
                    <a:cubicBezTo>
                      <a:pt x="19" y="17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20" y="11"/>
                      <a:pt x="20" y="11"/>
                    </a:cubicBezTo>
                    <a:cubicBezTo>
                      <a:pt x="21" y="11"/>
                      <a:pt x="22" y="11"/>
                      <a:pt x="22" y="10"/>
                    </a:cubicBezTo>
                    <a:cubicBezTo>
                      <a:pt x="22" y="9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8" y="4"/>
                    </a:cubicBezTo>
                    <a:cubicBezTo>
                      <a:pt x="19" y="4"/>
                      <a:pt x="19" y="3"/>
                      <a:pt x="18" y="2"/>
                    </a:cubicBezTo>
                    <a:cubicBezTo>
                      <a:pt x="17" y="2"/>
                      <a:pt x="17" y="2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9074235" y="513626"/>
              <a:ext cx="518688" cy="1261962"/>
              <a:chOff x="962025" y="3290888"/>
              <a:chExt cx="461963" cy="1123951"/>
            </a:xfrm>
          </p:grpSpPr>
          <p:sp>
            <p:nvSpPr>
              <p:cNvPr id="198" name="Rectangle 76"/>
              <p:cNvSpPr>
                <a:spLocks noChangeArrowheads="1"/>
              </p:cNvSpPr>
              <p:nvPr/>
            </p:nvSpPr>
            <p:spPr bwMode="auto">
              <a:xfrm>
                <a:off x="1185863" y="3290888"/>
                <a:ext cx="11113" cy="9239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77"/>
              <p:cNvSpPr>
                <a:spLocks noEditPoints="1"/>
              </p:cNvSpPr>
              <p:nvPr/>
            </p:nvSpPr>
            <p:spPr bwMode="auto">
              <a:xfrm>
                <a:off x="1117600" y="4198938"/>
                <a:ext cx="147638" cy="117475"/>
              </a:xfrm>
              <a:custGeom>
                <a:avLst/>
                <a:gdLst>
                  <a:gd name="T0" fmla="*/ 22 w 39"/>
                  <a:gd name="T1" fmla="*/ 28 h 31"/>
                  <a:gd name="T2" fmla="*/ 17 w 39"/>
                  <a:gd name="T3" fmla="*/ 28 h 31"/>
                  <a:gd name="T4" fmla="*/ 13 w 39"/>
                  <a:gd name="T5" fmla="*/ 30 h 31"/>
                  <a:gd name="T6" fmla="*/ 9 w 39"/>
                  <a:gd name="T7" fmla="*/ 25 h 31"/>
                  <a:gd name="T8" fmla="*/ 13 w 39"/>
                  <a:gd name="T9" fmla="*/ 20 h 31"/>
                  <a:gd name="T10" fmla="*/ 8 w 39"/>
                  <a:gd name="T11" fmla="*/ 18 h 31"/>
                  <a:gd name="T12" fmla="*/ 1 w 39"/>
                  <a:gd name="T13" fmla="*/ 17 h 31"/>
                  <a:gd name="T14" fmla="*/ 2 w 39"/>
                  <a:gd name="T15" fmla="*/ 11 h 31"/>
                  <a:gd name="T16" fmla="*/ 10 w 39"/>
                  <a:gd name="T17" fmla="*/ 13 h 31"/>
                  <a:gd name="T18" fmla="*/ 11 w 39"/>
                  <a:gd name="T19" fmla="*/ 8 h 31"/>
                  <a:gd name="T20" fmla="*/ 11 w 39"/>
                  <a:gd name="T21" fmla="*/ 1 h 31"/>
                  <a:gd name="T22" fmla="*/ 17 w 39"/>
                  <a:gd name="T23" fmla="*/ 1 h 31"/>
                  <a:gd name="T24" fmla="*/ 22 w 39"/>
                  <a:gd name="T25" fmla="*/ 1 h 31"/>
                  <a:gd name="T26" fmla="*/ 29 w 39"/>
                  <a:gd name="T27" fmla="*/ 1 h 31"/>
                  <a:gd name="T28" fmla="*/ 26 w 39"/>
                  <a:gd name="T29" fmla="*/ 10 h 31"/>
                  <a:gd name="T30" fmla="*/ 31 w 39"/>
                  <a:gd name="T31" fmla="*/ 11 h 31"/>
                  <a:gd name="T32" fmla="*/ 39 w 39"/>
                  <a:gd name="T33" fmla="*/ 14 h 31"/>
                  <a:gd name="T34" fmla="*/ 34 w 39"/>
                  <a:gd name="T35" fmla="*/ 20 h 31"/>
                  <a:gd name="T36" fmla="*/ 29 w 39"/>
                  <a:gd name="T37" fmla="*/ 17 h 31"/>
                  <a:gd name="T38" fmla="*/ 28 w 39"/>
                  <a:gd name="T39" fmla="*/ 22 h 31"/>
                  <a:gd name="T40" fmla="*/ 29 w 39"/>
                  <a:gd name="T41" fmla="*/ 29 h 31"/>
                  <a:gd name="T42" fmla="*/ 26 w 39"/>
                  <a:gd name="T43" fmla="*/ 31 h 31"/>
                  <a:gd name="T44" fmla="*/ 23 w 39"/>
                  <a:gd name="T45" fmla="*/ 27 h 31"/>
                  <a:gd name="T46" fmla="*/ 26 w 39"/>
                  <a:gd name="T47" fmla="*/ 28 h 31"/>
                  <a:gd name="T48" fmla="*/ 28 w 39"/>
                  <a:gd name="T49" fmla="*/ 26 h 31"/>
                  <a:gd name="T50" fmla="*/ 27 w 39"/>
                  <a:gd name="T51" fmla="*/ 24 h 31"/>
                  <a:gd name="T52" fmla="*/ 21 w 39"/>
                  <a:gd name="T53" fmla="*/ 25 h 31"/>
                  <a:gd name="T54" fmla="*/ 12 w 39"/>
                  <a:gd name="T55" fmla="*/ 24 h 31"/>
                  <a:gd name="T56" fmla="*/ 12 w 39"/>
                  <a:gd name="T57" fmla="*/ 27 h 31"/>
                  <a:gd name="T58" fmla="*/ 13 w 39"/>
                  <a:gd name="T59" fmla="*/ 28 h 31"/>
                  <a:gd name="T60" fmla="*/ 18 w 39"/>
                  <a:gd name="T61" fmla="*/ 24 h 31"/>
                  <a:gd name="T62" fmla="*/ 16 w 39"/>
                  <a:gd name="T63" fmla="*/ 20 h 31"/>
                  <a:gd name="T64" fmla="*/ 23 w 39"/>
                  <a:gd name="T65" fmla="*/ 20 h 31"/>
                  <a:gd name="T66" fmla="*/ 16 w 39"/>
                  <a:gd name="T67" fmla="*/ 20 h 31"/>
                  <a:gd name="T68" fmla="*/ 24 w 39"/>
                  <a:gd name="T69" fmla="*/ 18 h 31"/>
                  <a:gd name="T70" fmla="*/ 24 w 39"/>
                  <a:gd name="T71" fmla="*/ 12 h 31"/>
                  <a:gd name="T72" fmla="*/ 12 w 39"/>
                  <a:gd name="T73" fmla="*/ 15 h 31"/>
                  <a:gd name="T74" fmla="*/ 18 w 39"/>
                  <a:gd name="T75" fmla="*/ 15 h 31"/>
                  <a:gd name="T76" fmla="*/ 12 w 39"/>
                  <a:gd name="T77" fmla="*/ 15 h 31"/>
                  <a:gd name="T78" fmla="*/ 32 w 39"/>
                  <a:gd name="T79" fmla="*/ 16 h 31"/>
                  <a:gd name="T80" fmla="*/ 36 w 39"/>
                  <a:gd name="T81" fmla="*/ 16 h 31"/>
                  <a:gd name="T82" fmla="*/ 35 w 39"/>
                  <a:gd name="T83" fmla="*/ 12 h 31"/>
                  <a:gd name="T84" fmla="*/ 33 w 39"/>
                  <a:gd name="T85" fmla="*/ 13 h 31"/>
                  <a:gd name="T86" fmla="*/ 5 w 39"/>
                  <a:gd name="T87" fmla="*/ 12 h 31"/>
                  <a:gd name="T88" fmla="*/ 2 w 39"/>
                  <a:gd name="T89" fmla="*/ 14 h 31"/>
                  <a:gd name="T90" fmla="*/ 4 w 39"/>
                  <a:gd name="T91" fmla="*/ 17 h 31"/>
                  <a:gd name="T92" fmla="*/ 8 w 39"/>
                  <a:gd name="T93" fmla="*/ 15 h 31"/>
                  <a:gd name="T94" fmla="*/ 5 w 39"/>
                  <a:gd name="T95" fmla="*/ 12 h 31"/>
                  <a:gd name="T96" fmla="*/ 20 w 39"/>
                  <a:gd name="T97" fmla="*/ 13 h 31"/>
                  <a:gd name="T98" fmla="*/ 20 w 39"/>
                  <a:gd name="T99" fmla="*/ 7 h 31"/>
                  <a:gd name="T100" fmla="*/ 14 w 39"/>
                  <a:gd name="T101" fmla="*/ 2 h 31"/>
                  <a:gd name="T102" fmla="*/ 11 w 39"/>
                  <a:gd name="T103" fmla="*/ 4 h 31"/>
                  <a:gd name="T104" fmla="*/ 15 w 39"/>
                  <a:gd name="T105" fmla="*/ 9 h 31"/>
                  <a:gd name="T106" fmla="*/ 16 w 39"/>
                  <a:gd name="T107" fmla="*/ 3 h 31"/>
                  <a:gd name="T108" fmla="*/ 14 w 39"/>
                  <a:gd name="T109" fmla="*/ 2 h 31"/>
                  <a:gd name="T110" fmla="*/ 24 w 39"/>
                  <a:gd name="T111" fmla="*/ 9 h 31"/>
                  <a:gd name="T112" fmla="*/ 27 w 39"/>
                  <a:gd name="T113" fmla="*/ 3 h 31"/>
                  <a:gd name="T114" fmla="*/ 26 w 39"/>
                  <a:gd name="T115" fmla="*/ 2 h 31"/>
                  <a:gd name="T116" fmla="*/ 21 w 39"/>
                  <a:gd name="T1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9" h="31">
                    <a:moveTo>
                      <a:pt x="26" y="31"/>
                    </a:moveTo>
                    <a:cubicBezTo>
                      <a:pt x="25" y="31"/>
                      <a:pt x="23" y="30"/>
                      <a:pt x="22" y="28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6" y="30"/>
                      <a:pt x="15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30"/>
                      <a:pt x="11" y="29"/>
                      <a:pt x="11" y="29"/>
                    </a:cubicBezTo>
                    <a:cubicBezTo>
                      <a:pt x="10" y="28"/>
                      <a:pt x="9" y="27"/>
                      <a:pt x="9" y="25"/>
                    </a:cubicBezTo>
                    <a:cubicBezTo>
                      <a:pt x="9" y="24"/>
                      <a:pt x="11" y="22"/>
                      <a:pt x="11" y="2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20"/>
                      <a:pt x="4" y="20"/>
                      <a:pt x="3" y="19"/>
                    </a:cubicBezTo>
                    <a:cubicBezTo>
                      <a:pt x="3" y="19"/>
                      <a:pt x="2" y="18"/>
                      <a:pt x="1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1"/>
                    </a:cubicBezTo>
                    <a:cubicBezTo>
                      <a:pt x="4" y="9"/>
                      <a:pt x="7" y="10"/>
                      <a:pt x="8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6"/>
                      <a:pt x="9" y="4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6" y="0"/>
                      <a:pt x="17" y="1"/>
                      <a:pt x="17" y="1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0"/>
                      <a:pt x="25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1" y="3"/>
                      <a:pt x="30" y="6"/>
                      <a:pt x="28" y="8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4" y="9"/>
                      <a:pt x="37" y="10"/>
                    </a:cubicBezTo>
                    <a:cubicBezTo>
                      <a:pt x="38" y="11"/>
                      <a:pt x="39" y="12"/>
                      <a:pt x="39" y="14"/>
                    </a:cubicBezTo>
                    <a:cubicBezTo>
                      <a:pt x="39" y="15"/>
                      <a:pt x="39" y="16"/>
                      <a:pt x="38" y="18"/>
                    </a:cubicBezTo>
                    <a:cubicBezTo>
                      <a:pt x="37" y="19"/>
                      <a:pt x="36" y="20"/>
                      <a:pt x="34" y="20"/>
                    </a:cubicBezTo>
                    <a:cubicBezTo>
                      <a:pt x="33" y="20"/>
                      <a:pt x="32" y="19"/>
                      <a:pt x="31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30" y="24"/>
                      <a:pt x="30" y="26"/>
                    </a:cubicBezTo>
                    <a:cubicBezTo>
                      <a:pt x="30" y="27"/>
                      <a:pt x="30" y="28"/>
                      <a:pt x="29" y="29"/>
                    </a:cubicBezTo>
                    <a:cubicBezTo>
                      <a:pt x="28" y="30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lose/>
                    <a:moveTo>
                      <a:pt x="21" y="25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4" y="28"/>
                      <a:pt x="25" y="28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8"/>
                      <a:pt x="27" y="28"/>
                      <a:pt x="28" y="27"/>
                    </a:cubicBezTo>
                    <a:cubicBezTo>
                      <a:pt x="28" y="27"/>
                      <a:pt x="28" y="26"/>
                      <a:pt x="28" y="26"/>
                    </a:cubicBezTo>
                    <a:cubicBezTo>
                      <a:pt x="28" y="25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1" y="25"/>
                    </a:lnTo>
                    <a:close/>
                    <a:moveTo>
                      <a:pt x="15" y="21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5"/>
                      <a:pt x="11" y="26"/>
                    </a:cubicBezTo>
                    <a:cubicBezTo>
                      <a:pt x="11" y="26"/>
                      <a:pt x="12" y="27"/>
                      <a:pt x="12" y="27"/>
                    </a:cubicBezTo>
                    <a:cubicBezTo>
                      <a:pt x="12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8"/>
                      <a:pt x="16" y="27"/>
                    </a:cubicBezTo>
                    <a:cubicBezTo>
                      <a:pt x="18" y="24"/>
                      <a:pt x="18" y="24"/>
                      <a:pt x="18" y="24"/>
                    </a:cubicBezTo>
                    <a:lnTo>
                      <a:pt x="15" y="21"/>
                    </a:lnTo>
                    <a:close/>
                    <a:moveTo>
                      <a:pt x="16" y="20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16" y="20"/>
                    </a:lnTo>
                    <a:close/>
                    <a:moveTo>
                      <a:pt x="21" y="15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1" y="15"/>
                    </a:lnTo>
                    <a:close/>
                    <a:moveTo>
                      <a:pt x="12" y="15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5" y="12"/>
                      <a:pt x="15" y="12"/>
                      <a:pt x="15" y="12"/>
                    </a:cubicBezTo>
                    <a:lnTo>
                      <a:pt x="12" y="15"/>
                    </a:lnTo>
                    <a:close/>
                    <a:moveTo>
                      <a:pt x="31" y="15"/>
                    </a:move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4" y="18"/>
                      <a:pt x="34" y="17"/>
                    </a:cubicBezTo>
                    <a:cubicBezTo>
                      <a:pt x="35" y="17"/>
                      <a:pt x="36" y="17"/>
                      <a:pt x="36" y="16"/>
                    </a:cubicBezTo>
                    <a:cubicBezTo>
                      <a:pt x="37" y="15"/>
                      <a:pt x="37" y="15"/>
                      <a:pt x="37" y="14"/>
                    </a:cubicBezTo>
                    <a:cubicBezTo>
                      <a:pt x="37" y="13"/>
                      <a:pt x="36" y="13"/>
                      <a:pt x="35" y="12"/>
                    </a:cubicBezTo>
                    <a:cubicBezTo>
                      <a:pt x="34" y="11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31" y="15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3" y="12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3" y="16"/>
                      <a:pt x="4" y="17"/>
                      <a:pt x="4" y="17"/>
                    </a:cubicBezTo>
                    <a:cubicBezTo>
                      <a:pt x="5" y="17"/>
                      <a:pt x="5" y="18"/>
                      <a:pt x="7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5" y="12"/>
                    </a:cubicBezTo>
                    <a:close/>
                    <a:moveTo>
                      <a:pt x="16" y="10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7"/>
                      <a:pt x="20" y="7"/>
                      <a:pt x="20" y="7"/>
                    </a:cubicBezTo>
                    <a:lnTo>
                      <a:pt x="16" y="10"/>
                    </a:lnTo>
                    <a:close/>
                    <a:moveTo>
                      <a:pt x="14" y="2"/>
                    </a:moveTo>
                    <a:cubicBezTo>
                      <a:pt x="13" y="2"/>
                      <a:pt x="13" y="2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  <a:moveTo>
                      <a:pt x="21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4"/>
                      <a:pt x="27" y="3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4" y="3"/>
                      <a:pt x="23" y="3"/>
                    </a:cubicBez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Oval 78"/>
              <p:cNvSpPr>
                <a:spLocks noChangeArrowheads="1"/>
              </p:cNvSpPr>
              <p:nvPr/>
            </p:nvSpPr>
            <p:spPr bwMode="auto">
              <a:xfrm>
                <a:off x="962025" y="3760788"/>
                <a:ext cx="461963" cy="369888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79"/>
              <p:cNvSpPr>
                <a:spLocks noChangeArrowheads="1"/>
              </p:cNvSpPr>
              <p:nvPr/>
            </p:nvSpPr>
            <p:spPr bwMode="auto">
              <a:xfrm>
                <a:off x="1185863" y="4294188"/>
                <a:ext cx="11113" cy="9048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80"/>
              <p:cNvSpPr>
                <a:spLocks/>
              </p:cNvSpPr>
              <p:nvPr/>
            </p:nvSpPr>
            <p:spPr bwMode="auto">
              <a:xfrm>
                <a:off x="1177925" y="4346576"/>
                <a:ext cx="30163" cy="46038"/>
              </a:xfrm>
              <a:custGeom>
                <a:avLst/>
                <a:gdLst>
                  <a:gd name="T0" fmla="*/ 8 w 8"/>
                  <a:gd name="T1" fmla="*/ 12 h 12"/>
                  <a:gd name="T2" fmla="*/ 8 w 8"/>
                  <a:gd name="T3" fmla="*/ 4 h 12"/>
                  <a:gd name="T4" fmla="*/ 4 w 8"/>
                  <a:gd name="T5" fmla="*/ 0 h 12"/>
                  <a:gd name="T6" fmla="*/ 4 w 8"/>
                  <a:gd name="T7" fmla="*/ 0 h 12"/>
                  <a:gd name="T8" fmla="*/ 0 w 8"/>
                  <a:gd name="T9" fmla="*/ 4 h 12"/>
                  <a:gd name="T10" fmla="*/ 0 w 8"/>
                  <a:gd name="T11" fmla="*/ 12 h 12"/>
                  <a:gd name="T12" fmla="*/ 8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8" y="12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81"/>
              <p:cNvSpPr>
                <a:spLocks/>
              </p:cNvSpPr>
              <p:nvPr/>
            </p:nvSpPr>
            <p:spPr bwMode="auto">
              <a:xfrm>
                <a:off x="117792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82"/>
              <p:cNvSpPr>
                <a:spLocks/>
              </p:cNvSpPr>
              <p:nvPr/>
            </p:nvSpPr>
            <p:spPr bwMode="auto">
              <a:xfrm>
                <a:off x="118110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83"/>
              <p:cNvSpPr>
                <a:spLocks/>
              </p:cNvSpPr>
              <p:nvPr/>
            </p:nvSpPr>
            <p:spPr bwMode="auto">
              <a:xfrm>
                <a:off x="118586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84"/>
              <p:cNvSpPr>
                <a:spLocks/>
              </p:cNvSpPr>
              <p:nvPr/>
            </p:nvSpPr>
            <p:spPr bwMode="auto">
              <a:xfrm>
                <a:off x="1192213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85"/>
              <p:cNvSpPr>
                <a:spLocks/>
              </p:cNvSpPr>
              <p:nvPr/>
            </p:nvSpPr>
            <p:spPr bwMode="auto">
              <a:xfrm>
                <a:off x="1196975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86"/>
              <p:cNvSpPr>
                <a:spLocks/>
              </p:cNvSpPr>
              <p:nvPr/>
            </p:nvSpPr>
            <p:spPr bwMode="auto">
              <a:xfrm>
                <a:off x="1200150" y="4387851"/>
                <a:ext cx="0" cy="26988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0 h 7"/>
                  <a:gd name="T4" fmla="*/ 0 h 7"/>
                  <a:gd name="T5" fmla="*/ 7 h 7"/>
                  <a:gd name="T6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87"/>
              <p:cNvSpPr>
                <a:spLocks/>
              </p:cNvSpPr>
              <p:nvPr/>
            </p:nvSpPr>
            <p:spPr bwMode="auto">
              <a:xfrm>
                <a:off x="1204913" y="4387851"/>
                <a:ext cx="3175" cy="26988"/>
              </a:xfrm>
              <a:custGeom>
                <a:avLst/>
                <a:gdLst>
                  <a:gd name="T0" fmla="*/ 1 w 1"/>
                  <a:gd name="T1" fmla="*/ 7 h 7"/>
                  <a:gd name="T2" fmla="*/ 0 w 1"/>
                  <a:gd name="T3" fmla="*/ 7 h 7"/>
                  <a:gd name="T4" fmla="*/ 0 w 1"/>
                  <a:gd name="T5" fmla="*/ 0 h 7"/>
                  <a:gd name="T6" fmla="*/ 1 w 1"/>
                  <a:gd name="T7" fmla="*/ 0 h 7"/>
                  <a:gd name="T8" fmla="*/ 1 w 1"/>
                  <a:gd name="T9" fmla="*/ 0 h 7"/>
                  <a:gd name="T10" fmla="*/ 1 w 1"/>
                  <a:gd name="T11" fmla="*/ 7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Rectangle 88"/>
              <p:cNvSpPr>
                <a:spLocks noChangeArrowheads="1"/>
              </p:cNvSpPr>
              <p:nvPr/>
            </p:nvSpPr>
            <p:spPr bwMode="auto">
              <a:xfrm>
                <a:off x="1181100" y="3779838"/>
                <a:ext cx="19050" cy="331788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89"/>
              <p:cNvSpPr>
                <a:spLocks/>
              </p:cNvSpPr>
              <p:nvPr/>
            </p:nvSpPr>
            <p:spPr bwMode="auto">
              <a:xfrm>
                <a:off x="1079500" y="3771901"/>
                <a:ext cx="76200" cy="350838"/>
              </a:xfrm>
              <a:custGeom>
                <a:avLst/>
                <a:gdLst>
                  <a:gd name="T0" fmla="*/ 16 w 20"/>
                  <a:gd name="T1" fmla="*/ 93 h 93"/>
                  <a:gd name="T2" fmla="*/ 5 w 20"/>
                  <a:gd name="T3" fmla="*/ 31 h 93"/>
                  <a:gd name="T4" fmla="*/ 17 w 20"/>
                  <a:gd name="T5" fmla="*/ 0 h 93"/>
                  <a:gd name="T6" fmla="*/ 20 w 20"/>
                  <a:gd name="T7" fmla="*/ 2 h 93"/>
                  <a:gd name="T8" fmla="*/ 9 w 20"/>
                  <a:gd name="T9" fmla="*/ 32 h 93"/>
                  <a:gd name="T10" fmla="*/ 19 w 20"/>
                  <a:gd name="T11" fmla="*/ 91 h 93"/>
                  <a:gd name="T12" fmla="*/ 16 w 2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93">
                    <a:moveTo>
                      <a:pt x="16" y="93"/>
                    </a:moveTo>
                    <a:cubicBezTo>
                      <a:pt x="4" y="76"/>
                      <a:pt x="0" y="54"/>
                      <a:pt x="5" y="31"/>
                    </a:cubicBezTo>
                    <a:cubicBezTo>
                      <a:pt x="9" y="13"/>
                      <a:pt x="16" y="0"/>
                      <a:pt x="17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3" y="14"/>
                      <a:pt x="9" y="32"/>
                    </a:cubicBezTo>
                    <a:cubicBezTo>
                      <a:pt x="5" y="55"/>
                      <a:pt x="8" y="74"/>
                      <a:pt x="19" y="91"/>
                    </a:cubicBezTo>
                    <a:lnTo>
                      <a:pt x="16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90"/>
              <p:cNvSpPr>
                <a:spLocks/>
              </p:cNvSpPr>
              <p:nvPr/>
            </p:nvSpPr>
            <p:spPr bwMode="auto">
              <a:xfrm>
                <a:off x="1006475" y="3767138"/>
                <a:ext cx="106363" cy="352425"/>
              </a:xfrm>
              <a:custGeom>
                <a:avLst/>
                <a:gdLst>
                  <a:gd name="T0" fmla="*/ 23 w 28"/>
                  <a:gd name="T1" fmla="*/ 93 h 93"/>
                  <a:gd name="T2" fmla="*/ 0 w 28"/>
                  <a:gd name="T3" fmla="*/ 47 h 93"/>
                  <a:gd name="T4" fmla="*/ 25 w 28"/>
                  <a:gd name="T5" fmla="*/ 0 h 93"/>
                  <a:gd name="T6" fmla="*/ 28 w 28"/>
                  <a:gd name="T7" fmla="*/ 3 h 93"/>
                  <a:gd name="T8" fmla="*/ 5 w 28"/>
                  <a:gd name="T9" fmla="*/ 47 h 93"/>
                  <a:gd name="T10" fmla="*/ 26 w 28"/>
                  <a:gd name="T11" fmla="*/ 90 h 93"/>
                  <a:gd name="T12" fmla="*/ 23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23" y="93"/>
                    </a:moveTo>
                    <a:cubicBezTo>
                      <a:pt x="7" y="79"/>
                      <a:pt x="0" y="63"/>
                      <a:pt x="0" y="47"/>
                    </a:cubicBezTo>
                    <a:cubicBezTo>
                      <a:pt x="1" y="19"/>
                      <a:pt x="24" y="1"/>
                      <a:pt x="25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5" y="22"/>
                      <a:pt x="5" y="47"/>
                    </a:cubicBezTo>
                    <a:cubicBezTo>
                      <a:pt x="4" y="62"/>
                      <a:pt x="11" y="76"/>
                      <a:pt x="26" y="90"/>
                    </a:cubicBezTo>
                    <a:lnTo>
                      <a:pt x="23" y="93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91"/>
              <p:cNvSpPr>
                <a:spLocks/>
              </p:cNvSpPr>
              <p:nvPr/>
            </p:nvSpPr>
            <p:spPr bwMode="auto">
              <a:xfrm>
                <a:off x="1227138" y="3771901"/>
                <a:ext cx="106363" cy="350838"/>
              </a:xfrm>
              <a:custGeom>
                <a:avLst/>
                <a:gdLst>
                  <a:gd name="T0" fmla="*/ 4 w 28"/>
                  <a:gd name="T1" fmla="*/ 93 h 93"/>
                  <a:gd name="T2" fmla="*/ 1 w 28"/>
                  <a:gd name="T3" fmla="*/ 91 h 93"/>
                  <a:gd name="T4" fmla="*/ 0 w 28"/>
                  <a:gd name="T5" fmla="*/ 2 h 93"/>
                  <a:gd name="T6" fmla="*/ 3 w 28"/>
                  <a:gd name="T7" fmla="*/ 0 h 93"/>
                  <a:gd name="T8" fmla="*/ 15 w 28"/>
                  <a:gd name="T9" fmla="*/ 31 h 93"/>
                  <a:gd name="T10" fmla="*/ 4 w 28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93">
                    <a:moveTo>
                      <a:pt x="4" y="93"/>
                    </a:moveTo>
                    <a:cubicBezTo>
                      <a:pt x="1" y="91"/>
                      <a:pt x="1" y="91"/>
                      <a:pt x="1" y="91"/>
                    </a:cubicBezTo>
                    <a:cubicBezTo>
                      <a:pt x="28" y="52"/>
                      <a:pt x="0" y="2"/>
                      <a:pt x="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1" y="13"/>
                      <a:pt x="15" y="31"/>
                    </a:cubicBezTo>
                    <a:cubicBezTo>
                      <a:pt x="20" y="54"/>
                      <a:pt x="16" y="76"/>
                      <a:pt x="4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92"/>
              <p:cNvSpPr>
                <a:spLocks/>
              </p:cNvSpPr>
              <p:nvPr/>
            </p:nvSpPr>
            <p:spPr bwMode="auto">
              <a:xfrm>
                <a:off x="1268413" y="3767138"/>
                <a:ext cx="106363" cy="352425"/>
              </a:xfrm>
              <a:custGeom>
                <a:avLst/>
                <a:gdLst>
                  <a:gd name="T0" fmla="*/ 5 w 28"/>
                  <a:gd name="T1" fmla="*/ 93 h 93"/>
                  <a:gd name="T2" fmla="*/ 2 w 28"/>
                  <a:gd name="T3" fmla="*/ 90 h 93"/>
                  <a:gd name="T4" fmla="*/ 23 w 28"/>
                  <a:gd name="T5" fmla="*/ 47 h 93"/>
                  <a:gd name="T6" fmla="*/ 0 w 28"/>
                  <a:gd name="T7" fmla="*/ 3 h 93"/>
                  <a:gd name="T8" fmla="*/ 3 w 28"/>
                  <a:gd name="T9" fmla="*/ 0 h 93"/>
                  <a:gd name="T10" fmla="*/ 28 w 28"/>
                  <a:gd name="T11" fmla="*/ 47 h 93"/>
                  <a:gd name="T12" fmla="*/ 5 w 28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3">
                    <a:moveTo>
                      <a:pt x="5" y="93"/>
                    </a:moveTo>
                    <a:cubicBezTo>
                      <a:pt x="2" y="90"/>
                      <a:pt x="2" y="90"/>
                      <a:pt x="2" y="90"/>
                    </a:cubicBezTo>
                    <a:cubicBezTo>
                      <a:pt x="17" y="76"/>
                      <a:pt x="24" y="62"/>
                      <a:pt x="23" y="47"/>
                    </a:cubicBezTo>
                    <a:cubicBezTo>
                      <a:pt x="22" y="21"/>
                      <a:pt x="0" y="3"/>
                      <a:pt x="0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27" y="19"/>
                      <a:pt x="28" y="47"/>
                    </a:cubicBezTo>
                    <a:cubicBezTo>
                      <a:pt x="28" y="63"/>
                      <a:pt x="20" y="79"/>
                      <a:pt x="5" y="93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93"/>
              <p:cNvSpPr>
                <a:spLocks noChangeArrowheads="1"/>
              </p:cNvSpPr>
              <p:nvPr/>
            </p:nvSpPr>
            <p:spPr bwMode="auto">
              <a:xfrm>
                <a:off x="1090613" y="4111626"/>
                <a:ext cx="204788" cy="49213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94"/>
              <p:cNvSpPr>
                <a:spLocks noChangeArrowheads="1"/>
              </p:cNvSpPr>
              <p:nvPr/>
            </p:nvSpPr>
            <p:spPr bwMode="auto">
              <a:xfrm>
                <a:off x="1090613" y="3733801"/>
                <a:ext cx="204788" cy="46038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10096113" y="1059740"/>
              <a:ext cx="555067" cy="1356294"/>
              <a:chOff x="1576388" y="3367088"/>
              <a:chExt cx="365125" cy="892175"/>
            </a:xfrm>
          </p:grpSpPr>
          <p:sp>
            <p:nvSpPr>
              <p:cNvPr id="179" name="Rectangle 57"/>
              <p:cNvSpPr>
                <a:spLocks noChangeArrowheads="1"/>
              </p:cNvSpPr>
              <p:nvPr/>
            </p:nvSpPr>
            <p:spPr bwMode="auto">
              <a:xfrm>
                <a:off x="1754188" y="3367088"/>
                <a:ext cx="7938" cy="733425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58"/>
              <p:cNvSpPr>
                <a:spLocks noEditPoints="1"/>
              </p:cNvSpPr>
              <p:nvPr/>
            </p:nvSpPr>
            <p:spPr bwMode="auto">
              <a:xfrm>
                <a:off x="1698625" y="4086226"/>
                <a:ext cx="120650" cy="93663"/>
              </a:xfrm>
              <a:custGeom>
                <a:avLst/>
                <a:gdLst>
                  <a:gd name="T0" fmla="*/ 18 w 32"/>
                  <a:gd name="T1" fmla="*/ 23 h 25"/>
                  <a:gd name="T2" fmla="*/ 14 w 32"/>
                  <a:gd name="T3" fmla="*/ 23 h 25"/>
                  <a:gd name="T4" fmla="*/ 11 w 32"/>
                  <a:gd name="T5" fmla="*/ 25 h 25"/>
                  <a:gd name="T6" fmla="*/ 8 w 32"/>
                  <a:gd name="T7" fmla="*/ 21 h 25"/>
                  <a:gd name="T8" fmla="*/ 11 w 32"/>
                  <a:gd name="T9" fmla="*/ 16 h 25"/>
                  <a:gd name="T10" fmla="*/ 7 w 32"/>
                  <a:gd name="T11" fmla="*/ 15 h 25"/>
                  <a:gd name="T12" fmla="*/ 1 w 32"/>
                  <a:gd name="T13" fmla="*/ 14 h 25"/>
                  <a:gd name="T14" fmla="*/ 2 w 32"/>
                  <a:gd name="T15" fmla="*/ 9 h 25"/>
                  <a:gd name="T16" fmla="*/ 8 w 32"/>
                  <a:gd name="T17" fmla="*/ 11 h 25"/>
                  <a:gd name="T18" fmla="*/ 9 w 32"/>
                  <a:gd name="T19" fmla="*/ 7 h 25"/>
                  <a:gd name="T20" fmla="*/ 9 w 32"/>
                  <a:gd name="T21" fmla="*/ 1 h 25"/>
                  <a:gd name="T22" fmla="*/ 14 w 32"/>
                  <a:gd name="T23" fmla="*/ 2 h 25"/>
                  <a:gd name="T24" fmla="*/ 18 w 32"/>
                  <a:gd name="T25" fmla="*/ 2 h 25"/>
                  <a:gd name="T26" fmla="*/ 23 w 32"/>
                  <a:gd name="T27" fmla="*/ 1 h 25"/>
                  <a:gd name="T28" fmla="*/ 21 w 32"/>
                  <a:gd name="T29" fmla="*/ 9 h 25"/>
                  <a:gd name="T30" fmla="*/ 25 w 32"/>
                  <a:gd name="T31" fmla="*/ 9 h 25"/>
                  <a:gd name="T32" fmla="*/ 32 w 32"/>
                  <a:gd name="T33" fmla="*/ 11 h 25"/>
                  <a:gd name="T34" fmla="*/ 28 w 32"/>
                  <a:gd name="T35" fmla="*/ 16 h 25"/>
                  <a:gd name="T36" fmla="*/ 23 w 32"/>
                  <a:gd name="T37" fmla="*/ 14 h 25"/>
                  <a:gd name="T38" fmla="*/ 23 w 32"/>
                  <a:gd name="T39" fmla="*/ 18 h 25"/>
                  <a:gd name="T40" fmla="*/ 24 w 32"/>
                  <a:gd name="T41" fmla="*/ 24 h 25"/>
                  <a:gd name="T42" fmla="*/ 21 w 32"/>
                  <a:gd name="T43" fmla="*/ 25 h 25"/>
                  <a:gd name="T44" fmla="*/ 19 w 32"/>
                  <a:gd name="T45" fmla="*/ 22 h 25"/>
                  <a:gd name="T46" fmla="*/ 21 w 32"/>
                  <a:gd name="T47" fmla="*/ 23 h 25"/>
                  <a:gd name="T48" fmla="*/ 23 w 32"/>
                  <a:gd name="T49" fmla="*/ 21 h 25"/>
                  <a:gd name="T50" fmla="*/ 22 w 32"/>
                  <a:gd name="T51" fmla="*/ 19 h 25"/>
                  <a:gd name="T52" fmla="*/ 17 w 32"/>
                  <a:gd name="T53" fmla="*/ 20 h 25"/>
                  <a:gd name="T54" fmla="*/ 10 w 32"/>
                  <a:gd name="T55" fmla="*/ 19 h 25"/>
                  <a:gd name="T56" fmla="*/ 10 w 32"/>
                  <a:gd name="T57" fmla="*/ 22 h 25"/>
                  <a:gd name="T58" fmla="*/ 11 w 32"/>
                  <a:gd name="T59" fmla="*/ 23 h 25"/>
                  <a:gd name="T60" fmla="*/ 15 w 32"/>
                  <a:gd name="T61" fmla="*/ 20 h 25"/>
                  <a:gd name="T62" fmla="*/ 13 w 32"/>
                  <a:gd name="T63" fmla="*/ 16 h 25"/>
                  <a:gd name="T64" fmla="*/ 18 w 32"/>
                  <a:gd name="T65" fmla="*/ 16 h 25"/>
                  <a:gd name="T66" fmla="*/ 13 w 32"/>
                  <a:gd name="T67" fmla="*/ 16 h 25"/>
                  <a:gd name="T68" fmla="*/ 20 w 32"/>
                  <a:gd name="T69" fmla="*/ 15 h 25"/>
                  <a:gd name="T70" fmla="*/ 20 w 32"/>
                  <a:gd name="T71" fmla="*/ 10 h 25"/>
                  <a:gd name="T72" fmla="*/ 10 w 32"/>
                  <a:gd name="T73" fmla="*/ 12 h 25"/>
                  <a:gd name="T74" fmla="*/ 15 w 32"/>
                  <a:gd name="T75" fmla="*/ 12 h 25"/>
                  <a:gd name="T76" fmla="*/ 10 w 32"/>
                  <a:gd name="T77" fmla="*/ 12 h 25"/>
                  <a:gd name="T78" fmla="*/ 26 w 32"/>
                  <a:gd name="T79" fmla="*/ 14 h 25"/>
                  <a:gd name="T80" fmla="*/ 29 w 32"/>
                  <a:gd name="T81" fmla="*/ 13 h 25"/>
                  <a:gd name="T82" fmla="*/ 29 w 32"/>
                  <a:gd name="T83" fmla="*/ 10 h 25"/>
                  <a:gd name="T84" fmla="*/ 27 w 32"/>
                  <a:gd name="T85" fmla="*/ 11 h 25"/>
                  <a:gd name="T86" fmla="*/ 4 w 32"/>
                  <a:gd name="T87" fmla="*/ 10 h 25"/>
                  <a:gd name="T88" fmla="*/ 2 w 32"/>
                  <a:gd name="T89" fmla="*/ 12 h 25"/>
                  <a:gd name="T90" fmla="*/ 4 w 32"/>
                  <a:gd name="T91" fmla="*/ 14 h 25"/>
                  <a:gd name="T92" fmla="*/ 7 w 32"/>
                  <a:gd name="T93" fmla="*/ 12 h 25"/>
                  <a:gd name="T94" fmla="*/ 4 w 32"/>
                  <a:gd name="T95" fmla="*/ 10 h 25"/>
                  <a:gd name="T96" fmla="*/ 16 w 32"/>
                  <a:gd name="T97" fmla="*/ 11 h 25"/>
                  <a:gd name="T98" fmla="*/ 16 w 32"/>
                  <a:gd name="T99" fmla="*/ 6 h 25"/>
                  <a:gd name="T100" fmla="*/ 11 w 32"/>
                  <a:gd name="T101" fmla="*/ 2 h 25"/>
                  <a:gd name="T102" fmla="*/ 9 w 32"/>
                  <a:gd name="T103" fmla="*/ 4 h 25"/>
                  <a:gd name="T104" fmla="*/ 12 w 32"/>
                  <a:gd name="T105" fmla="*/ 7 h 25"/>
                  <a:gd name="T106" fmla="*/ 13 w 32"/>
                  <a:gd name="T107" fmla="*/ 3 h 25"/>
                  <a:gd name="T108" fmla="*/ 11 w 32"/>
                  <a:gd name="T109" fmla="*/ 2 h 25"/>
                  <a:gd name="T110" fmla="*/ 20 w 32"/>
                  <a:gd name="T111" fmla="*/ 7 h 25"/>
                  <a:gd name="T112" fmla="*/ 22 w 32"/>
                  <a:gd name="T113" fmla="*/ 3 h 25"/>
                  <a:gd name="T114" fmla="*/ 21 w 32"/>
                  <a:gd name="T115" fmla="*/ 2 h 25"/>
                  <a:gd name="T116" fmla="*/ 17 w 32"/>
                  <a:gd name="T117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" h="25">
                    <a:moveTo>
                      <a:pt x="21" y="25"/>
                    </a:moveTo>
                    <a:cubicBezTo>
                      <a:pt x="20" y="25"/>
                      <a:pt x="19" y="24"/>
                      <a:pt x="18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9" y="24"/>
                      <a:pt x="9" y="24"/>
                    </a:cubicBezTo>
                    <a:cubicBezTo>
                      <a:pt x="8" y="23"/>
                      <a:pt x="8" y="22"/>
                      <a:pt x="8" y="21"/>
                    </a:cubicBezTo>
                    <a:cubicBezTo>
                      <a:pt x="8" y="19"/>
                      <a:pt x="9" y="18"/>
                      <a:pt x="9" y="18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7"/>
                      <a:pt x="3" y="16"/>
                      <a:pt x="3" y="16"/>
                    </a:cubicBezTo>
                    <a:cubicBezTo>
                      <a:pt x="3" y="16"/>
                      <a:pt x="2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4" y="7"/>
                      <a:pt x="6" y="8"/>
                      <a:pt x="7" y="9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8" y="5"/>
                      <a:pt x="8" y="4"/>
                    </a:cubicBezTo>
                    <a:cubicBezTo>
                      <a:pt x="8" y="3"/>
                      <a:pt x="8" y="2"/>
                      <a:pt x="9" y="1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3" y="0"/>
                      <a:pt x="14" y="2"/>
                      <a:pt x="14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2" y="1"/>
                      <a:pt x="23" y="1"/>
                    </a:cubicBezTo>
                    <a:cubicBezTo>
                      <a:pt x="25" y="3"/>
                      <a:pt x="25" y="5"/>
                      <a:pt x="23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8" y="8"/>
                      <a:pt x="30" y="9"/>
                    </a:cubicBezTo>
                    <a:cubicBezTo>
                      <a:pt x="31" y="9"/>
                      <a:pt x="31" y="10"/>
                      <a:pt x="32" y="11"/>
                    </a:cubicBezTo>
                    <a:cubicBezTo>
                      <a:pt x="32" y="12"/>
                      <a:pt x="31" y="13"/>
                      <a:pt x="31" y="15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27" y="16"/>
                      <a:pt x="26" y="16"/>
                      <a:pt x="25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4" y="19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3" y="25"/>
                      <a:pt x="22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lose/>
                    <a:moveTo>
                      <a:pt x="17" y="20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2" y="23"/>
                      <a:pt x="22" y="22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3" y="20"/>
                      <a:pt x="22" y="20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0" y="18"/>
                      <a:pt x="20" y="18"/>
                      <a:pt x="20" y="18"/>
                    </a:cubicBezTo>
                    <a:lnTo>
                      <a:pt x="17" y="20"/>
                    </a:lnTo>
                    <a:close/>
                    <a:moveTo>
                      <a:pt x="12" y="18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9" y="21"/>
                      <a:pt x="10" y="22"/>
                      <a:pt x="10" y="22"/>
                    </a:cubicBezTo>
                    <a:cubicBezTo>
                      <a:pt x="10" y="22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5" y="20"/>
                      <a:pt x="15" y="20"/>
                      <a:pt x="15" y="20"/>
                    </a:cubicBezTo>
                    <a:lnTo>
                      <a:pt x="12" y="18"/>
                    </a:lnTo>
                    <a:close/>
                    <a:moveTo>
                      <a:pt x="13" y="16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4"/>
                      <a:pt x="16" y="14"/>
                      <a:pt x="16" y="14"/>
                    </a:cubicBezTo>
                    <a:lnTo>
                      <a:pt x="13" y="16"/>
                    </a:lnTo>
                    <a:close/>
                    <a:moveTo>
                      <a:pt x="17" y="12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0"/>
                      <a:pt x="20" y="10"/>
                      <a:pt x="20" y="10"/>
                    </a:cubicBezTo>
                    <a:lnTo>
                      <a:pt x="17" y="12"/>
                    </a:lnTo>
                    <a:close/>
                    <a:moveTo>
                      <a:pt x="10" y="12"/>
                    </a:moveTo>
                    <a:cubicBezTo>
                      <a:pt x="12" y="15"/>
                      <a:pt x="12" y="15"/>
                      <a:pt x="12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2" y="10"/>
                      <a:pt x="12" y="10"/>
                      <a:pt x="12" y="10"/>
                    </a:cubicBezTo>
                    <a:lnTo>
                      <a:pt x="10" y="12"/>
                    </a:lnTo>
                    <a:close/>
                    <a:moveTo>
                      <a:pt x="25" y="12"/>
                    </a:move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5"/>
                      <a:pt x="28" y="14"/>
                    </a:cubicBezTo>
                    <a:cubicBezTo>
                      <a:pt x="28" y="14"/>
                      <a:pt x="29" y="14"/>
                      <a:pt x="29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8" y="10"/>
                      <a:pt x="27" y="10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lnTo>
                      <a:pt x="25" y="12"/>
                    </a:lnTo>
                    <a:close/>
                    <a:moveTo>
                      <a:pt x="4" y="10"/>
                    </a:moveTo>
                    <a:cubicBezTo>
                      <a:pt x="4" y="10"/>
                      <a:pt x="3" y="10"/>
                      <a:pt x="3" y="10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4" y="10"/>
                    </a:cubicBezTo>
                    <a:close/>
                    <a:moveTo>
                      <a:pt x="13" y="9"/>
                    </a:moveTo>
                    <a:cubicBezTo>
                      <a:pt x="16" y="11"/>
                      <a:pt x="16" y="11"/>
                      <a:pt x="16" y="11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6"/>
                      <a:pt x="16" y="6"/>
                      <a:pt x="16" y="6"/>
                    </a:cubicBezTo>
                    <a:lnTo>
                      <a:pt x="13" y="9"/>
                    </a:lnTo>
                    <a:close/>
                    <a:moveTo>
                      <a:pt x="11" y="2"/>
                    </a:move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9" y="4"/>
                      <a:pt x="9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lose/>
                    <a:moveTo>
                      <a:pt x="17" y="5"/>
                    </a:moveTo>
                    <a:cubicBezTo>
                      <a:pt x="20" y="7"/>
                      <a:pt x="20" y="7"/>
                      <a:pt x="20" y="7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9" y="3"/>
                      <a:pt x="19" y="3"/>
                    </a:cubicBez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Oval 59"/>
              <p:cNvSpPr>
                <a:spLocks noChangeArrowheads="1"/>
              </p:cNvSpPr>
              <p:nvPr/>
            </p:nvSpPr>
            <p:spPr bwMode="auto">
              <a:xfrm>
                <a:off x="1576388" y="3736976"/>
                <a:ext cx="365125" cy="295275"/>
              </a:xfrm>
              <a:prstGeom prst="ellipse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Rectangle 60"/>
              <p:cNvSpPr>
                <a:spLocks noChangeArrowheads="1"/>
              </p:cNvSpPr>
              <p:nvPr/>
            </p:nvSpPr>
            <p:spPr bwMode="auto">
              <a:xfrm>
                <a:off x="1754188" y="4165601"/>
                <a:ext cx="7938" cy="71438"/>
              </a:xfrm>
              <a:prstGeom prst="rect">
                <a:avLst/>
              </a:pr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61"/>
              <p:cNvSpPr>
                <a:spLocks/>
              </p:cNvSpPr>
              <p:nvPr/>
            </p:nvSpPr>
            <p:spPr bwMode="auto">
              <a:xfrm>
                <a:off x="1747838" y="4202113"/>
                <a:ext cx="25400" cy="38100"/>
              </a:xfrm>
              <a:custGeom>
                <a:avLst/>
                <a:gdLst>
                  <a:gd name="T0" fmla="*/ 7 w 7"/>
                  <a:gd name="T1" fmla="*/ 10 h 10"/>
                  <a:gd name="T2" fmla="*/ 7 w 7"/>
                  <a:gd name="T3" fmla="*/ 4 h 10"/>
                  <a:gd name="T4" fmla="*/ 3 w 7"/>
                  <a:gd name="T5" fmla="*/ 0 h 10"/>
                  <a:gd name="T6" fmla="*/ 3 w 7"/>
                  <a:gd name="T7" fmla="*/ 0 h 10"/>
                  <a:gd name="T8" fmla="*/ 0 w 7"/>
                  <a:gd name="T9" fmla="*/ 4 h 10"/>
                  <a:gd name="T10" fmla="*/ 0 w 7"/>
                  <a:gd name="T11" fmla="*/ 10 h 10"/>
                  <a:gd name="T12" fmla="*/ 7 w 7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7" y="10"/>
                      <a:pt x="7" y="10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62"/>
              <p:cNvSpPr>
                <a:spLocks/>
              </p:cNvSpPr>
              <p:nvPr/>
            </p:nvSpPr>
            <p:spPr bwMode="auto">
              <a:xfrm>
                <a:off x="174783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63"/>
              <p:cNvSpPr>
                <a:spLocks/>
              </p:cNvSpPr>
              <p:nvPr/>
            </p:nvSpPr>
            <p:spPr bwMode="auto">
              <a:xfrm>
                <a:off x="175101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64"/>
              <p:cNvSpPr>
                <a:spLocks/>
              </p:cNvSpPr>
              <p:nvPr/>
            </p:nvSpPr>
            <p:spPr bwMode="auto">
              <a:xfrm>
                <a:off x="17541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65"/>
              <p:cNvSpPr>
                <a:spLocks/>
              </p:cNvSpPr>
              <p:nvPr/>
            </p:nvSpPr>
            <p:spPr bwMode="auto">
              <a:xfrm>
                <a:off x="1758950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6"/>
              <p:cNvSpPr>
                <a:spLocks/>
              </p:cNvSpPr>
              <p:nvPr/>
            </p:nvSpPr>
            <p:spPr bwMode="auto">
              <a:xfrm>
                <a:off x="1762125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7"/>
              <p:cNvSpPr>
                <a:spLocks/>
              </p:cNvSpPr>
              <p:nvPr/>
            </p:nvSpPr>
            <p:spPr bwMode="auto">
              <a:xfrm>
                <a:off x="1766888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8"/>
              <p:cNvSpPr>
                <a:spLocks/>
              </p:cNvSpPr>
              <p:nvPr/>
            </p:nvSpPr>
            <p:spPr bwMode="auto">
              <a:xfrm>
                <a:off x="1770063" y="4237038"/>
                <a:ext cx="0" cy="22225"/>
              </a:xfrm>
              <a:custGeom>
                <a:avLst/>
                <a:gdLst>
                  <a:gd name="T0" fmla="*/ 6 h 6"/>
                  <a:gd name="T1" fmla="*/ 6 h 6"/>
                  <a:gd name="T2" fmla="*/ 0 h 6"/>
                  <a:gd name="T3" fmla="*/ 0 h 6"/>
                  <a:gd name="T4" fmla="*/ 0 h 6"/>
                  <a:gd name="T5" fmla="*/ 6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DC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69"/>
              <p:cNvSpPr>
                <a:spLocks noChangeArrowheads="1"/>
              </p:cNvSpPr>
              <p:nvPr/>
            </p:nvSpPr>
            <p:spPr bwMode="auto">
              <a:xfrm>
                <a:off x="1751013" y="3756026"/>
                <a:ext cx="11113" cy="265113"/>
              </a:xfrm>
              <a:prstGeom prst="rect">
                <a:avLst/>
              </a:pr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70"/>
              <p:cNvSpPr>
                <a:spLocks/>
              </p:cNvSpPr>
              <p:nvPr/>
            </p:nvSpPr>
            <p:spPr bwMode="auto">
              <a:xfrm>
                <a:off x="1671638" y="3748088"/>
                <a:ext cx="60325" cy="280988"/>
              </a:xfrm>
              <a:custGeom>
                <a:avLst/>
                <a:gdLst>
                  <a:gd name="T0" fmla="*/ 12 w 16"/>
                  <a:gd name="T1" fmla="*/ 74 h 74"/>
                  <a:gd name="T2" fmla="*/ 4 w 16"/>
                  <a:gd name="T3" fmla="*/ 24 h 74"/>
                  <a:gd name="T4" fmla="*/ 13 w 16"/>
                  <a:gd name="T5" fmla="*/ 0 h 74"/>
                  <a:gd name="T6" fmla="*/ 16 w 16"/>
                  <a:gd name="T7" fmla="*/ 1 h 74"/>
                  <a:gd name="T8" fmla="*/ 7 w 16"/>
                  <a:gd name="T9" fmla="*/ 25 h 74"/>
                  <a:gd name="T10" fmla="*/ 15 w 16"/>
                  <a:gd name="T11" fmla="*/ 72 h 74"/>
                  <a:gd name="T12" fmla="*/ 12 w 16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74">
                    <a:moveTo>
                      <a:pt x="12" y="74"/>
                    </a:moveTo>
                    <a:cubicBezTo>
                      <a:pt x="3" y="60"/>
                      <a:pt x="0" y="43"/>
                      <a:pt x="4" y="24"/>
                    </a:cubicBezTo>
                    <a:cubicBezTo>
                      <a:pt x="7" y="10"/>
                      <a:pt x="12" y="0"/>
                      <a:pt x="13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0" y="11"/>
                      <a:pt x="7" y="25"/>
                    </a:cubicBezTo>
                    <a:cubicBezTo>
                      <a:pt x="3" y="43"/>
                      <a:pt x="6" y="59"/>
                      <a:pt x="15" y="72"/>
                    </a:cubicBezTo>
                    <a:lnTo>
                      <a:pt x="12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71"/>
              <p:cNvSpPr>
                <a:spLocks/>
              </p:cNvSpPr>
              <p:nvPr/>
            </p:nvSpPr>
            <p:spPr bwMode="auto">
              <a:xfrm>
                <a:off x="1611313" y="3744913"/>
                <a:ext cx="82550" cy="279400"/>
              </a:xfrm>
              <a:custGeom>
                <a:avLst/>
                <a:gdLst>
                  <a:gd name="T0" fmla="*/ 19 w 22"/>
                  <a:gd name="T1" fmla="*/ 74 h 74"/>
                  <a:gd name="T2" fmla="*/ 1 w 22"/>
                  <a:gd name="T3" fmla="*/ 37 h 74"/>
                  <a:gd name="T4" fmla="*/ 20 w 22"/>
                  <a:gd name="T5" fmla="*/ 0 h 74"/>
                  <a:gd name="T6" fmla="*/ 22 w 22"/>
                  <a:gd name="T7" fmla="*/ 2 h 74"/>
                  <a:gd name="T8" fmla="*/ 4 w 22"/>
                  <a:gd name="T9" fmla="*/ 37 h 74"/>
                  <a:gd name="T10" fmla="*/ 21 w 22"/>
                  <a:gd name="T11" fmla="*/ 72 h 74"/>
                  <a:gd name="T12" fmla="*/ 19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19" y="74"/>
                    </a:moveTo>
                    <a:cubicBezTo>
                      <a:pt x="6" y="63"/>
                      <a:pt x="0" y="50"/>
                      <a:pt x="1" y="37"/>
                    </a:cubicBezTo>
                    <a:cubicBezTo>
                      <a:pt x="1" y="16"/>
                      <a:pt x="20" y="1"/>
                      <a:pt x="20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5" y="17"/>
                      <a:pt x="4" y="37"/>
                    </a:cubicBezTo>
                    <a:cubicBezTo>
                      <a:pt x="4" y="49"/>
                      <a:pt x="9" y="61"/>
                      <a:pt x="21" y="72"/>
                    </a:cubicBezTo>
                    <a:lnTo>
                      <a:pt x="19" y="74"/>
                    </a:ln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72"/>
              <p:cNvSpPr>
                <a:spLocks/>
              </p:cNvSpPr>
              <p:nvPr/>
            </p:nvSpPr>
            <p:spPr bwMode="auto">
              <a:xfrm>
                <a:off x="1785938" y="3748088"/>
                <a:ext cx="87313" cy="280988"/>
              </a:xfrm>
              <a:custGeom>
                <a:avLst/>
                <a:gdLst>
                  <a:gd name="T0" fmla="*/ 4 w 23"/>
                  <a:gd name="T1" fmla="*/ 74 h 74"/>
                  <a:gd name="T2" fmla="*/ 1 w 23"/>
                  <a:gd name="T3" fmla="*/ 72 h 74"/>
                  <a:gd name="T4" fmla="*/ 0 w 23"/>
                  <a:gd name="T5" fmla="*/ 1 h 74"/>
                  <a:gd name="T6" fmla="*/ 3 w 23"/>
                  <a:gd name="T7" fmla="*/ 0 h 74"/>
                  <a:gd name="T8" fmla="*/ 12 w 23"/>
                  <a:gd name="T9" fmla="*/ 24 h 74"/>
                  <a:gd name="T10" fmla="*/ 4 w 23"/>
                  <a:gd name="T1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74">
                    <a:moveTo>
                      <a:pt x="4" y="74"/>
                    </a:moveTo>
                    <a:cubicBezTo>
                      <a:pt x="1" y="72"/>
                      <a:pt x="1" y="72"/>
                      <a:pt x="1" y="72"/>
                    </a:cubicBezTo>
                    <a:cubicBezTo>
                      <a:pt x="23" y="41"/>
                      <a:pt x="0" y="2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9" y="10"/>
                      <a:pt x="12" y="24"/>
                    </a:cubicBezTo>
                    <a:cubicBezTo>
                      <a:pt x="16" y="43"/>
                      <a:pt x="13" y="60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73"/>
              <p:cNvSpPr>
                <a:spLocks/>
              </p:cNvSpPr>
              <p:nvPr/>
            </p:nvSpPr>
            <p:spPr bwMode="auto">
              <a:xfrm>
                <a:off x="1819275" y="3744913"/>
                <a:ext cx="84138" cy="279400"/>
              </a:xfrm>
              <a:custGeom>
                <a:avLst/>
                <a:gdLst>
                  <a:gd name="T0" fmla="*/ 4 w 22"/>
                  <a:gd name="T1" fmla="*/ 74 h 74"/>
                  <a:gd name="T2" fmla="*/ 2 w 22"/>
                  <a:gd name="T3" fmla="*/ 72 h 74"/>
                  <a:gd name="T4" fmla="*/ 19 w 22"/>
                  <a:gd name="T5" fmla="*/ 37 h 74"/>
                  <a:gd name="T6" fmla="*/ 0 w 22"/>
                  <a:gd name="T7" fmla="*/ 2 h 74"/>
                  <a:gd name="T8" fmla="*/ 2 w 22"/>
                  <a:gd name="T9" fmla="*/ 0 h 74"/>
                  <a:gd name="T10" fmla="*/ 22 w 22"/>
                  <a:gd name="T11" fmla="*/ 37 h 74"/>
                  <a:gd name="T12" fmla="*/ 4 w 22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74">
                    <a:moveTo>
                      <a:pt x="4" y="74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13" y="61"/>
                      <a:pt x="19" y="49"/>
                      <a:pt x="19" y="37"/>
                    </a:cubicBezTo>
                    <a:cubicBezTo>
                      <a:pt x="18" y="17"/>
                      <a:pt x="0" y="3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1" y="16"/>
                      <a:pt x="22" y="37"/>
                    </a:cubicBezTo>
                    <a:cubicBezTo>
                      <a:pt x="22" y="50"/>
                      <a:pt x="16" y="63"/>
                      <a:pt x="4" y="74"/>
                    </a:cubicBezTo>
                    <a:close/>
                  </a:path>
                </a:pathLst>
              </a:custGeom>
              <a:solidFill>
                <a:srgbClr val="B92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Rectangle 74"/>
              <p:cNvSpPr>
                <a:spLocks noChangeArrowheads="1"/>
              </p:cNvSpPr>
              <p:nvPr/>
            </p:nvSpPr>
            <p:spPr bwMode="auto">
              <a:xfrm>
                <a:off x="1679575" y="4021138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Rectangle 75"/>
              <p:cNvSpPr>
                <a:spLocks noChangeArrowheads="1"/>
              </p:cNvSpPr>
              <p:nvPr/>
            </p:nvSpPr>
            <p:spPr bwMode="auto">
              <a:xfrm>
                <a:off x="1679575" y="3717926"/>
                <a:ext cx="158750" cy="38100"/>
              </a:xfrm>
              <a:prstGeom prst="rect">
                <a:avLst/>
              </a:prstGeom>
              <a:solidFill>
                <a:srgbClr val="F5C2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495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eb0431-897a-4eb7-8a86-c7725a9b19d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80d3f6f-d5f1-4382-b936-45a6fb4fd8a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1355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12</cp:revision>
  <dcterms:created xsi:type="dcterms:W3CDTF">2019-12-14T02:12:07Z</dcterms:created>
  <dcterms:modified xsi:type="dcterms:W3CDTF">2020-01-08T15:10:33Z</dcterms:modified>
</cp:coreProperties>
</file>