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70" r:id="rId12"/>
    <p:sldId id="272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3D40"/>
    <a:srgbClr val="F4D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936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-2"/>
            <a:ext cx="12192000" cy="6858001"/>
          </a:xfrm>
          <a:prstGeom prst="rect">
            <a:avLst/>
          </a:prstGeom>
          <a:solidFill>
            <a:srgbClr val="C53D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9729" y="347644"/>
            <a:ext cx="11672542" cy="616271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1464131" y="337738"/>
            <a:ext cx="541338" cy="541338"/>
            <a:chOff x="11828462" y="338138"/>
            <a:chExt cx="541338" cy="541338"/>
          </a:xfrm>
          <a:solidFill>
            <a:schemeClr val="bg1"/>
          </a:solidFill>
        </p:grpSpPr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11464131" y="5967038"/>
            <a:ext cx="541338" cy="541338"/>
            <a:chOff x="11828462" y="5719763"/>
            <a:chExt cx="541338" cy="541338"/>
          </a:xfrm>
          <a:solidFill>
            <a:schemeClr val="bg1"/>
          </a:solidFill>
        </p:grpSpPr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79878" y="371869"/>
            <a:ext cx="541338" cy="541338"/>
            <a:chOff x="11828462" y="338138"/>
            <a:chExt cx="541338" cy="541338"/>
          </a:xfrm>
          <a:solidFill>
            <a:schemeClr val="bg1"/>
          </a:solidFill>
        </p:grpSpPr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79878" y="6001169"/>
            <a:ext cx="541338" cy="541338"/>
            <a:chOff x="11828462" y="5719763"/>
            <a:chExt cx="541338" cy="541338"/>
          </a:xfrm>
          <a:solidFill>
            <a:schemeClr val="bg1"/>
          </a:solidFill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3" y="371869"/>
            <a:ext cx="11667168" cy="617063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464131" y="337738"/>
            <a:ext cx="541338" cy="541338"/>
            <a:chOff x="11828462" y="338138"/>
            <a:chExt cx="541338" cy="541338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464131" y="5967038"/>
            <a:ext cx="541338" cy="541338"/>
            <a:chOff x="11828462" y="5719763"/>
            <a:chExt cx="541338" cy="541338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878" y="371869"/>
            <a:ext cx="541338" cy="541338"/>
            <a:chOff x="11828462" y="338138"/>
            <a:chExt cx="541338" cy="541338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9878" y="6001169"/>
            <a:ext cx="541338" cy="541338"/>
            <a:chOff x="11828462" y="5719763"/>
            <a:chExt cx="541338" cy="541338"/>
          </a:xfrm>
        </p:grpSpPr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94855" y="628490"/>
            <a:ext cx="3406775" cy="833437"/>
            <a:chOff x="4562476" y="709613"/>
            <a:chExt cx="3406775" cy="833437"/>
          </a:xfrm>
        </p:grpSpPr>
        <p:sp>
          <p:nvSpPr>
            <p:cNvPr id="88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701640" y="5485922"/>
            <a:ext cx="3568198" cy="860345"/>
            <a:chOff x="4213225" y="5164138"/>
            <a:chExt cx="3930650" cy="947737"/>
          </a:xfrm>
        </p:grpSpPr>
        <p:sp>
          <p:nvSpPr>
            <p:cNvPr id="111" name="Oval 95"/>
            <p:cNvSpPr>
              <a:spLocks noChangeArrowheads="1"/>
            </p:cNvSpPr>
            <p:nvPr/>
          </p:nvSpPr>
          <p:spPr bwMode="auto">
            <a:xfrm>
              <a:off x="4213225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6"/>
            <p:cNvSpPr>
              <a:spLocks noEditPoints="1"/>
            </p:cNvSpPr>
            <p:nvPr/>
          </p:nvSpPr>
          <p:spPr bwMode="auto">
            <a:xfrm>
              <a:off x="428148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97"/>
            <p:cNvSpPr>
              <a:spLocks noChangeArrowheads="1"/>
            </p:cNvSpPr>
            <p:nvPr/>
          </p:nvSpPr>
          <p:spPr bwMode="auto">
            <a:xfrm>
              <a:off x="5208588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8"/>
            <p:cNvSpPr>
              <a:spLocks noEditPoints="1"/>
            </p:cNvSpPr>
            <p:nvPr/>
          </p:nvSpPr>
          <p:spPr bwMode="auto">
            <a:xfrm>
              <a:off x="5275263" y="5233988"/>
              <a:ext cx="801688" cy="809625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79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4532313" y="5451475"/>
              <a:ext cx="298450" cy="384175"/>
            </a:xfrm>
            <a:custGeom>
              <a:avLst/>
              <a:gdLst>
                <a:gd name="T0" fmla="*/ 31 w 31"/>
                <a:gd name="T1" fmla="*/ 32 h 39"/>
                <a:gd name="T2" fmla="*/ 31 w 31"/>
                <a:gd name="T3" fmla="*/ 39 h 39"/>
                <a:gd name="T4" fmla="*/ 2 w 31"/>
                <a:gd name="T5" fmla="*/ 39 h 39"/>
                <a:gd name="T6" fmla="*/ 2 w 31"/>
                <a:gd name="T7" fmla="*/ 33 h 39"/>
                <a:gd name="T8" fmla="*/ 17 w 31"/>
                <a:gd name="T9" fmla="*/ 19 h 39"/>
                <a:gd name="T10" fmla="*/ 21 w 31"/>
                <a:gd name="T11" fmla="*/ 12 h 39"/>
                <a:gd name="T12" fmla="*/ 14 w 31"/>
                <a:gd name="T13" fmla="*/ 7 h 39"/>
                <a:gd name="T14" fmla="*/ 6 w 31"/>
                <a:gd name="T15" fmla="*/ 11 h 39"/>
                <a:gd name="T16" fmla="*/ 0 w 31"/>
                <a:gd name="T17" fmla="*/ 7 h 39"/>
                <a:gd name="T18" fmla="*/ 15 w 31"/>
                <a:gd name="T19" fmla="*/ 0 h 39"/>
                <a:gd name="T20" fmla="*/ 29 w 31"/>
                <a:gd name="T21" fmla="*/ 11 h 39"/>
                <a:gd name="T22" fmla="*/ 23 w 31"/>
                <a:gd name="T23" fmla="*/ 23 h 39"/>
                <a:gd name="T24" fmla="*/ 14 w 31"/>
                <a:gd name="T25" fmla="*/ 32 h 39"/>
                <a:gd name="T26" fmla="*/ 31 w 31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9">
                  <a:moveTo>
                    <a:pt x="31" y="32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1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0"/>
            <p:cNvSpPr>
              <a:spLocks noEditPoints="1"/>
            </p:cNvSpPr>
            <p:nvPr/>
          </p:nvSpPr>
          <p:spPr bwMode="auto">
            <a:xfrm>
              <a:off x="5516563" y="5440363"/>
              <a:ext cx="319088" cy="404812"/>
            </a:xfrm>
            <a:custGeom>
              <a:avLst/>
              <a:gdLst>
                <a:gd name="T0" fmla="*/ 0 w 33"/>
                <a:gd name="T1" fmla="*/ 20 h 41"/>
                <a:gd name="T2" fmla="*/ 16 w 33"/>
                <a:gd name="T3" fmla="*/ 0 h 41"/>
                <a:gd name="T4" fmla="*/ 33 w 33"/>
                <a:gd name="T5" fmla="*/ 20 h 41"/>
                <a:gd name="T6" fmla="*/ 16 w 33"/>
                <a:gd name="T7" fmla="*/ 41 h 41"/>
                <a:gd name="T8" fmla="*/ 0 w 33"/>
                <a:gd name="T9" fmla="*/ 20 h 41"/>
                <a:gd name="T10" fmla="*/ 24 w 33"/>
                <a:gd name="T11" fmla="*/ 20 h 41"/>
                <a:gd name="T12" fmla="*/ 16 w 33"/>
                <a:gd name="T13" fmla="*/ 8 h 41"/>
                <a:gd name="T14" fmla="*/ 9 w 33"/>
                <a:gd name="T15" fmla="*/ 20 h 41"/>
                <a:gd name="T16" fmla="*/ 16 w 33"/>
                <a:gd name="T17" fmla="*/ 33 h 41"/>
                <a:gd name="T18" fmla="*/ 24 w 33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1">
                  <a:moveTo>
                    <a:pt x="0" y="20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20"/>
                  </a:cubicBezTo>
                  <a:cubicBezTo>
                    <a:pt x="33" y="33"/>
                    <a:pt x="26" y="41"/>
                    <a:pt x="16" y="41"/>
                  </a:cubicBezTo>
                  <a:cubicBezTo>
                    <a:pt x="7" y="41"/>
                    <a:pt x="0" y="33"/>
                    <a:pt x="0" y="20"/>
                  </a:cubicBezTo>
                  <a:close/>
                  <a:moveTo>
                    <a:pt x="24" y="20"/>
                  </a:moveTo>
                  <a:cubicBezTo>
                    <a:pt x="24" y="11"/>
                    <a:pt x="21" y="8"/>
                    <a:pt x="16" y="8"/>
                  </a:cubicBezTo>
                  <a:cubicBezTo>
                    <a:pt x="12" y="8"/>
                    <a:pt x="9" y="11"/>
                    <a:pt x="9" y="20"/>
                  </a:cubicBezTo>
                  <a:cubicBezTo>
                    <a:pt x="9" y="29"/>
                    <a:pt x="12" y="33"/>
                    <a:pt x="16" y="33"/>
                  </a:cubicBezTo>
                  <a:cubicBezTo>
                    <a:pt x="21" y="33"/>
                    <a:pt x="24" y="29"/>
                    <a:pt x="24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01"/>
            <p:cNvSpPr>
              <a:spLocks noChangeArrowheads="1"/>
            </p:cNvSpPr>
            <p:nvPr/>
          </p:nvSpPr>
          <p:spPr bwMode="auto">
            <a:xfrm>
              <a:off x="6221413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2"/>
            <p:cNvSpPr>
              <a:spLocks noEditPoints="1"/>
            </p:cNvSpPr>
            <p:nvPr/>
          </p:nvSpPr>
          <p:spPr bwMode="auto">
            <a:xfrm>
              <a:off x="6289675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2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2" y="19"/>
                    <a:pt x="2" y="41"/>
                  </a:cubicBezTo>
                  <a:cubicBezTo>
                    <a:pt x="2" y="62"/>
                    <a:pt x="20" y="79"/>
                    <a:pt x="41" y="79"/>
                  </a:cubicBezTo>
                  <a:cubicBezTo>
                    <a:pt x="62" y="79"/>
                    <a:pt x="80" y="62"/>
                    <a:pt x="80" y="41"/>
                  </a:cubicBezTo>
                  <a:cubicBezTo>
                    <a:pt x="80" y="19"/>
                    <a:pt x="62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03"/>
            <p:cNvSpPr>
              <a:spLocks noChangeArrowheads="1"/>
            </p:cNvSpPr>
            <p:nvPr/>
          </p:nvSpPr>
          <p:spPr bwMode="auto">
            <a:xfrm>
              <a:off x="7216775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4"/>
            <p:cNvSpPr>
              <a:spLocks noEditPoints="1"/>
            </p:cNvSpPr>
            <p:nvPr/>
          </p:nvSpPr>
          <p:spPr bwMode="auto">
            <a:xfrm>
              <a:off x="728503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6540500" y="5451475"/>
              <a:ext cx="290513" cy="384175"/>
            </a:xfrm>
            <a:custGeom>
              <a:avLst/>
              <a:gdLst>
                <a:gd name="T0" fmla="*/ 30 w 30"/>
                <a:gd name="T1" fmla="*/ 32 h 39"/>
                <a:gd name="T2" fmla="*/ 30 w 30"/>
                <a:gd name="T3" fmla="*/ 39 h 39"/>
                <a:gd name="T4" fmla="*/ 1 w 30"/>
                <a:gd name="T5" fmla="*/ 39 h 39"/>
                <a:gd name="T6" fmla="*/ 1 w 30"/>
                <a:gd name="T7" fmla="*/ 33 h 39"/>
                <a:gd name="T8" fmla="*/ 16 w 30"/>
                <a:gd name="T9" fmla="*/ 19 h 39"/>
                <a:gd name="T10" fmla="*/ 20 w 30"/>
                <a:gd name="T11" fmla="*/ 12 h 39"/>
                <a:gd name="T12" fmla="*/ 14 w 30"/>
                <a:gd name="T13" fmla="*/ 7 h 39"/>
                <a:gd name="T14" fmla="*/ 6 w 30"/>
                <a:gd name="T15" fmla="*/ 11 h 39"/>
                <a:gd name="T16" fmla="*/ 0 w 30"/>
                <a:gd name="T17" fmla="*/ 7 h 39"/>
                <a:gd name="T18" fmla="*/ 15 w 30"/>
                <a:gd name="T19" fmla="*/ 0 h 39"/>
                <a:gd name="T20" fmla="*/ 29 w 30"/>
                <a:gd name="T21" fmla="*/ 11 h 39"/>
                <a:gd name="T22" fmla="*/ 23 w 30"/>
                <a:gd name="T23" fmla="*/ 23 h 39"/>
                <a:gd name="T24" fmla="*/ 14 w 30"/>
                <a:gd name="T25" fmla="*/ 32 h 39"/>
                <a:gd name="T26" fmla="*/ 30 w 30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0" y="16"/>
                    <a:pt x="20" y="14"/>
                    <a:pt x="20" y="12"/>
                  </a:cubicBezTo>
                  <a:cubicBezTo>
                    <a:pt x="20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6"/>
            <p:cNvSpPr>
              <a:spLocks noEditPoints="1"/>
            </p:cNvSpPr>
            <p:nvPr/>
          </p:nvSpPr>
          <p:spPr bwMode="auto">
            <a:xfrm>
              <a:off x="7516813" y="5440363"/>
              <a:ext cx="328613" cy="404812"/>
            </a:xfrm>
            <a:custGeom>
              <a:avLst/>
              <a:gdLst>
                <a:gd name="T0" fmla="*/ 0 w 34"/>
                <a:gd name="T1" fmla="*/ 20 h 41"/>
                <a:gd name="T2" fmla="*/ 17 w 34"/>
                <a:gd name="T3" fmla="*/ 0 h 41"/>
                <a:gd name="T4" fmla="*/ 34 w 34"/>
                <a:gd name="T5" fmla="*/ 20 h 41"/>
                <a:gd name="T6" fmla="*/ 17 w 34"/>
                <a:gd name="T7" fmla="*/ 41 h 41"/>
                <a:gd name="T8" fmla="*/ 0 w 34"/>
                <a:gd name="T9" fmla="*/ 20 h 41"/>
                <a:gd name="T10" fmla="*/ 25 w 34"/>
                <a:gd name="T11" fmla="*/ 20 h 41"/>
                <a:gd name="T12" fmla="*/ 17 w 34"/>
                <a:gd name="T13" fmla="*/ 8 h 41"/>
                <a:gd name="T14" fmla="*/ 10 w 34"/>
                <a:gd name="T15" fmla="*/ 20 h 41"/>
                <a:gd name="T16" fmla="*/ 17 w 34"/>
                <a:gd name="T17" fmla="*/ 33 h 41"/>
                <a:gd name="T18" fmla="*/ 25 w 34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20"/>
                  </a:cubicBezTo>
                  <a:cubicBezTo>
                    <a:pt x="34" y="33"/>
                    <a:pt x="27" y="41"/>
                    <a:pt x="17" y="41"/>
                  </a:cubicBezTo>
                  <a:cubicBezTo>
                    <a:pt x="8" y="41"/>
                    <a:pt x="0" y="33"/>
                    <a:pt x="0" y="20"/>
                  </a:cubicBezTo>
                  <a:close/>
                  <a:moveTo>
                    <a:pt x="25" y="20"/>
                  </a:moveTo>
                  <a:cubicBezTo>
                    <a:pt x="25" y="11"/>
                    <a:pt x="22" y="8"/>
                    <a:pt x="17" y="8"/>
                  </a:cubicBezTo>
                  <a:cubicBezTo>
                    <a:pt x="13" y="8"/>
                    <a:pt x="10" y="11"/>
                    <a:pt x="10" y="20"/>
                  </a:cubicBezTo>
                  <a:cubicBezTo>
                    <a:pt x="10" y="29"/>
                    <a:pt x="13" y="33"/>
                    <a:pt x="17" y="33"/>
                  </a:cubicBezTo>
                  <a:cubicBezTo>
                    <a:pt x="22" y="33"/>
                    <a:pt x="25" y="29"/>
                    <a:pt x="25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8545" y="1752810"/>
            <a:ext cx="9093382" cy="2799044"/>
            <a:chOff x="3487738" y="1979613"/>
            <a:chExt cx="5670550" cy="2557709"/>
          </a:xfrm>
        </p:grpSpPr>
        <p:sp>
          <p:nvSpPr>
            <p:cNvPr id="127" name="Freeform 110"/>
            <p:cNvSpPr>
              <a:spLocks/>
            </p:cNvSpPr>
            <p:nvPr/>
          </p:nvSpPr>
          <p:spPr bwMode="auto">
            <a:xfrm>
              <a:off x="3487738" y="1979613"/>
              <a:ext cx="5670550" cy="2557709"/>
            </a:xfrm>
            <a:custGeom>
              <a:avLst/>
              <a:gdLst>
                <a:gd name="T0" fmla="*/ 537 w 573"/>
                <a:gd name="T1" fmla="*/ 332 h 332"/>
                <a:gd name="T2" fmla="*/ 36 w 573"/>
                <a:gd name="T3" fmla="*/ 332 h 332"/>
                <a:gd name="T4" fmla="*/ 0 w 573"/>
                <a:gd name="T5" fmla="*/ 296 h 332"/>
                <a:gd name="T6" fmla="*/ 0 w 573"/>
                <a:gd name="T7" fmla="*/ 36 h 332"/>
                <a:gd name="T8" fmla="*/ 36 w 573"/>
                <a:gd name="T9" fmla="*/ 0 h 332"/>
                <a:gd name="T10" fmla="*/ 537 w 573"/>
                <a:gd name="T11" fmla="*/ 0 h 332"/>
                <a:gd name="T12" fmla="*/ 573 w 573"/>
                <a:gd name="T13" fmla="*/ 36 h 332"/>
                <a:gd name="T14" fmla="*/ 573 w 573"/>
                <a:gd name="T15" fmla="*/ 296 h 332"/>
                <a:gd name="T16" fmla="*/ 537 w 573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332">
                  <a:moveTo>
                    <a:pt x="537" y="332"/>
                  </a:moveTo>
                  <a:cubicBezTo>
                    <a:pt x="36" y="332"/>
                    <a:pt x="36" y="332"/>
                    <a:pt x="36" y="332"/>
                  </a:cubicBezTo>
                  <a:cubicBezTo>
                    <a:pt x="36" y="313"/>
                    <a:pt x="20" y="296"/>
                    <a:pt x="0" y="29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0" y="36"/>
                    <a:pt x="36" y="20"/>
                    <a:pt x="36" y="0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537" y="20"/>
                    <a:pt x="554" y="36"/>
                    <a:pt x="573" y="36"/>
                  </a:cubicBezTo>
                  <a:cubicBezTo>
                    <a:pt x="573" y="296"/>
                    <a:pt x="573" y="296"/>
                    <a:pt x="573" y="296"/>
                  </a:cubicBezTo>
                  <a:cubicBezTo>
                    <a:pt x="554" y="296"/>
                    <a:pt x="537" y="313"/>
                    <a:pt x="537" y="332"/>
                  </a:cubicBezTo>
                  <a:close/>
                </a:path>
              </a:pathLst>
            </a:custGeom>
            <a:noFill/>
            <a:ln w="39688" cap="flat">
              <a:solidFill>
                <a:srgbClr val="F5D5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1"/>
            <p:cNvSpPr>
              <a:spLocks/>
            </p:cNvSpPr>
            <p:nvPr/>
          </p:nvSpPr>
          <p:spPr bwMode="auto">
            <a:xfrm>
              <a:off x="3735413" y="2194474"/>
              <a:ext cx="5176838" cy="2172452"/>
            </a:xfrm>
            <a:custGeom>
              <a:avLst/>
              <a:gdLst>
                <a:gd name="T0" fmla="*/ 27 w 523"/>
                <a:gd name="T1" fmla="*/ 282 h 282"/>
                <a:gd name="T2" fmla="*/ 0 w 523"/>
                <a:gd name="T3" fmla="*/ 256 h 282"/>
                <a:gd name="T4" fmla="*/ 0 w 523"/>
                <a:gd name="T5" fmla="*/ 27 h 282"/>
                <a:gd name="T6" fmla="*/ 27 w 523"/>
                <a:gd name="T7" fmla="*/ 0 h 282"/>
                <a:gd name="T8" fmla="*/ 497 w 523"/>
                <a:gd name="T9" fmla="*/ 0 h 282"/>
                <a:gd name="T10" fmla="*/ 523 w 523"/>
                <a:gd name="T11" fmla="*/ 27 h 282"/>
                <a:gd name="T12" fmla="*/ 523 w 523"/>
                <a:gd name="T13" fmla="*/ 256 h 282"/>
                <a:gd name="T14" fmla="*/ 497 w 523"/>
                <a:gd name="T15" fmla="*/ 282 h 282"/>
                <a:gd name="T16" fmla="*/ 27 w 523"/>
                <a:gd name="T1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3" h="282">
                  <a:moveTo>
                    <a:pt x="27" y="282"/>
                  </a:moveTo>
                  <a:cubicBezTo>
                    <a:pt x="21" y="271"/>
                    <a:pt x="12" y="261"/>
                    <a:pt x="0" y="25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2" y="21"/>
                    <a:pt x="21" y="12"/>
                    <a:pt x="27" y="0"/>
                  </a:cubicBezTo>
                  <a:cubicBezTo>
                    <a:pt x="497" y="0"/>
                    <a:pt x="497" y="0"/>
                    <a:pt x="497" y="0"/>
                  </a:cubicBezTo>
                  <a:cubicBezTo>
                    <a:pt x="502" y="12"/>
                    <a:pt x="512" y="21"/>
                    <a:pt x="523" y="27"/>
                  </a:cubicBezTo>
                  <a:cubicBezTo>
                    <a:pt x="523" y="256"/>
                    <a:pt x="523" y="256"/>
                    <a:pt x="523" y="256"/>
                  </a:cubicBezTo>
                  <a:cubicBezTo>
                    <a:pt x="512" y="261"/>
                    <a:pt x="502" y="271"/>
                    <a:pt x="497" y="282"/>
                  </a:cubicBezTo>
                  <a:lnTo>
                    <a:pt x="27" y="282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83159" y="1325084"/>
            <a:ext cx="618751" cy="634999"/>
            <a:chOff x="3962400" y="2566988"/>
            <a:chExt cx="618751" cy="634999"/>
          </a:xfrm>
        </p:grpSpPr>
        <p:sp>
          <p:nvSpPr>
            <p:cNvPr id="129" name="Freeform 112"/>
            <p:cNvSpPr>
              <a:spLocks/>
            </p:cNvSpPr>
            <p:nvPr/>
          </p:nvSpPr>
          <p:spPr bwMode="auto">
            <a:xfrm>
              <a:off x="4303338" y="2805113"/>
              <a:ext cx="277813" cy="149225"/>
            </a:xfrm>
            <a:custGeom>
              <a:avLst/>
              <a:gdLst>
                <a:gd name="T0" fmla="*/ 0 w 28"/>
                <a:gd name="T1" fmla="*/ 8 h 15"/>
                <a:gd name="T2" fmla="*/ 28 w 28"/>
                <a:gd name="T3" fmla="*/ 8 h 15"/>
                <a:gd name="T4" fmla="*/ 0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8"/>
                  </a:moveTo>
                  <a:cubicBezTo>
                    <a:pt x="8" y="15"/>
                    <a:pt x="20" y="15"/>
                    <a:pt x="28" y="8"/>
                  </a:cubicBezTo>
                  <a:cubicBezTo>
                    <a:pt x="20" y="0"/>
                    <a:pt x="8" y="0"/>
                    <a:pt x="0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3"/>
            <p:cNvSpPr>
              <a:spLocks/>
            </p:cNvSpPr>
            <p:nvPr/>
          </p:nvSpPr>
          <p:spPr bwMode="auto">
            <a:xfrm>
              <a:off x="3962400" y="2805113"/>
              <a:ext cx="277813" cy="149225"/>
            </a:xfrm>
            <a:custGeom>
              <a:avLst/>
              <a:gdLst>
                <a:gd name="T0" fmla="*/ 0 w 28"/>
                <a:gd name="T1" fmla="*/ 8 h 15"/>
                <a:gd name="T2" fmla="*/ 28 w 28"/>
                <a:gd name="T3" fmla="*/ 8 h 15"/>
                <a:gd name="T4" fmla="*/ 0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8"/>
                  </a:moveTo>
                  <a:cubicBezTo>
                    <a:pt x="8" y="15"/>
                    <a:pt x="20" y="15"/>
                    <a:pt x="28" y="8"/>
                  </a:cubicBezTo>
                  <a:cubicBezTo>
                    <a:pt x="20" y="0"/>
                    <a:pt x="8" y="0"/>
                    <a:pt x="0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4"/>
            <p:cNvSpPr>
              <a:spLocks/>
            </p:cNvSpPr>
            <p:nvPr/>
          </p:nvSpPr>
          <p:spPr bwMode="auto">
            <a:xfrm>
              <a:off x="4200525" y="2566988"/>
              <a:ext cx="157163" cy="277812"/>
            </a:xfrm>
            <a:custGeom>
              <a:avLst/>
              <a:gdLst>
                <a:gd name="T0" fmla="*/ 8 w 16"/>
                <a:gd name="T1" fmla="*/ 0 h 28"/>
                <a:gd name="T2" fmla="*/ 8 w 16"/>
                <a:gd name="T3" fmla="*/ 28 h 28"/>
                <a:gd name="T4" fmla="*/ 8 w 1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8" y="0"/>
                  </a:moveTo>
                  <a:cubicBezTo>
                    <a:pt x="0" y="7"/>
                    <a:pt x="0" y="20"/>
                    <a:pt x="8" y="28"/>
                  </a:cubicBezTo>
                  <a:cubicBezTo>
                    <a:pt x="16" y="20"/>
                    <a:pt x="16" y="7"/>
                    <a:pt x="8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5"/>
            <p:cNvSpPr>
              <a:spLocks/>
            </p:cNvSpPr>
            <p:nvPr/>
          </p:nvSpPr>
          <p:spPr bwMode="auto">
            <a:xfrm>
              <a:off x="4200525" y="2924175"/>
              <a:ext cx="157163" cy="277812"/>
            </a:xfrm>
            <a:custGeom>
              <a:avLst/>
              <a:gdLst>
                <a:gd name="T0" fmla="*/ 8 w 16"/>
                <a:gd name="T1" fmla="*/ 28 h 28"/>
                <a:gd name="T2" fmla="*/ 8 w 16"/>
                <a:gd name="T3" fmla="*/ 0 h 28"/>
                <a:gd name="T4" fmla="*/ 8 w 1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16" y="20"/>
                    <a:pt x="16" y="7"/>
                    <a:pt x="8" y="0"/>
                  </a:cubicBezTo>
                  <a:cubicBezTo>
                    <a:pt x="0" y="7"/>
                    <a:pt x="0" y="20"/>
                    <a:pt x="8" y="2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63776" y="1362352"/>
            <a:ext cx="633412" cy="634999"/>
            <a:chOff x="8059738" y="2566988"/>
            <a:chExt cx="633412" cy="634999"/>
          </a:xfrm>
        </p:grpSpPr>
        <p:sp>
          <p:nvSpPr>
            <p:cNvPr id="133" name="Freeform 116"/>
            <p:cNvSpPr>
              <a:spLocks/>
            </p:cNvSpPr>
            <p:nvPr/>
          </p:nvSpPr>
          <p:spPr bwMode="auto">
            <a:xfrm>
              <a:off x="8059738" y="2805113"/>
              <a:ext cx="277813" cy="149225"/>
            </a:xfrm>
            <a:custGeom>
              <a:avLst/>
              <a:gdLst>
                <a:gd name="T0" fmla="*/ 28 w 28"/>
                <a:gd name="T1" fmla="*/ 8 h 15"/>
                <a:gd name="T2" fmla="*/ 0 w 28"/>
                <a:gd name="T3" fmla="*/ 8 h 15"/>
                <a:gd name="T4" fmla="*/ 28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0" y="15"/>
                    <a:pt x="7" y="15"/>
                    <a:pt x="0" y="8"/>
                  </a:cubicBezTo>
                  <a:cubicBezTo>
                    <a:pt x="7" y="0"/>
                    <a:pt x="20" y="0"/>
                    <a:pt x="28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7"/>
            <p:cNvSpPr>
              <a:spLocks/>
            </p:cNvSpPr>
            <p:nvPr/>
          </p:nvSpPr>
          <p:spPr bwMode="auto">
            <a:xfrm>
              <a:off x="8407400" y="2805113"/>
              <a:ext cx="285750" cy="149225"/>
            </a:xfrm>
            <a:custGeom>
              <a:avLst/>
              <a:gdLst>
                <a:gd name="T0" fmla="*/ 29 w 29"/>
                <a:gd name="T1" fmla="*/ 8 h 15"/>
                <a:gd name="T2" fmla="*/ 0 w 29"/>
                <a:gd name="T3" fmla="*/ 8 h 15"/>
                <a:gd name="T4" fmla="*/ 29 w 29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29" y="8"/>
                  </a:moveTo>
                  <a:cubicBezTo>
                    <a:pt x="21" y="15"/>
                    <a:pt x="8" y="15"/>
                    <a:pt x="0" y="8"/>
                  </a:cubicBezTo>
                  <a:cubicBezTo>
                    <a:pt x="8" y="0"/>
                    <a:pt x="21" y="0"/>
                    <a:pt x="29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8"/>
            <p:cNvSpPr>
              <a:spLocks/>
            </p:cNvSpPr>
            <p:nvPr/>
          </p:nvSpPr>
          <p:spPr bwMode="auto">
            <a:xfrm>
              <a:off x="8297863" y="2566988"/>
              <a:ext cx="149225" cy="277812"/>
            </a:xfrm>
            <a:custGeom>
              <a:avLst/>
              <a:gdLst>
                <a:gd name="T0" fmla="*/ 8 w 15"/>
                <a:gd name="T1" fmla="*/ 0 h 28"/>
                <a:gd name="T2" fmla="*/ 8 w 15"/>
                <a:gd name="T3" fmla="*/ 28 h 28"/>
                <a:gd name="T4" fmla="*/ 8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8" y="0"/>
                  </a:moveTo>
                  <a:cubicBezTo>
                    <a:pt x="15" y="7"/>
                    <a:pt x="15" y="20"/>
                    <a:pt x="8" y="28"/>
                  </a:cubicBezTo>
                  <a:cubicBezTo>
                    <a:pt x="0" y="20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9"/>
            <p:cNvSpPr>
              <a:spLocks/>
            </p:cNvSpPr>
            <p:nvPr/>
          </p:nvSpPr>
          <p:spPr bwMode="auto">
            <a:xfrm>
              <a:off x="8297863" y="2924175"/>
              <a:ext cx="149225" cy="277812"/>
            </a:xfrm>
            <a:custGeom>
              <a:avLst/>
              <a:gdLst>
                <a:gd name="T0" fmla="*/ 8 w 15"/>
                <a:gd name="T1" fmla="*/ 28 h 28"/>
                <a:gd name="T2" fmla="*/ 8 w 15"/>
                <a:gd name="T3" fmla="*/ 0 h 28"/>
                <a:gd name="T4" fmla="*/ 8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8" y="28"/>
                  </a:moveTo>
                  <a:cubicBezTo>
                    <a:pt x="0" y="20"/>
                    <a:pt x="0" y="7"/>
                    <a:pt x="8" y="0"/>
                  </a:cubicBezTo>
                  <a:cubicBezTo>
                    <a:pt x="15" y="7"/>
                    <a:pt x="15" y="20"/>
                    <a:pt x="8" y="2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4" name="TextBox 1"/>
          <p:cNvSpPr txBox="1"/>
          <p:nvPr/>
        </p:nvSpPr>
        <p:spPr>
          <a:xfrm>
            <a:off x="2188608" y="2194570"/>
            <a:ext cx="8441063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endParaRPr lang="en-US" altLang="zh-CN" sz="66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75015" y="4189128"/>
            <a:ext cx="2182420" cy="2263939"/>
            <a:chOff x="296863" y="1976437"/>
            <a:chExt cx="3357562" cy="3482976"/>
          </a:xfrm>
        </p:grpSpPr>
        <p:sp>
          <p:nvSpPr>
            <p:cNvPr id="41" name="Oval 28"/>
            <p:cNvSpPr>
              <a:spLocks noChangeArrowheads="1"/>
            </p:cNvSpPr>
            <p:nvPr/>
          </p:nvSpPr>
          <p:spPr bwMode="auto">
            <a:xfrm>
              <a:off x="957263" y="4864100"/>
              <a:ext cx="2597150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2251075" y="4737100"/>
              <a:ext cx="568325" cy="328613"/>
            </a:xfrm>
            <a:custGeom>
              <a:avLst/>
              <a:gdLst>
                <a:gd name="T0" fmla="*/ 53 w 68"/>
                <a:gd name="T1" fmla="*/ 10 h 39"/>
                <a:gd name="T2" fmla="*/ 65 w 68"/>
                <a:gd name="T3" fmla="*/ 20 h 39"/>
                <a:gd name="T4" fmla="*/ 63 w 68"/>
                <a:gd name="T5" fmla="*/ 36 h 39"/>
                <a:gd name="T6" fmla="*/ 46 w 68"/>
                <a:gd name="T7" fmla="*/ 35 h 39"/>
                <a:gd name="T8" fmla="*/ 31 w 68"/>
                <a:gd name="T9" fmla="*/ 26 h 39"/>
                <a:gd name="T10" fmla="*/ 15 w 68"/>
                <a:gd name="T11" fmla="*/ 25 h 39"/>
                <a:gd name="T12" fmla="*/ 2 w 68"/>
                <a:gd name="T13" fmla="*/ 17 h 39"/>
                <a:gd name="T14" fmla="*/ 5 w 68"/>
                <a:gd name="T15" fmla="*/ 5 h 39"/>
                <a:gd name="T16" fmla="*/ 18 w 68"/>
                <a:gd name="T17" fmla="*/ 1 h 39"/>
                <a:gd name="T18" fmla="*/ 34 w 68"/>
                <a:gd name="T19" fmla="*/ 3 h 39"/>
                <a:gd name="T20" fmla="*/ 53 w 68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53" y="10"/>
                  </a:moveTo>
                  <a:cubicBezTo>
                    <a:pt x="58" y="12"/>
                    <a:pt x="63" y="16"/>
                    <a:pt x="65" y="20"/>
                  </a:cubicBezTo>
                  <a:cubicBezTo>
                    <a:pt x="68" y="25"/>
                    <a:pt x="67" y="32"/>
                    <a:pt x="63" y="36"/>
                  </a:cubicBezTo>
                  <a:cubicBezTo>
                    <a:pt x="58" y="39"/>
                    <a:pt x="51" y="38"/>
                    <a:pt x="46" y="35"/>
                  </a:cubicBezTo>
                  <a:cubicBezTo>
                    <a:pt x="41" y="32"/>
                    <a:pt x="37" y="28"/>
                    <a:pt x="31" y="26"/>
                  </a:cubicBezTo>
                  <a:cubicBezTo>
                    <a:pt x="26" y="25"/>
                    <a:pt x="20" y="25"/>
                    <a:pt x="15" y="25"/>
                  </a:cubicBezTo>
                  <a:cubicBezTo>
                    <a:pt x="10" y="24"/>
                    <a:pt x="4" y="22"/>
                    <a:pt x="2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9" y="2"/>
                    <a:pt x="13" y="0"/>
                    <a:pt x="18" y="1"/>
                  </a:cubicBezTo>
                  <a:cubicBezTo>
                    <a:pt x="23" y="1"/>
                    <a:pt x="29" y="2"/>
                    <a:pt x="34" y="3"/>
                  </a:cubicBezTo>
                  <a:cubicBezTo>
                    <a:pt x="41" y="5"/>
                    <a:pt x="47" y="7"/>
                    <a:pt x="53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2301875" y="4435475"/>
              <a:ext cx="450850" cy="469900"/>
            </a:xfrm>
            <a:custGeom>
              <a:avLst/>
              <a:gdLst>
                <a:gd name="T0" fmla="*/ 54 w 54"/>
                <a:gd name="T1" fmla="*/ 29 h 56"/>
                <a:gd name="T2" fmla="*/ 34 w 54"/>
                <a:gd name="T3" fmla="*/ 53 h 56"/>
                <a:gd name="T4" fmla="*/ 6 w 54"/>
                <a:gd name="T5" fmla="*/ 42 h 56"/>
                <a:gd name="T6" fmla="*/ 8 w 54"/>
                <a:gd name="T7" fmla="*/ 11 h 56"/>
                <a:gd name="T8" fmla="*/ 32 w 54"/>
                <a:gd name="T9" fmla="*/ 0 h 56"/>
                <a:gd name="T10" fmla="*/ 51 w 54"/>
                <a:gd name="T11" fmla="*/ 14 h 56"/>
                <a:gd name="T12" fmla="*/ 54 w 5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6">
                  <a:moveTo>
                    <a:pt x="54" y="29"/>
                  </a:moveTo>
                  <a:cubicBezTo>
                    <a:pt x="53" y="40"/>
                    <a:pt x="45" y="50"/>
                    <a:pt x="34" y="53"/>
                  </a:cubicBezTo>
                  <a:cubicBezTo>
                    <a:pt x="24" y="56"/>
                    <a:pt x="12" y="51"/>
                    <a:pt x="6" y="42"/>
                  </a:cubicBezTo>
                  <a:cubicBezTo>
                    <a:pt x="0" y="33"/>
                    <a:pt x="1" y="19"/>
                    <a:pt x="8" y="11"/>
                  </a:cubicBezTo>
                  <a:cubicBezTo>
                    <a:pt x="14" y="4"/>
                    <a:pt x="23" y="0"/>
                    <a:pt x="32" y="0"/>
                  </a:cubicBezTo>
                  <a:cubicBezTo>
                    <a:pt x="40" y="0"/>
                    <a:pt x="47" y="7"/>
                    <a:pt x="51" y="14"/>
                  </a:cubicBezTo>
                  <a:cubicBezTo>
                    <a:pt x="53" y="18"/>
                    <a:pt x="54" y="24"/>
                    <a:pt x="54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1851025" y="4938713"/>
              <a:ext cx="409575" cy="150813"/>
            </a:xfrm>
            <a:custGeom>
              <a:avLst/>
              <a:gdLst>
                <a:gd name="T0" fmla="*/ 23 w 49"/>
                <a:gd name="T1" fmla="*/ 18 h 18"/>
                <a:gd name="T2" fmla="*/ 1 w 49"/>
                <a:gd name="T3" fmla="*/ 14 h 18"/>
                <a:gd name="T4" fmla="*/ 5 w 49"/>
                <a:gd name="T5" fmla="*/ 4 h 18"/>
                <a:gd name="T6" fmla="*/ 18 w 49"/>
                <a:gd name="T7" fmla="*/ 0 h 18"/>
                <a:gd name="T8" fmla="*/ 36 w 49"/>
                <a:gd name="T9" fmla="*/ 3 h 18"/>
                <a:gd name="T10" fmla="*/ 49 w 49"/>
                <a:gd name="T11" fmla="*/ 6 h 18"/>
                <a:gd name="T12" fmla="*/ 23 w 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8">
                  <a:moveTo>
                    <a:pt x="23" y="18"/>
                  </a:moveTo>
                  <a:cubicBezTo>
                    <a:pt x="16" y="18"/>
                    <a:pt x="8" y="17"/>
                    <a:pt x="1" y="14"/>
                  </a:cubicBezTo>
                  <a:cubicBezTo>
                    <a:pt x="0" y="10"/>
                    <a:pt x="2" y="7"/>
                    <a:pt x="5" y="4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4" y="0"/>
                    <a:pt x="30" y="2"/>
                    <a:pt x="36" y="3"/>
                  </a:cubicBezTo>
                  <a:cubicBezTo>
                    <a:pt x="40" y="4"/>
                    <a:pt x="44" y="5"/>
                    <a:pt x="49" y="6"/>
                  </a:cubicBezTo>
                  <a:cubicBezTo>
                    <a:pt x="42" y="13"/>
                    <a:pt x="33" y="17"/>
                    <a:pt x="23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1858963" y="4989513"/>
              <a:ext cx="584200" cy="293688"/>
            </a:xfrm>
            <a:custGeom>
              <a:avLst/>
              <a:gdLst>
                <a:gd name="T0" fmla="*/ 22 w 70"/>
                <a:gd name="T1" fmla="*/ 12 h 35"/>
                <a:gd name="T2" fmla="*/ 48 w 70"/>
                <a:gd name="T3" fmla="*/ 0 h 35"/>
                <a:gd name="T4" fmla="*/ 55 w 70"/>
                <a:gd name="T5" fmla="*/ 3 h 35"/>
                <a:gd name="T6" fmla="*/ 68 w 70"/>
                <a:gd name="T7" fmla="*/ 15 h 35"/>
                <a:gd name="T8" fmla="*/ 65 w 70"/>
                <a:gd name="T9" fmla="*/ 31 h 35"/>
                <a:gd name="T10" fmla="*/ 47 w 70"/>
                <a:gd name="T11" fmla="*/ 30 h 35"/>
                <a:gd name="T12" fmla="*/ 31 w 70"/>
                <a:gd name="T13" fmla="*/ 21 h 35"/>
                <a:gd name="T14" fmla="*/ 14 w 70"/>
                <a:gd name="T15" fmla="*/ 19 h 35"/>
                <a:gd name="T16" fmla="*/ 0 w 70"/>
                <a:gd name="T17" fmla="*/ 11 h 35"/>
                <a:gd name="T18" fmla="*/ 0 w 70"/>
                <a:gd name="T19" fmla="*/ 8 h 35"/>
                <a:gd name="T20" fmla="*/ 22 w 70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5">
                  <a:moveTo>
                    <a:pt x="22" y="12"/>
                  </a:moveTo>
                  <a:cubicBezTo>
                    <a:pt x="32" y="11"/>
                    <a:pt x="41" y="7"/>
                    <a:pt x="48" y="0"/>
                  </a:cubicBezTo>
                  <a:cubicBezTo>
                    <a:pt x="50" y="1"/>
                    <a:pt x="52" y="2"/>
                    <a:pt x="55" y="3"/>
                  </a:cubicBezTo>
                  <a:cubicBezTo>
                    <a:pt x="60" y="6"/>
                    <a:pt x="65" y="10"/>
                    <a:pt x="68" y="15"/>
                  </a:cubicBezTo>
                  <a:cubicBezTo>
                    <a:pt x="70" y="20"/>
                    <a:pt x="70" y="27"/>
                    <a:pt x="65" y="31"/>
                  </a:cubicBezTo>
                  <a:cubicBezTo>
                    <a:pt x="60" y="35"/>
                    <a:pt x="53" y="33"/>
                    <a:pt x="47" y="30"/>
                  </a:cubicBezTo>
                  <a:cubicBezTo>
                    <a:pt x="42" y="27"/>
                    <a:pt x="37" y="23"/>
                    <a:pt x="31" y="21"/>
                  </a:cubicBezTo>
                  <a:cubicBezTo>
                    <a:pt x="26" y="19"/>
                    <a:pt x="20" y="20"/>
                    <a:pt x="14" y="19"/>
                  </a:cubicBezTo>
                  <a:cubicBezTo>
                    <a:pt x="9" y="19"/>
                    <a:pt x="2" y="16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7" y="11"/>
                    <a:pt x="15" y="12"/>
                    <a:pt x="22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552700" y="4040188"/>
              <a:ext cx="400050" cy="538163"/>
            </a:xfrm>
            <a:custGeom>
              <a:avLst/>
              <a:gdLst>
                <a:gd name="T0" fmla="*/ 33 w 48"/>
                <a:gd name="T1" fmla="*/ 36 h 64"/>
                <a:gd name="T2" fmla="*/ 42 w 48"/>
                <a:gd name="T3" fmla="*/ 43 h 64"/>
                <a:gd name="T4" fmla="*/ 47 w 48"/>
                <a:gd name="T5" fmla="*/ 52 h 64"/>
                <a:gd name="T6" fmla="*/ 45 w 48"/>
                <a:gd name="T7" fmla="*/ 61 h 64"/>
                <a:gd name="T8" fmla="*/ 36 w 48"/>
                <a:gd name="T9" fmla="*/ 61 h 64"/>
                <a:gd name="T10" fmla="*/ 32 w 48"/>
                <a:gd name="T11" fmla="*/ 55 h 64"/>
                <a:gd name="T12" fmla="*/ 20 w 48"/>
                <a:gd name="T13" fmla="*/ 47 h 64"/>
                <a:gd name="T14" fmla="*/ 3 w 48"/>
                <a:gd name="T15" fmla="*/ 28 h 64"/>
                <a:gd name="T16" fmla="*/ 1 w 48"/>
                <a:gd name="T17" fmla="*/ 15 h 64"/>
                <a:gd name="T18" fmla="*/ 21 w 48"/>
                <a:gd name="T19" fmla="*/ 8 h 64"/>
                <a:gd name="T20" fmla="*/ 33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33" y="36"/>
                  </a:moveTo>
                  <a:cubicBezTo>
                    <a:pt x="36" y="39"/>
                    <a:pt x="39" y="41"/>
                    <a:pt x="42" y="43"/>
                  </a:cubicBezTo>
                  <a:cubicBezTo>
                    <a:pt x="44" y="46"/>
                    <a:pt x="46" y="49"/>
                    <a:pt x="47" y="52"/>
                  </a:cubicBezTo>
                  <a:cubicBezTo>
                    <a:pt x="48" y="55"/>
                    <a:pt x="47" y="59"/>
                    <a:pt x="45" y="61"/>
                  </a:cubicBezTo>
                  <a:cubicBezTo>
                    <a:pt x="42" y="63"/>
                    <a:pt x="38" y="64"/>
                    <a:pt x="36" y="61"/>
                  </a:cubicBezTo>
                  <a:cubicBezTo>
                    <a:pt x="34" y="60"/>
                    <a:pt x="33" y="57"/>
                    <a:pt x="32" y="55"/>
                  </a:cubicBezTo>
                  <a:cubicBezTo>
                    <a:pt x="30" y="50"/>
                    <a:pt x="25" y="49"/>
                    <a:pt x="20" y="47"/>
                  </a:cubicBezTo>
                  <a:cubicBezTo>
                    <a:pt x="12" y="43"/>
                    <a:pt x="6" y="36"/>
                    <a:pt x="3" y="28"/>
                  </a:cubicBezTo>
                  <a:cubicBezTo>
                    <a:pt x="1" y="24"/>
                    <a:pt x="0" y="20"/>
                    <a:pt x="1" y="15"/>
                  </a:cubicBezTo>
                  <a:cubicBezTo>
                    <a:pt x="2" y="6"/>
                    <a:pt x="14" y="0"/>
                    <a:pt x="21" y="8"/>
                  </a:cubicBezTo>
                  <a:cubicBezTo>
                    <a:pt x="27" y="16"/>
                    <a:pt x="25" y="28"/>
                    <a:pt x="33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96863" y="3067050"/>
              <a:ext cx="1587500" cy="1738313"/>
            </a:xfrm>
            <a:custGeom>
              <a:avLst/>
              <a:gdLst>
                <a:gd name="T0" fmla="*/ 190 w 190"/>
                <a:gd name="T1" fmla="*/ 207 h 207"/>
                <a:gd name="T2" fmla="*/ 92 w 190"/>
                <a:gd name="T3" fmla="*/ 166 h 207"/>
                <a:gd name="T4" fmla="*/ 52 w 190"/>
                <a:gd name="T5" fmla="*/ 68 h 207"/>
                <a:gd name="T6" fmla="*/ 52 w 190"/>
                <a:gd name="T7" fmla="*/ 44 h 207"/>
                <a:gd name="T8" fmla="*/ 38 w 190"/>
                <a:gd name="T9" fmla="*/ 20 h 207"/>
                <a:gd name="T10" fmla="*/ 25 w 190"/>
                <a:gd name="T11" fmla="*/ 19 h 207"/>
                <a:gd name="T12" fmla="*/ 16 w 190"/>
                <a:gd name="T13" fmla="*/ 44 h 207"/>
                <a:gd name="T14" fmla="*/ 20 w 190"/>
                <a:gd name="T15" fmla="*/ 50 h 207"/>
                <a:gd name="T16" fmla="*/ 16 w 190"/>
                <a:gd name="T17" fmla="*/ 54 h 207"/>
                <a:gd name="T18" fmla="*/ 4 w 190"/>
                <a:gd name="T19" fmla="*/ 35 h 207"/>
                <a:gd name="T20" fmla="*/ 17 w 190"/>
                <a:gd name="T21" fmla="*/ 3 h 207"/>
                <a:gd name="T22" fmla="*/ 41 w 190"/>
                <a:gd name="T23" fmla="*/ 5 h 207"/>
                <a:gd name="T24" fmla="*/ 64 w 190"/>
                <a:gd name="T25" fmla="*/ 44 h 207"/>
                <a:gd name="T26" fmla="*/ 67 w 190"/>
                <a:gd name="T27" fmla="*/ 87 h 207"/>
                <a:gd name="T28" fmla="*/ 109 w 190"/>
                <a:gd name="T29" fmla="*/ 158 h 207"/>
                <a:gd name="T30" fmla="*/ 188 w 190"/>
                <a:gd name="T31" fmla="*/ 179 h 207"/>
                <a:gd name="T32" fmla="*/ 190 w 190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207">
                  <a:moveTo>
                    <a:pt x="190" y="207"/>
                  </a:moveTo>
                  <a:cubicBezTo>
                    <a:pt x="154" y="207"/>
                    <a:pt x="118" y="192"/>
                    <a:pt x="92" y="166"/>
                  </a:cubicBezTo>
                  <a:cubicBezTo>
                    <a:pt x="66" y="140"/>
                    <a:pt x="52" y="104"/>
                    <a:pt x="52" y="68"/>
                  </a:cubicBezTo>
                  <a:cubicBezTo>
                    <a:pt x="52" y="60"/>
                    <a:pt x="53" y="52"/>
                    <a:pt x="52" y="44"/>
                  </a:cubicBezTo>
                  <a:cubicBezTo>
                    <a:pt x="51" y="34"/>
                    <a:pt x="47" y="25"/>
                    <a:pt x="38" y="20"/>
                  </a:cubicBezTo>
                  <a:cubicBezTo>
                    <a:pt x="34" y="18"/>
                    <a:pt x="30" y="18"/>
                    <a:pt x="25" y="19"/>
                  </a:cubicBezTo>
                  <a:cubicBezTo>
                    <a:pt x="14" y="22"/>
                    <a:pt x="12" y="35"/>
                    <a:pt x="16" y="44"/>
                  </a:cubicBezTo>
                  <a:cubicBezTo>
                    <a:pt x="17" y="47"/>
                    <a:pt x="19" y="49"/>
                    <a:pt x="20" y="50"/>
                  </a:cubicBezTo>
                  <a:cubicBezTo>
                    <a:pt x="22" y="53"/>
                    <a:pt x="19" y="56"/>
                    <a:pt x="16" y="54"/>
                  </a:cubicBezTo>
                  <a:cubicBezTo>
                    <a:pt x="10" y="49"/>
                    <a:pt x="6" y="42"/>
                    <a:pt x="4" y="35"/>
                  </a:cubicBezTo>
                  <a:cubicBezTo>
                    <a:pt x="0" y="23"/>
                    <a:pt x="3" y="8"/>
                    <a:pt x="17" y="3"/>
                  </a:cubicBezTo>
                  <a:cubicBezTo>
                    <a:pt x="25" y="0"/>
                    <a:pt x="34" y="1"/>
                    <a:pt x="41" y="5"/>
                  </a:cubicBezTo>
                  <a:cubicBezTo>
                    <a:pt x="55" y="13"/>
                    <a:pt x="61" y="29"/>
                    <a:pt x="64" y="44"/>
                  </a:cubicBezTo>
                  <a:cubicBezTo>
                    <a:pt x="66" y="58"/>
                    <a:pt x="65" y="73"/>
                    <a:pt x="67" y="87"/>
                  </a:cubicBezTo>
                  <a:cubicBezTo>
                    <a:pt x="71" y="115"/>
                    <a:pt x="86" y="141"/>
                    <a:pt x="109" y="158"/>
                  </a:cubicBezTo>
                  <a:cubicBezTo>
                    <a:pt x="131" y="175"/>
                    <a:pt x="160" y="182"/>
                    <a:pt x="188" y="179"/>
                  </a:cubicBezTo>
                  <a:cubicBezTo>
                    <a:pt x="188" y="185"/>
                    <a:pt x="189" y="200"/>
                    <a:pt x="19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084388" y="3738563"/>
              <a:ext cx="635000" cy="512763"/>
            </a:xfrm>
            <a:custGeom>
              <a:avLst/>
              <a:gdLst>
                <a:gd name="T0" fmla="*/ 0 w 76"/>
                <a:gd name="T1" fmla="*/ 23 h 61"/>
                <a:gd name="T2" fmla="*/ 0 w 76"/>
                <a:gd name="T3" fmla="*/ 0 h 61"/>
                <a:gd name="T4" fmla="*/ 74 w 76"/>
                <a:gd name="T5" fmla="*/ 31 h 61"/>
                <a:gd name="T6" fmla="*/ 75 w 76"/>
                <a:gd name="T7" fmla="*/ 61 h 61"/>
                <a:gd name="T8" fmla="*/ 34 w 76"/>
                <a:gd name="T9" fmla="*/ 51 h 61"/>
                <a:gd name="T10" fmla="*/ 0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0" y="23"/>
                  </a:moveTo>
                  <a:cubicBezTo>
                    <a:pt x="2" y="15"/>
                    <a:pt x="3" y="7"/>
                    <a:pt x="0" y="0"/>
                  </a:cubicBezTo>
                  <a:cubicBezTo>
                    <a:pt x="24" y="5"/>
                    <a:pt x="52" y="20"/>
                    <a:pt x="74" y="31"/>
                  </a:cubicBezTo>
                  <a:cubicBezTo>
                    <a:pt x="75" y="41"/>
                    <a:pt x="76" y="51"/>
                    <a:pt x="75" y="61"/>
                  </a:cubicBezTo>
                  <a:cubicBezTo>
                    <a:pt x="61" y="60"/>
                    <a:pt x="47" y="57"/>
                    <a:pt x="34" y="51"/>
                  </a:cubicBezTo>
                  <a:cubicBezTo>
                    <a:pt x="21" y="44"/>
                    <a:pt x="9" y="34"/>
                    <a:pt x="0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2009775" y="4494213"/>
              <a:ext cx="533400" cy="428625"/>
            </a:xfrm>
            <a:custGeom>
              <a:avLst/>
              <a:gdLst>
                <a:gd name="T0" fmla="*/ 21 w 64"/>
                <a:gd name="T1" fmla="*/ 21 h 51"/>
                <a:gd name="T2" fmla="*/ 0 w 64"/>
                <a:gd name="T3" fmla="*/ 0 h 51"/>
                <a:gd name="T4" fmla="*/ 25 w 64"/>
                <a:gd name="T5" fmla="*/ 15 h 51"/>
                <a:gd name="T6" fmla="*/ 37 w 64"/>
                <a:gd name="T7" fmla="*/ 42 h 51"/>
                <a:gd name="T8" fmla="*/ 64 w 64"/>
                <a:gd name="T9" fmla="*/ 29 h 51"/>
                <a:gd name="T10" fmla="*/ 26 w 64"/>
                <a:gd name="T11" fmla="*/ 51 h 51"/>
                <a:gd name="T12" fmla="*/ 21 w 64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1">
                  <a:moveTo>
                    <a:pt x="21" y="21"/>
                  </a:moveTo>
                  <a:cubicBezTo>
                    <a:pt x="16" y="12"/>
                    <a:pt x="9" y="5"/>
                    <a:pt x="0" y="0"/>
                  </a:cubicBezTo>
                  <a:cubicBezTo>
                    <a:pt x="9" y="2"/>
                    <a:pt x="18" y="7"/>
                    <a:pt x="25" y="15"/>
                  </a:cubicBezTo>
                  <a:cubicBezTo>
                    <a:pt x="32" y="22"/>
                    <a:pt x="36" y="32"/>
                    <a:pt x="37" y="42"/>
                  </a:cubicBezTo>
                  <a:cubicBezTo>
                    <a:pt x="47" y="39"/>
                    <a:pt x="56" y="35"/>
                    <a:pt x="64" y="29"/>
                  </a:cubicBezTo>
                  <a:cubicBezTo>
                    <a:pt x="54" y="40"/>
                    <a:pt x="41" y="49"/>
                    <a:pt x="26" y="51"/>
                  </a:cubicBezTo>
                  <a:cubicBezTo>
                    <a:pt x="27" y="41"/>
                    <a:pt x="25" y="30"/>
                    <a:pt x="21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1608138" y="3932238"/>
              <a:ext cx="1103312" cy="1098550"/>
            </a:xfrm>
            <a:custGeom>
              <a:avLst/>
              <a:gdLst>
                <a:gd name="T0" fmla="*/ 8 w 132"/>
                <a:gd name="T1" fmla="*/ 57 h 131"/>
                <a:gd name="T2" fmla="*/ 30 w 132"/>
                <a:gd name="T3" fmla="*/ 33 h 131"/>
                <a:gd name="T4" fmla="*/ 52 w 132"/>
                <a:gd name="T5" fmla="*/ 9 h 131"/>
                <a:gd name="T6" fmla="*/ 57 w 132"/>
                <a:gd name="T7" fmla="*/ 0 h 131"/>
                <a:gd name="T8" fmla="*/ 91 w 132"/>
                <a:gd name="T9" fmla="*/ 28 h 131"/>
                <a:gd name="T10" fmla="*/ 132 w 132"/>
                <a:gd name="T11" fmla="*/ 38 h 131"/>
                <a:gd name="T12" fmla="*/ 125 w 132"/>
                <a:gd name="T13" fmla="*/ 76 h 131"/>
                <a:gd name="T14" fmla="*/ 112 w 132"/>
                <a:gd name="T15" fmla="*/ 96 h 131"/>
                <a:gd name="T16" fmla="*/ 85 w 132"/>
                <a:gd name="T17" fmla="*/ 109 h 131"/>
                <a:gd name="T18" fmla="*/ 73 w 132"/>
                <a:gd name="T19" fmla="*/ 82 h 131"/>
                <a:gd name="T20" fmla="*/ 48 w 132"/>
                <a:gd name="T21" fmla="*/ 67 h 131"/>
                <a:gd name="T22" fmla="*/ 69 w 132"/>
                <a:gd name="T23" fmla="*/ 88 h 131"/>
                <a:gd name="T24" fmla="*/ 74 w 132"/>
                <a:gd name="T25" fmla="*/ 118 h 131"/>
                <a:gd name="T26" fmla="*/ 47 w 132"/>
                <a:gd name="T27" fmla="*/ 130 h 131"/>
                <a:gd name="T28" fmla="*/ 8 w 132"/>
                <a:gd name="T29" fmla="*/ 104 h 131"/>
                <a:gd name="T30" fmla="*/ 8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8" y="57"/>
                  </a:moveTo>
                  <a:cubicBezTo>
                    <a:pt x="13" y="47"/>
                    <a:pt x="22" y="40"/>
                    <a:pt x="30" y="33"/>
                  </a:cubicBezTo>
                  <a:cubicBezTo>
                    <a:pt x="38" y="25"/>
                    <a:pt x="47" y="18"/>
                    <a:pt x="52" y="9"/>
                  </a:cubicBezTo>
                  <a:cubicBezTo>
                    <a:pt x="54" y="6"/>
                    <a:pt x="56" y="3"/>
                    <a:pt x="57" y="0"/>
                  </a:cubicBezTo>
                  <a:cubicBezTo>
                    <a:pt x="66" y="11"/>
                    <a:pt x="78" y="21"/>
                    <a:pt x="91" y="28"/>
                  </a:cubicBezTo>
                  <a:cubicBezTo>
                    <a:pt x="104" y="34"/>
                    <a:pt x="118" y="37"/>
                    <a:pt x="132" y="38"/>
                  </a:cubicBezTo>
                  <a:cubicBezTo>
                    <a:pt x="132" y="51"/>
                    <a:pt x="130" y="64"/>
                    <a:pt x="125" y="76"/>
                  </a:cubicBezTo>
                  <a:cubicBezTo>
                    <a:pt x="122" y="83"/>
                    <a:pt x="117" y="90"/>
                    <a:pt x="112" y="96"/>
                  </a:cubicBezTo>
                  <a:cubicBezTo>
                    <a:pt x="104" y="102"/>
                    <a:pt x="95" y="106"/>
                    <a:pt x="85" y="109"/>
                  </a:cubicBezTo>
                  <a:cubicBezTo>
                    <a:pt x="84" y="99"/>
                    <a:pt x="80" y="89"/>
                    <a:pt x="73" y="82"/>
                  </a:cubicBezTo>
                  <a:cubicBezTo>
                    <a:pt x="66" y="74"/>
                    <a:pt x="57" y="69"/>
                    <a:pt x="48" y="67"/>
                  </a:cubicBezTo>
                  <a:cubicBezTo>
                    <a:pt x="57" y="72"/>
                    <a:pt x="64" y="79"/>
                    <a:pt x="69" y="88"/>
                  </a:cubicBezTo>
                  <a:cubicBezTo>
                    <a:pt x="73" y="97"/>
                    <a:pt x="75" y="108"/>
                    <a:pt x="74" y="118"/>
                  </a:cubicBezTo>
                  <a:cubicBezTo>
                    <a:pt x="69" y="126"/>
                    <a:pt x="57" y="131"/>
                    <a:pt x="47" y="130"/>
                  </a:cubicBezTo>
                  <a:cubicBezTo>
                    <a:pt x="31" y="129"/>
                    <a:pt x="16" y="119"/>
                    <a:pt x="8" y="104"/>
                  </a:cubicBezTo>
                  <a:cubicBezTo>
                    <a:pt x="0" y="90"/>
                    <a:pt x="0" y="71"/>
                    <a:pt x="8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2092325" y="4083050"/>
              <a:ext cx="409575" cy="536575"/>
            </a:xfrm>
            <a:custGeom>
              <a:avLst/>
              <a:gdLst>
                <a:gd name="T0" fmla="*/ 33 w 49"/>
                <a:gd name="T1" fmla="*/ 36 h 64"/>
                <a:gd name="T2" fmla="*/ 42 w 49"/>
                <a:gd name="T3" fmla="*/ 44 h 64"/>
                <a:gd name="T4" fmla="*/ 48 w 49"/>
                <a:gd name="T5" fmla="*/ 52 h 64"/>
                <a:gd name="T6" fmla="*/ 45 w 49"/>
                <a:gd name="T7" fmla="*/ 62 h 64"/>
                <a:gd name="T8" fmla="*/ 36 w 49"/>
                <a:gd name="T9" fmla="*/ 62 h 64"/>
                <a:gd name="T10" fmla="*/ 33 w 49"/>
                <a:gd name="T11" fmla="*/ 55 h 64"/>
                <a:gd name="T12" fmla="*/ 21 w 49"/>
                <a:gd name="T13" fmla="*/ 47 h 64"/>
                <a:gd name="T14" fmla="*/ 3 w 49"/>
                <a:gd name="T15" fmla="*/ 29 h 64"/>
                <a:gd name="T16" fmla="*/ 1 w 49"/>
                <a:gd name="T17" fmla="*/ 16 h 64"/>
                <a:gd name="T18" fmla="*/ 21 w 49"/>
                <a:gd name="T19" fmla="*/ 8 h 64"/>
                <a:gd name="T20" fmla="*/ 33 w 49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4">
                  <a:moveTo>
                    <a:pt x="33" y="36"/>
                  </a:moveTo>
                  <a:cubicBezTo>
                    <a:pt x="36" y="39"/>
                    <a:pt x="40" y="41"/>
                    <a:pt x="42" y="44"/>
                  </a:cubicBezTo>
                  <a:cubicBezTo>
                    <a:pt x="45" y="46"/>
                    <a:pt x="47" y="49"/>
                    <a:pt x="48" y="52"/>
                  </a:cubicBezTo>
                  <a:cubicBezTo>
                    <a:pt x="49" y="56"/>
                    <a:pt x="48" y="59"/>
                    <a:pt x="45" y="62"/>
                  </a:cubicBezTo>
                  <a:cubicBezTo>
                    <a:pt x="43" y="64"/>
                    <a:pt x="38" y="64"/>
                    <a:pt x="36" y="62"/>
                  </a:cubicBezTo>
                  <a:cubicBezTo>
                    <a:pt x="34" y="60"/>
                    <a:pt x="34" y="57"/>
                    <a:pt x="33" y="55"/>
                  </a:cubicBezTo>
                  <a:cubicBezTo>
                    <a:pt x="30" y="51"/>
                    <a:pt x="25" y="49"/>
                    <a:pt x="21" y="47"/>
                  </a:cubicBezTo>
                  <a:cubicBezTo>
                    <a:pt x="13" y="43"/>
                    <a:pt x="7" y="37"/>
                    <a:pt x="3" y="29"/>
                  </a:cubicBezTo>
                  <a:cubicBezTo>
                    <a:pt x="1" y="25"/>
                    <a:pt x="0" y="20"/>
                    <a:pt x="1" y="16"/>
                  </a:cubicBezTo>
                  <a:cubicBezTo>
                    <a:pt x="3" y="7"/>
                    <a:pt x="15" y="0"/>
                    <a:pt x="21" y="8"/>
                  </a:cubicBezTo>
                  <a:cubicBezTo>
                    <a:pt x="28" y="16"/>
                    <a:pt x="26" y="28"/>
                    <a:pt x="33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2293938" y="1976437"/>
              <a:ext cx="450850" cy="981075"/>
            </a:xfrm>
            <a:custGeom>
              <a:avLst/>
              <a:gdLst>
                <a:gd name="T0" fmla="*/ 6 w 54"/>
                <a:gd name="T1" fmla="*/ 35 h 117"/>
                <a:gd name="T2" fmla="*/ 6 w 54"/>
                <a:gd name="T3" fmla="*/ 17 h 117"/>
                <a:gd name="T4" fmla="*/ 15 w 54"/>
                <a:gd name="T5" fmla="*/ 3 h 117"/>
                <a:gd name="T6" fmla="*/ 31 w 54"/>
                <a:gd name="T7" fmla="*/ 5 h 117"/>
                <a:gd name="T8" fmla="*/ 42 w 54"/>
                <a:gd name="T9" fmla="*/ 17 h 117"/>
                <a:gd name="T10" fmla="*/ 46 w 54"/>
                <a:gd name="T11" fmla="*/ 82 h 117"/>
                <a:gd name="T12" fmla="*/ 5 w 54"/>
                <a:gd name="T13" fmla="*/ 97 h 117"/>
                <a:gd name="T14" fmla="*/ 4 w 54"/>
                <a:gd name="T15" fmla="*/ 73 h 117"/>
                <a:gd name="T16" fmla="*/ 6 w 54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17">
                  <a:moveTo>
                    <a:pt x="6" y="35"/>
                  </a:moveTo>
                  <a:cubicBezTo>
                    <a:pt x="6" y="29"/>
                    <a:pt x="5" y="23"/>
                    <a:pt x="6" y="17"/>
                  </a:cubicBezTo>
                  <a:cubicBezTo>
                    <a:pt x="6" y="11"/>
                    <a:pt x="9" y="5"/>
                    <a:pt x="15" y="3"/>
                  </a:cubicBezTo>
                  <a:cubicBezTo>
                    <a:pt x="20" y="0"/>
                    <a:pt x="26" y="1"/>
                    <a:pt x="31" y="5"/>
                  </a:cubicBezTo>
                  <a:cubicBezTo>
                    <a:pt x="36" y="8"/>
                    <a:pt x="39" y="12"/>
                    <a:pt x="42" y="17"/>
                  </a:cubicBezTo>
                  <a:cubicBezTo>
                    <a:pt x="52" y="37"/>
                    <a:pt x="54" y="61"/>
                    <a:pt x="46" y="82"/>
                  </a:cubicBezTo>
                  <a:cubicBezTo>
                    <a:pt x="40" y="96"/>
                    <a:pt x="18" y="117"/>
                    <a:pt x="5" y="97"/>
                  </a:cubicBezTo>
                  <a:cubicBezTo>
                    <a:pt x="0" y="90"/>
                    <a:pt x="3" y="81"/>
                    <a:pt x="4" y="73"/>
                  </a:cubicBezTo>
                  <a:cubicBezTo>
                    <a:pt x="7" y="60"/>
                    <a:pt x="7" y="48"/>
                    <a:pt x="6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1717675" y="2597150"/>
              <a:ext cx="1795462" cy="1511300"/>
            </a:xfrm>
            <a:custGeom>
              <a:avLst/>
              <a:gdLst>
                <a:gd name="T0" fmla="*/ 117 w 215"/>
                <a:gd name="T1" fmla="*/ 3 h 180"/>
                <a:gd name="T2" fmla="*/ 179 w 215"/>
                <a:gd name="T3" fmla="*/ 54 h 180"/>
                <a:gd name="T4" fmla="*/ 193 w 215"/>
                <a:gd name="T5" fmla="*/ 86 h 180"/>
                <a:gd name="T6" fmla="*/ 212 w 215"/>
                <a:gd name="T7" fmla="*/ 110 h 180"/>
                <a:gd name="T8" fmla="*/ 208 w 215"/>
                <a:gd name="T9" fmla="*/ 134 h 180"/>
                <a:gd name="T10" fmla="*/ 191 w 215"/>
                <a:gd name="T11" fmla="*/ 151 h 180"/>
                <a:gd name="T12" fmla="*/ 95 w 215"/>
                <a:gd name="T13" fmla="*/ 175 h 180"/>
                <a:gd name="T14" fmla="*/ 18 w 215"/>
                <a:gd name="T15" fmla="*/ 115 h 180"/>
                <a:gd name="T16" fmla="*/ 73 w 215"/>
                <a:gd name="T17" fmla="*/ 4 h 180"/>
                <a:gd name="T18" fmla="*/ 117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117" y="3"/>
                  </a:moveTo>
                  <a:cubicBezTo>
                    <a:pt x="144" y="9"/>
                    <a:pt x="168" y="29"/>
                    <a:pt x="179" y="54"/>
                  </a:cubicBezTo>
                  <a:cubicBezTo>
                    <a:pt x="184" y="65"/>
                    <a:pt x="186" y="76"/>
                    <a:pt x="193" y="86"/>
                  </a:cubicBezTo>
                  <a:cubicBezTo>
                    <a:pt x="199" y="94"/>
                    <a:pt x="209" y="100"/>
                    <a:pt x="212" y="110"/>
                  </a:cubicBezTo>
                  <a:cubicBezTo>
                    <a:pt x="215" y="118"/>
                    <a:pt x="213" y="127"/>
                    <a:pt x="208" y="134"/>
                  </a:cubicBezTo>
                  <a:cubicBezTo>
                    <a:pt x="204" y="141"/>
                    <a:pt x="198" y="146"/>
                    <a:pt x="191" y="151"/>
                  </a:cubicBezTo>
                  <a:cubicBezTo>
                    <a:pt x="163" y="170"/>
                    <a:pt x="128" y="180"/>
                    <a:pt x="95" y="175"/>
                  </a:cubicBezTo>
                  <a:cubicBezTo>
                    <a:pt x="61" y="169"/>
                    <a:pt x="30" y="147"/>
                    <a:pt x="18" y="115"/>
                  </a:cubicBezTo>
                  <a:cubicBezTo>
                    <a:pt x="0" y="68"/>
                    <a:pt x="25" y="18"/>
                    <a:pt x="73" y="4"/>
                  </a:cubicBezTo>
                  <a:cubicBezTo>
                    <a:pt x="87" y="0"/>
                    <a:pt x="102" y="0"/>
                    <a:pt x="117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823913" y="2413000"/>
              <a:ext cx="1385887" cy="1409700"/>
            </a:xfrm>
            <a:custGeom>
              <a:avLst/>
              <a:gdLst>
                <a:gd name="T0" fmla="*/ 135 w 166"/>
                <a:gd name="T1" fmla="*/ 39 h 168"/>
                <a:gd name="T2" fmla="*/ 82 w 166"/>
                <a:gd name="T3" fmla="*/ 3 h 168"/>
                <a:gd name="T4" fmla="*/ 21 w 166"/>
                <a:gd name="T5" fmla="*/ 22 h 168"/>
                <a:gd name="T6" fmla="*/ 2 w 166"/>
                <a:gd name="T7" fmla="*/ 95 h 168"/>
                <a:gd name="T8" fmla="*/ 16 w 166"/>
                <a:gd name="T9" fmla="*/ 140 h 168"/>
                <a:gd name="T10" fmla="*/ 73 w 166"/>
                <a:gd name="T11" fmla="*/ 166 h 168"/>
                <a:gd name="T12" fmla="*/ 131 w 166"/>
                <a:gd name="T13" fmla="*/ 151 h 168"/>
                <a:gd name="T14" fmla="*/ 135 w 166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68">
                  <a:moveTo>
                    <a:pt x="135" y="39"/>
                  </a:moveTo>
                  <a:cubicBezTo>
                    <a:pt x="123" y="21"/>
                    <a:pt x="103" y="7"/>
                    <a:pt x="82" y="3"/>
                  </a:cubicBezTo>
                  <a:cubicBezTo>
                    <a:pt x="60" y="0"/>
                    <a:pt x="36" y="6"/>
                    <a:pt x="21" y="22"/>
                  </a:cubicBezTo>
                  <a:cubicBezTo>
                    <a:pt x="3" y="41"/>
                    <a:pt x="0" y="69"/>
                    <a:pt x="2" y="95"/>
                  </a:cubicBezTo>
                  <a:cubicBezTo>
                    <a:pt x="3" y="111"/>
                    <a:pt x="7" y="127"/>
                    <a:pt x="16" y="140"/>
                  </a:cubicBezTo>
                  <a:cubicBezTo>
                    <a:pt x="29" y="157"/>
                    <a:pt x="51" y="165"/>
                    <a:pt x="73" y="166"/>
                  </a:cubicBezTo>
                  <a:cubicBezTo>
                    <a:pt x="93" y="168"/>
                    <a:pt x="115" y="163"/>
                    <a:pt x="131" y="151"/>
                  </a:cubicBezTo>
                  <a:cubicBezTo>
                    <a:pt x="166" y="125"/>
                    <a:pt x="158" y="71"/>
                    <a:pt x="135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1090613" y="2697163"/>
              <a:ext cx="944562" cy="957263"/>
            </a:xfrm>
            <a:custGeom>
              <a:avLst/>
              <a:gdLst>
                <a:gd name="T0" fmla="*/ 55 w 113"/>
                <a:gd name="T1" fmla="*/ 114 h 114"/>
                <a:gd name="T2" fmla="*/ 91 w 113"/>
                <a:gd name="T3" fmla="*/ 103 h 114"/>
                <a:gd name="T4" fmla="*/ 89 w 113"/>
                <a:gd name="T5" fmla="*/ 26 h 114"/>
                <a:gd name="T6" fmla="*/ 52 w 113"/>
                <a:gd name="T7" fmla="*/ 1 h 114"/>
                <a:gd name="T8" fmla="*/ 44 w 113"/>
                <a:gd name="T9" fmla="*/ 0 h 114"/>
                <a:gd name="T10" fmla="*/ 14 w 113"/>
                <a:gd name="T11" fmla="*/ 12 h 114"/>
                <a:gd name="T12" fmla="*/ 2 w 113"/>
                <a:gd name="T13" fmla="*/ 65 h 114"/>
                <a:gd name="T14" fmla="*/ 11 w 113"/>
                <a:gd name="T15" fmla="*/ 97 h 114"/>
                <a:gd name="T16" fmla="*/ 49 w 113"/>
                <a:gd name="T17" fmla="*/ 114 h 114"/>
                <a:gd name="T18" fmla="*/ 55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5" y="114"/>
                  </a:moveTo>
                  <a:cubicBezTo>
                    <a:pt x="69" y="114"/>
                    <a:pt x="82" y="110"/>
                    <a:pt x="91" y="103"/>
                  </a:cubicBezTo>
                  <a:cubicBezTo>
                    <a:pt x="113" y="87"/>
                    <a:pt x="104" y="48"/>
                    <a:pt x="89" y="26"/>
                  </a:cubicBezTo>
                  <a:cubicBezTo>
                    <a:pt x="80" y="13"/>
                    <a:pt x="66" y="3"/>
                    <a:pt x="52" y="1"/>
                  </a:cubicBezTo>
                  <a:cubicBezTo>
                    <a:pt x="49" y="0"/>
                    <a:pt x="47" y="0"/>
                    <a:pt x="44" y="0"/>
                  </a:cubicBezTo>
                  <a:cubicBezTo>
                    <a:pt x="33" y="0"/>
                    <a:pt x="21" y="5"/>
                    <a:pt x="14" y="12"/>
                  </a:cubicBezTo>
                  <a:cubicBezTo>
                    <a:pt x="0" y="27"/>
                    <a:pt x="0" y="52"/>
                    <a:pt x="2" y="65"/>
                  </a:cubicBezTo>
                  <a:cubicBezTo>
                    <a:pt x="3" y="80"/>
                    <a:pt x="6" y="90"/>
                    <a:pt x="11" y="97"/>
                  </a:cubicBezTo>
                  <a:cubicBezTo>
                    <a:pt x="18" y="106"/>
                    <a:pt x="32" y="113"/>
                    <a:pt x="49" y="114"/>
                  </a:cubicBezTo>
                  <a:cubicBezTo>
                    <a:pt x="51" y="114"/>
                    <a:pt x="53" y="114"/>
                    <a:pt x="55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Oval 43"/>
            <p:cNvSpPr>
              <a:spLocks noChangeArrowheads="1"/>
            </p:cNvSpPr>
            <p:nvPr/>
          </p:nvSpPr>
          <p:spPr bwMode="auto">
            <a:xfrm>
              <a:off x="2335213" y="3276600"/>
              <a:ext cx="450850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44"/>
            <p:cNvSpPr>
              <a:spLocks noChangeArrowheads="1"/>
            </p:cNvSpPr>
            <p:nvPr/>
          </p:nvSpPr>
          <p:spPr bwMode="auto">
            <a:xfrm>
              <a:off x="3278188" y="3319463"/>
              <a:ext cx="376237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5"/>
            <p:cNvSpPr>
              <a:spLocks noEditPoints="1"/>
            </p:cNvSpPr>
            <p:nvPr/>
          </p:nvSpPr>
          <p:spPr bwMode="auto">
            <a:xfrm>
              <a:off x="2393950" y="3335338"/>
              <a:ext cx="333375" cy="336550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38 w 40"/>
                <a:gd name="T7" fmla="*/ 12 h 40"/>
                <a:gd name="T8" fmla="*/ 31 w 40"/>
                <a:gd name="T9" fmla="*/ 17 h 40"/>
                <a:gd name="T10" fmla="*/ 22 w 40"/>
                <a:gd name="T11" fmla="*/ 8 h 40"/>
                <a:gd name="T12" fmla="*/ 27 w 40"/>
                <a:gd name="T13" fmla="*/ 1 h 40"/>
                <a:gd name="T14" fmla="*/ 20 w 40"/>
                <a:gd name="T15" fmla="*/ 0 h 40"/>
                <a:gd name="T16" fmla="*/ 0 w 40"/>
                <a:gd name="T17" fmla="*/ 20 h 40"/>
                <a:gd name="T18" fmla="*/ 15 w 40"/>
                <a:gd name="T19" fmla="*/ 20 h 40"/>
                <a:gd name="T20" fmla="*/ 19 w 40"/>
                <a:gd name="T21" fmla="*/ 16 h 40"/>
                <a:gd name="T22" fmla="*/ 23 w 40"/>
                <a:gd name="T23" fmla="*/ 20 h 40"/>
                <a:gd name="T24" fmla="*/ 19 w 40"/>
                <a:gd name="T25" fmla="*/ 24 h 40"/>
                <a:gd name="T26" fmla="*/ 15 w 40"/>
                <a:gd name="T2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7"/>
                    <a:pt x="39" y="14"/>
                    <a:pt x="38" y="12"/>
                  </a:cubicBezTo>
                  <a:cubicBezTo>
                    <a:pt x="37" y="14"/>
                    <a:pt x="34" y="17"/>
                    <a:pt x="31" y="17"/>
                  </a:cubicBezTo>
                  <a:cubicBezTo>
                    <a:pt x="26" y="17"/>
                    <a:pt x="22" y="13"/>
                    <a:pt x="22" y="8"/>
                  </a:cubicBezTo>
                  <a:cubicBezTo>
                    <a:pt x="22" y="5"/>
                    <a:pt x="24" y="2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5" y="20"/>
                  </a:moveTo>
                  <a:cubicBezTo>
                    <a:pt x="15" y="17"/>
                    <a:pt x="17" y="16"/>
                    <a:pt x="19" y="16"/>
                  </a:cubicBezTo>
                  <a:cubicBezTo>
                    <a:pt x="21" y="16"/>
                    <a:pt x="23" y="17"/>
                    <a:pt x="23" y="20"/>
                  </a:cubicBezTo>
                  <a:cubicBezTo>
                    <a:pt x="23" y="22"/>
                    <a:pt x="21" y="24"/>
                    <a:pt x="19" y="24"/>
                  </a:cubicBezTo>
                  <a:cubicBezTo>
                    <a:pt x="17" y="24"/>
                    <a:pt x="15" y="22"/>
                    <a:pt x="15" y="2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46"/>
            <p:cNvSpPr>
              <a:spLocks noChangeArrowheads="1"/>
            </p:cNvSpPr>
            <p:nvPr/>
          </p:nvSpPr>
          <p:spPr bwMode="auto">
            <a:xfrm>
              <a:off x="3413125" y="3360738"/>
              <a:ext cx="100012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2084388" y="3746500"/>
              <a:ext cx="927100" cy="461963"/>
            </a:xfrm>
            <a:custGeom>
              <a:avLst/>
              <a:gdLst>
                <a:gd name="T0" fmla="*/ 2 w 111"/>
                <a:gd name="T1" fmla="*/ 55 h 55"/>
                <a:gd name="T2" fmla="*/ 3 w 111"/>
                <a:gd name="T3" fmla="*/ 55 h 55"/>
                <a:gd name="T4" fmla="*/ 109 w 111"/>
                <a:gd name="T5" fmla="*/ 3 h 55"/>
                <a:gd name="T6" fmla="*/ 111 w 111"/>
                <a:gd name="T7" fmla="*/ 1 h 55"/>
                <a:gd name="T8" fmla="*/ 109 w 111"/>
                <a:gd name="T9" fmla="*/ 0 h 55"/>
                <a:gd name="T10" fmla="*/ 1 w 111"/>
                <a:gd name="T11" fmla="*/ 53 h 55"/>
                <a:gd name="T12" fmla="*/ 1 w 111"/>
                <a:gd name="T13" fmla="*/ 55 h 55"/>
                <a:gd name="T14" fmla="*/ 2 w 111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55">
                  <a:moveTo>
                    <a:pt x="2" y="55"/>
                  </a:moveTo>
                  <a:cubicBezTo>
                    <a:pt x="2" y="55"/>
                    <a:pt x="2" y="55"/>
                    <a:pt x="3" y="55"/>
                  </a:cubicBezTo>
                  <a:cubicBezTo>
                    <a:pt x="32" y="27"/>
                    <a:pt x="70" y="9"/>
                    <a:pt x="109" y="3"/>
                  </a:cubicBezTo>
                  <a:cubicBezTo>
                    <a:pt x="110" y="3"/>
                    <a:pt x="111" y="2"/>
                    <a:pt x="111" y="1"/>
                  </a:cubicBezTo>
                  <a:cubicBezTo>
                    <a:pt x="110" y="1"/>
                    <a:pt x="110" y="0"/>
                    <a:pt x="109" y="0"/>
                  </a:cubicBezTo>
                  <a:cubicBezTo>
                    <a:pt x="69" y="6"/>
                    <a:pt x="30" y="25"/>
                    <a:pt x="1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2376488" y="3822700"/>
              <a:ext cx="642937" cy="587375"/>
            </a:xfrm>
            <a:custGeom>
              <a:avLst/>
              <a:gdLst>
                <a:gd name="T0" fmla="*/ 2 w 77"/>
                <a:gd name="T1" fmla="*/ 70 h 70"/>
                <a:gd name="T2" fmla="*/ 3 w 77"/>
                <a:gd name="T3" fmla="*/ 69 h 70"/>
                <a:gd name="T4" fmla="*/ 76 w 77"/>
                <a:gd name="T5" fmla="*/ 3 h 70"/>
                <a:gd name="T6" fmla="*/ 77 w 77"/>
                <a:gd name="T7" fmla="*/ 1 h 70"/>
                <a:gd name="T8" fmla="*/ 75 w 77"/>
                <a:gd name="T9" fmla="*/ 0 h 70"/>
                <a:gd name="T10" fmla="*/ 0 w 77"/>
                <a:gd name="T11" fmla="*/ 68 h 70"/>
                <a:gd name="T12" fmla="*/ 1 w 77"/>
                <a:gd name="T13" fmla="*/ 69 h 70"/>
                <a:gd name="T14" fmla="*/ 2 w 77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0">
                  <a:moveTo>
                    <a:pt x="2" y="70"/>
                  </a:moveTo>
                  <a:cubicBezTo>
                    <a:pt x="2" y="70"/>
                    <a:pt x="3" y="69"/>
                    <a:pt x="3" y="69"/>
                  </a:cubicBezTo>
                  <a:cubicBezTo>
                    <a:pt x="18" y="39"/>
                    <a:pt x="45" y="15"/>
                    <a:pt x="76" y="3"/>
                  </a:cubicBezTo>
                  <a:cubicBezTo>
                    <a:pt x="77" y="3"/>
                    <a:pt x="77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43" y="12"/>
                    <a:pt x="16" y="37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cubicBezTo>
                    <a:pt x="1" y="70"/>
                    <a:pt x="1" y="70"/>
                    <a:pt x="2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368752" y="4359449"/>
            <a:ext cx="1999264" cy="2078857"/>
            <a:chOff x="8648700" y="1976437"/>
            <a:chExt cx="3349625" cy="3482976"/>
          </a:xfrm>
        </p:grpSpPr>
        <p:sp>
          <p:nvSpPr>
            <p:cNvPr id="62" name="Oval 49"/>
            <p:cNvSpPr>
              <a:spLocks noChangeArrowheads="1"/>
            </p:cNvSpPr>
            <p:nvPr/>
          </p:nvSpPr>
          <p:spPr bwMode="auto">
            <a:xfrm>
              <a:off x="8748713" y="4864100"/>
              <a:ext cx="2598737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9483725" y="4737100"/>
              <a:ext cx="560387" cy="328613"/>
            </a:xfrm>
            <a:custGeom>
              <a:avLst/>
              <a:gdLst>
                <a:gd name="T0" fmla="*/ 15 w 67"/>
                <a:gd name="T1" fmla="*/ 10 h 39"/>
                <a:gd name="T2" fmla="*/ 2 w 67"/>
                <a:gd name="T3" fmla="*/ 20 h 39"/>
                <a:gd name="T4" fmla="*/ 5 w 67"/>
                <a:gd name="T5" fmla="*/ 36 h 39"/>
                <a:gd name="T6" fmla="*/ 21 w 67"/>
                <a:gd name="T7" fmla="*/ 35 h 39"/>
                <a:gd name="T8" fmla="*/ 36 w 67"/>
                <a:gd name="T9" fmla="*/ 26 h 39"/>
                <a:gd name="T10" fmla="*/ 52 w 67"/>
                <a:gd name="T11" fmla="*/ 25 h 39"/>
                <a:gd name="T12" fmla="*/ 66 w 67"/>
                <a:gd name="T13" fmla="*/ 17 h 39"/>
                <a:gd name="T14" fmla="*/ 62 w 67"/>
                <a:gd name="T15" fmla="*/ 5 h 39"/>
                <a:gd name="T16" fmla="*/ 50 w 67"/>
                <a:gd name="T17" fmla="*/ 1 h 39"/>
                <a:gd name="T18" fmla="*/ 33 w 67"/>
                <a:gd name="T19" fmla="*/ 3 h 39"/>
                <a:gd name="T20" fmla="*/ 15 w 67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15" y="10"/>
                  </a:moveTo>
                  <a:cubicBezTo>
                    <a:pt x="10" y="12"/>
                    <a:pt x="5" y="16"/>
                    <a:pt x="2" y="20"/>
                  </a:cubicBezTo>
                  <a:cubicBezTo>
                    <a:pt x="0" y="25"/>
                    <a:pt x="1" y="32"/>
                    <a:pt x="5" y="36"/>
                  </a:cubicBezTo>
                  <a:cubicBezTo>
                    <a:pt x="10" y="39"/>
                    <a:pt x="16" y="38"/>
                    <a:pt x="21" y="35"/>
                  </a:cubicBezTo>
                  <a:cubicBezTo>
                    <a:pt x="26" y="32"/>
                    <a:pt x="31" y="28"/>
                    <a:pt x="36" y="26"/>
                  </a:cubicBezTo>
                  <a:cubicBezTo>
                    <a:pt x="42" y="25"/>
                    <a:pt x="47" y="25"/>
                    <a:pt x="52" y="25"/>
                  </a:cubicBezTo>
                  <a:cubicBezTo>
                    <a:pt x="58" y="24"/>
                    <a:pt x="64" y="22"/>
                    <a:pt x="66" y="17"/>
                  </a:cubicBezTo>
                  <a:cubicBezTo>
                    <a:pt x="67" y="13"/>
                    <a:pt x="66" y="8"/>
                    <a:pt x="62" y="5"/>
                  </a:cubicBezTo>
                  <a:cubicBezTo>
                    <a:pt x="59" y="2"/>
                    <a:pt x="54" y="0"/>
                    <a:pt x="50" y="1"/>
                  </a:cubicBezTo>
                  <a:cubicBezTo>
                    <a:pt x="44" y="1"/>
                    <a:pt x="39" y="2"/>
                    <a:pt x="33" y="3"/>
                  </a:cubicBezTo>
                  <a:cubicBezTo>
                    <a:pt x="27" y="5"/>
                    <a:pt x="20" y="7"/>
                    <a:pt x="15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9542463" y="4435475"/>
              <a:ext cx="460375" cy="469900"/>
            </a:xfrm>
            <a:custGeom>
              <a:avLst/>
              <a:gdLst>
                <a:gd name="T0" fmla="*/ 1 w 55"/>
                <a:gd name="T1" fmla="*/ 29 h 56"/>
                <a:gd name="T2" fmla="*/ 20 w 55"/>
                <a:gd name="T3" fmla="*/ 53 h 56"/>
                <a:gd name="T4" fmla="*/ 49 w 55"/>
                <a:gd name="T5" fmla="*/ 42 h 56"/>
                <a:gd name="T6" fmla="*/ 47 w 55"/>
                <a:gd name="T7" fmla="*/ 11 h 56"/>
                <a:gd name="T8" fmla="*/ 23 w 55"/>
                <a:gd name="T9" fmla="*/ 0 h 56"/>
                <a:gd name="T10" fmla="*/ 4 w 55"/>
                <a:gd name="T11" fmla="*/ 14 h 56"/>
                <a:gd name="T12" fmla="*/ 1 w 55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1" y="29"/>
                  </a:moveTo>
                  <a:cubicBezTo>
                    <a:pt x="2" y="40"/>
                    <a:pt x="10" y="50"/>
                    <a:pt x="20" y="53"/>
                  </a:cubicBezTo>
                  <a:cubicBezTo>
                    <a:pt x="31" y="56"/>
                    <a:pt x="43" y="51"/>
                    <a:pt x="49" y="42"/>
                  </a:cubicBezTo>
                  <a:cubicBezTo>
                    <a:pt x="55" y="33"/>
                    <a:pt x="54" y="19"/>
                    <a:pt x="47" y="11"/>
                  </a:cubicBezTo>
                  <a:cubicBezTo>
                    <a:pt x="41" y="4"/>
                    <a:pt x="32" y="0"/>
                    <a:pt x="23" y="0"/>
                  </a:cubicBezTo>
                  <a:cubicBezTo>
                    <a:pt x="14" y="0"/>
                    <a:pt x="8" y="7"/>
                    <a:pt x="4" y="14"/>
                  </a:cubicBezTo>
                  <a:cubicBezTo>
                    <a:pt x="1" y="18"/>
                    <a:pt x="0" y="24"/>
                    <a:pt x="1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10044113" y="4938713"/>
              <a:ext cx="400050" cy="150813"/>
            </a:xfrm>
            <a:custGeom>
              <a:avLst/>
              <a:gdLst>
                <a:gd name="T0" fmla="*/ 25 w 48"/>
                <a:gd name="T1" fmla="*/ 18 h 18"/>
                <a:gd name="T2" fmla="*/ 48 w 48"/>
                <a:gd name="T3" fmla="*/ 14 h 18"/>
                <a:gd name="T4" fmla="*/ 44 w 48"/>
                <a:gd name="T5" fmla="*/ 4 h 18"/>
                <a:gd name="T6" fmla="*/ 30 w 48"/>
                <a:gd name="T7" fmla="*/ 0 h 18"/>
                <a:gd name="T8" fmla="*/ 13 w 48"/>
                <a:gd name="T9" fmla="*/ 3 h 18"/>
                <a:gd name="T10" fmla="*/ 0 w 48"/>
                <a:gd name="T11" fmla="*/ 6 h 18"/>
                <a:gd name="T12" fmla="*/ 25 w 4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25" y="18"/>
                  </a:moveTo>
                  <a:cubicBezTo>
                    <a:pt x="33" y="18"/>
                    <a:pt x="41" y="17"/>
                    <a:pt x="48" y="14"/>
                  </a:cubicBezTo>
                  <a:cubicBezTo>
                    <a:pt x="48" y="10"/>
                    <a:pt x="46" y="7"/>
                    <a:pt x="44" y="4"/>
                  </a:cubicBezTo>
                  <a:cubicBezTo>
                    <a:pt x="40" y="1"/>
                    <a:pt x="35" y="0"/>
                    <a:pt x="30" y="0"/>
                  </a:cubicBezTo>
                  <a:cubicBezTo>
                    <a:pt x="24" y="0"/>
                    <a:pt x="19" y="2"/>
                    <a:pt x="13" y="3"/>
                  </a:cubicBezTo>
                  <a:cubicBezTo>
                    <a:pt x="9" y="4"/>
                    <a:pt x="4" y="5"/>
                    <a:pt x="0" y="6"/>
                  </a:cubicBezTo>
                  <a:cubicBezTo>
                    <a:pt x="6" y="13"/>
                    <a:pt x="16" y="17"/>
                    <a:pt x="25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9852025" y="4989513"/>
              <a:ext cx="592137" cy="293688"/>
            </a:xfrm>
            <a:custGeom>
              <a:avLst/>
              <a:gdLst>
                <a:gd name="T0" fmla="*/ 48 w 71"/>
                <a:gd name="T1" fmla="*/ 12 h 35"/>
                <a:gd name="T2" fmla="*/ 23 w 71"/>
                <a:gd name="T3" fmla="*/ 0 h 35"/>
                <a:gd name="T4" fmla="*/ 16 w 71"/>
                <a:gd name="T5" fmla="*/ 3 h 35"/>
                <a:gd name="T6" fmla="*/ 3 w 71"/>
                <a:gd name="T7" fmla="*/ 15 h 35"/>
                <a:gd name="T8" fmla="*/ 6 w 71"/>
                <a:gd name="T9" fmla="*/ 31 h 35"/>
                <a:gd name="T10" fmla="*/ 23 w 71"/>
                <a:gd name="T11" fmla="*/ 30 h 35"/>
                <a:gd name="T12" fmla="*/ 39 w 71"/>
                <a:gd name="T13" fmla="*/ 21 h 35"/>
                <a:gd name="T14" fmla="*/ 56 w 71"/>
                <a:gd name="T15" fmla="*/ 19 h 35"/>
                <a:gd name="T16" fmla="*/ 70 w 71"/>
                <a:gd name="T17" fmla="*/ 11 h 35"/>
                <a:gd name="T18" fmla="*/ 71 w 71"/>
                <a:gd name="T19" fmla="*/ 8 h 35"/>
                <a:gd name="T20" fmla="*/ 48 w 71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5">
                  <a:moveTo>
                    <a:pt x="48" y="12"/>
                  </a:moveTo>
                  <a:cubicBezTo>
                    <a:pt x="39" y="11"/>
                    <a:pt x="29" y="7"/>
                    <a:pt x="23" y="0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1" y="6"/>
                    <a:pt x="6" y="10"/>
                    <a:pt x="3" y="15"/>
                  </a:cubicBezTo>
                  <a:cubicBezTo>
                    <a:pt x="0" y="20"/>
                    <a:pt x="1" y="27"/>
                    <a:pt x="6" y="31"/>
                  </a:cubicBezTo>
                  <a:cubicBezTo>
                    <a:pt x="11" y="35"/>
                    <a:pt x="18" y="33"/>
                    <a:pt x="23" y="30"/>
                  </a:cubicBezTo>
                  <a:cubicBezTo>
                    <a:pt x="29" y="27"/>
                    <a:pt x="33" y="23"/>
                    <a:pt x="39" y="21"/>
                  </a:cubicBezTo>
                  <a:cubicBezTo>
                    <a:pt x="45" y="19"/>
                    <a:pt x="51" y="20"/>
                    <a:pt x="56" y="19"/>
                  </a:cubicBezTo>
                  <a:cubicBezTo>
                    <a:pt x="62" y="19"/>
                    <a:pt x="68" y="16"/>
                    <a:pt x="70" y="11"/>
                  </a:cubicBezTo>
                  <a:cubicBezTo>
                    <a:pt x="71" y="10"/>
                    <a:pt x="71" y="9"/>
                    <a:pt x="71" y="8"/>
                  </a:cubicBezTo>
                  <a:cubicBezTo>
                    <a:pt x="64" y="11"/>
                    <a:pt x="56" y="12"/>
                    <a:pt x="48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9350375" y="4040188"/>
              <a:ext cx="401637" cy="538163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3 h 64"/>
                <a:gd name="T4" fmla="*/ 0 w 48"/>
                <a:gd name="T5" fmla="*/ 52 h 64"/>
                <a:gd name="T6" fmla="*/ 3 w 48"/>
                <a:gd name="T7" fmla="*/ 61 h 64"/>
                <a:gd name="T8" fmla="*/ 12 w 48"/>
                <a:gd name="T9" fmla="*/ 61 h 64"/>
                <a:gd name="T10" fmla="*/ 15 w 48"/>
                <a:gd name="T11" fmla="*/ 55 h 64"/>
                <a:gd name="T12" fmla="*/ 27 w 48"/>
                <a:gd name="T13" fmla="*/ 47 h 64"/>
                <a:gd name="T14" fmla="*/ 45 w 48"/>
                <a:gd name="T15" fmla="*/ 28 h 64"/>
                <a:gd name="T16" fmla="*/ 47 w 48"/>
                <a:gd name="T17" fmla="*/ 15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8" y="41"/>
                    <a:pt x="6" y="43"/>
                  </a:cubicBezTo>
                  <a:cubicBezTo>
                    <a:pt x="3" y="46"/>
                    <a:pt x="1" y="49"/>
                    <a:pt x="0" y="52"/>
                  </a:cubicBezTo>
                  <a:cubicBezTo>
                    <a:pt x="0" y="55"/>
                    <a:pt x="0" y="59"/>
                    <a:pt x="3" y="61"/>
                  </a:cubicBezTo>
                  <a:cubicBezTo>
                    <a:pt x="5" y="63"/>
                    <a:pt x="10" y="64"/>
                    <a:pt x="12" y="61"/>
                  </a:cubicBezTo>
                  <a:cubicBezTo>
                    <a:pt x="14" y="60"/>
                    <a:pt x="14" y="57"/>
                    <a:pt x="15" y="55"/>
                  </a:cubicBezTo>
                  <a:cubicBezTo>
                    <a:pt x="18" y="50"/>
                    <a:pt x="23" y="49"/>
                    <a:pt x="27" y="47"/>
                  </a:cubicBezTo>
                  <a:cubicBezTo>
                    <a:pt x="35" y="43"/>
                    <a:pt x="42" y="36"/>
                    <a:pt x="45" y="28"/>
                  </a:cubicBezTo>
                  <a:cubicBezTo>
                    <a:pt x="47" y="24"/>
                    <a:pt x="48" y="20"/>
                    <a:pt x="47" y="15"/>
                  </a:cubicBezTo>
                  <a:cubicBezTo>
                    <a:pt x="45" y="6"/>
                    <a:pt x="33" y="0"/>
                    <a:pt x="27" y="8"/>
                  </a:cubicBezTo>
                  <a:cubicBezTo>
                    <a:pt x="20" y="16"/>
                    <a:pt x="22" y="28"/>
                    <a:pt x="15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10420350" y="3067050"/>
              <a:ext cx="1577975" cy="1738313"/>
            </a:xfrm>
            <a:custGeom>
              <a:avLst/>
              <a:gdLst>
                <a:gd name="T0" fmla="*/ 0 w 189"/>
                <a:gd name="T1" fmla="*/ 207 h 207"/>
                <a:gd name="T2" fmla="*/ 98 w 189"/>
                <a:gd name="T3" fmla="*/ 166 h 207"/>
                <a:gd name="T4" fmla="*/ 137 w 189"/>
                <a:gd name="T5" fmla="*/ 68 h 207"/>
                <a:gd name="T6" fmla="*/ 137 w 189"/>
                <a:gd name="T7" fmla="*/ 44 h 207"/>
                <a:gd name="T8" fmla="*/ 151 w 189"/>
                <a:gd name="T9" fmla="*/ 20 h 207"/>
                <a:gd name="T10" fmla="*/ 164 w 189"/>
                <a:gd name="T11" fmla="*/ 19 h 207"/>
                <a:gd name="T12" fmla="*/ 173 w 189"/>
                <a:gd name="T13" fmla="*/ 44 h 207"/>
                <a:gd name="T14" fmla="*/ 170 w 189"/>
                <a:gd name="T15" fmla="*/ 50 h 207"/>
                <a:gd name="T16" fmla="*/ 173 w 189"/>
                <a:gd name="T17" fmla="*/ 54 h 207"/>
                <a:gd name="T18" fmla="*/ 186 w 189"/>
                <a:gd name="T19" fmla="*/ 35 h 207"/>
                <a:gd name="T20" fmla="*/ 172 w 189"/>
                <a:gd name="T21" fmla="*/ 3 h 207"/>
                <a:gd name="T22" fmla="*/ 148 w 189"/>
                <a:gd name="T23" fmla="*/ 5 h 207"/>
                <a:gd name="T24" fmla="*/ 126 w 189"/>
                <a:gd name="T25" fmla="*/ 44 h 207"/>
                <a:gd name="T26" fmla="*/ 123 w 189"/>
                <a:gd name="T27" fmla="*/ 87 h 207"/>
                <a:gd name="T28" fmla="*/ 81 w 189"/>
                <a:gd name="T29" fmla="*/ 158 h 207"/>
                <a:gd name="T30" fmla="*/ 2 w 189"/>
                <a:gd name="T31" fmla="*/ 179 h 207"/>
                <a:gd name="T32" fmla="*/ 0 w 189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07">
                  <a:moveTo>
                    <a:pt x="0" y="207"/>
                  </a:moveTo>
                  <a:cubicBezTo>
                    <a:pt x="36" y="207"/>
                    <a:pt x="72" y="192"/>
                    <a:pt x="98" y="166"/>
                  </a:cubicBezTo>
                  <a:cubicBezTo>
                    <a:pt x="123" y="140"/>
                    <a:pt x="138" y="104"/>
                    <a:pt x="137" y="68"/>
                  </a:cubicBezTo>
                  <a:cubicBezTo>
                    <a:pt x="137" y="60"/>
                    <a:pt x="137" y="52"/>
                    <a:pt x="137" y="44"/>
                  </a:cubicBezTo>
                  <a:cubicBezTo>
                    <a:pt x="139" y="34"/>
                    <a:pt x="143" y="25"/>
                    <a:pt x="151" y="20"/>
                  </a:cubicBezTo>
                  <a:cubicBezTo>
                    <a:pt x="155" y="18"/>
                    <a:pt x="160" y="18"/>
                    <a:pt x="164" y="19"/>
                  </a:cubicBezTo>
                  <a:cubicBezTo>
                    <a:pt x="176" y="22"/>
                    <a:pt x="177" y="35"/>
                    <a:pt x="173" y="44"/>
                  </a:cubicBezTo>
                  <a:cubicBezTo>
                    <a:pt x="172" y="47"/>
                    <a:pt x="171" y="49"/>
                    <a:pt x="170" y="50"/>
                  </a:cubicBezTo>
                  <a:cubicBezTo>
                    <a:pt x="168" y="53"/>
                    <a:pt x="171" y="56"/>
                    <a:pt x="173" y="54"/>
                  </a:cubicBezTo>
                  <a:cubicBezTo>
                    <a:pt x="179" y="49"/>
                    <a:pt x="184" y="42"/>
                    <a:pt x="186" y="35"/>
                  </a:cubicBezTo>
                  <a:cubicBezTo>
                    <a:pt x="189" y="23"/>
                    <a:pt x="187" y="8"/>
                    <a:pt x="172" y="3"/>
                  </a:cubicBezTo>
                  <a:cubicBezTo>
                    <a:pt x="164" y="0"/>
                    <a:pt x="156" y="1"/>
                    <a:pt x="148" y="5"/>
                  </a:cubicBezTo>
                  <a:cubicBezTo>
                    <a:pt x="134" y="13"/>
                    <a:pt x="128" y="29"/>
                    <a:pt x="126" y="44"/>
                  </a:cubicBezTo>
                  <a:cubicBezTo>
                    <a:pt x="124" y="58"/>
                    <a:pt x="125" y="73"/>
                    <a:pt x="123" y="87"/>
                  </a:cubicBezTo>
                  <a:cubicBezTo>
                    <a:pt x="119" y="115"/>
                    <a:pt x="103" y="141"/>
                    <a:pt x="81" y="158"/>
                  </a:cubicBezTo>
                  <a:cubicBezTo>
                    <a:pt x="59" y="175"/>
                    <a:pt x="30" y="182"/>
                    <a:pt x="2" y="179"/>
                  </a:cubicBezTo>
                  <a:cubicBezTo>
                    <a:pt x="1" y="185"/>
                    <a:pt x="0" y="200"/>
                    <a:pt x="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9583738" y="3738563"/>
              <a:ext cx="635000" cy="512763"/>
            </a:xfrm>
            <a:custGeom>
              <a:avLst/>
              <a:gdLst>
                <a:gd name="T0" fmla="*/ 76 w 76"/>
                <a:gd name="T1" fmla="*/ 23 h 61"/>
                <a:gd name="T2" fmla="*/ 75 w 76"/>
                <a:gd name="T3" fmla="*/ 0 h 61"/>
                <a:gd name="T4" fmla="*/ 2 w 76"/>
                <a:gd name="T5" fmla="*/ 31 h 61"/>
                <a:gd name="T6" fmla="*/ 0 w 76"/>
                <a:gd name="T7" fmla="*/ 61 h 61"/>
                <a:gd name="T8" fmla="*/ 41 w 76"/>
                <a:gd name="T9" fmla="*/ 51 h 61"/>
                <a:gd name="T10" fmla="*/ 76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76" y="23"/>
                  </a:moveTo>
                  <a:cubicBezTo>
                    <a:pt x="73" y="15"/>
                    <a:pt x="73" y="7"/>
                    <a:pt x="75" y="0"/>
                  </a:cubicBezTo>
                  <a:cubicBezTo>
                    <a:pt x="51" y="5"/>
                    <a:pt x="24" y="20"/>
                    <a:pt x="2" y="31"/>
                  </a:cubicBezTo>
                  <a:cubicBezTo>
                    <a:pt x="1" y="41"/>
                    <a:pt x="0" y="51"/>
                    <a:pt x="0" y="61"/>
                  </a:cubicBezTo>
                  <a:cubicBezTo>
                    <a:pt x="14" y="60"/>
                    <a:pt x="28" y="57"/>
                    <a:pt x="41" y="51"/>
                  </a:cubicBezTo>
                  <a:cubicBezTo>
                    <a:pt x="55" y="44"/>
                    <a:pt x="66" y="34"/>
                    <a:pt x="76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7"/>
            <p:cNvSpPr>
              <a:spLocks/>
            </p:cNvSpPr>
            <p:nvPr/>
          </p:nvSpPr>
          <p:spPr bwMode="auto">
            <a:xfrm>
              <a:off x="9752013" y="4494213"/>
              <a:ext cx="542925" cy="428625"/>
            </a:xfrm>
            <a:custGeom>
              <a:avLst/>
              <a:gdLst>
                <a:gd name="T0" fmla="*/ 44 w 65"/>
                <a:gd name="T1" fmla="*/ 21 h 51"/>
                <a:gd name="T2" fmla="*/ 65 w 65"/>
                <a:gd name="T3" fmla="*/ 0 h 51"/>
                <a:gd name="T4" fmla="*/ 39 w 65"/>
                <a:gd name="T5" fmla="*/ 15 h 51"/>
                <a:gd name="T6" fmla="*/ 28 w 65"/>
                <a:gd name="T7" fmla="*/ 42 h 51"/>
                <a:gd name="T8" fmla="*/ 0 w 65"/>
                <a:gd name="T9" fmla="*/ 29 h 51"/>
                <a:gd name="T10" fmla="*/ 38 w 65"/>
                <a:gd name="T11" fmla="*/ 51 h 51"/>
                <a:gd name="T12" fmla="*/ 44 w 65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1">
                  <a:moveTo>
                    <a:pt x="44" y="21"/>
                  </a:moveTo>
                  <a:cubicBezTo>
                    <a:pt x="49" y="12"/>
                    <a:pt x="56" y="5"/>
                    <a:pt x="65" y="0"/>
                  </a:cubicBezTo>
                  <a:cubicBezTo>
                    <a:pt x="55" y="2"/>
                    <a:pt x="46" y="7"/>
                    <a:pt x="39" y="15"/>
                  </a:cubicBezTo>
                  <a:cubicBezTo>
                    <a:pt x="33" y="22"/>
                    <a:pt x="28" y="32"/>
                    <a:pt x="28" y="42"/>
                  </a:cubicBezTo>
                  <a:cubicBezTo>
                    <a:pt x="18" y="39"/>
                    <a:pt x="8" y="35"/>
                    <a:pt x="0" y="29"/>
                  </a:cubicBezTo>
                  <a:cubicBezTo>
                    <a:pt x="10" y="40"/>
                    <a:pt x="23" y="49"/>
                    <a:pt x="38" y="51"/>
                  </a:cubicBezTo>
                  <a:cubicBezTo>
                    <a:pt x="37" y="41"/>
                    <a:pt x="39" y="30"/>
                    <a:pt x="44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9583738" y="3932238"/>
              <a:ext cx="1103312" cy="1098550"/>
            </a:xfrm>
            <a:custGeom>
              <a:avLst/>
              <a:gdLst>
                <a:gd name="T0" fmla="*/ 124 w 132"/>
                <a:gd name="T1" fmla="*/ 57 h 131"/>
                <a:gd name="T2" fmla="*/ 103 w 132"/>
                <a:gd name="T3" fmla="*/ 33 h 131"/>
                <a:gd name="T4" fmla="*/ 80 w 132"/>
                <a:gd name="T5" fmla="*/ 9 h 131"/>
                <a:gd name="T6" fmla="*/ 76 w 132"/>
                <a:gd name="T7" fmla="*/ 0 h 131"/>
                <a:gd name="T8" fmla="*/ 41 w 132"/>
                <a:gd name="T9" fmla="*/ 28 h 131"/>
                <a:gd name="T10" fmla="*/ 0 w 132"/>
                <a:gd name="T11" fmla="*/ 38 h 131"/>
                <a:gd name="T12" fmla="*/ 8 w 132"/>
                <a:gd name="T13" fmla="*/ 76 h 131"/>
                <a:gd name="T14" fmla="*/ 20 w 132"/>
                <a:gd name="T15" fmla="*/ 96 h 131"/>
                <a:gd name="T16" fmla="*/ 48 w 132"/>
                <a:gd name="T17" fmla="*/ 109 h 131"/>
                <a:gd name="T18" fmla="*/ 59 w 132"/>
                <a:gd name="T19" fmla="*/ 82 h 131"/>
                <a:gd name="T20" fmla="*/ 85 w 132"/>
                <a:gd name="T21" fmla="*/ 67 h 131"/>
                <a:gd name="T22" fmla="*/ 64 w 132"/>
                <a:gd name="T23" fmla="*/ 88 h 131"/>
                <a:gd name="T24" fmla="*/ 58 w 132"/>
                <a:gd name="T25" fmla="*/ 118 h 131"/>
                <a:gd name="T26" fmla="*/ 85 w 132"/>
                <a:gd name="T27" fmla="*/ 130 h 131"/>
                <a:gd name="T28" fmla="*/ 125 w 132"/>
                <a:gd name="T29" fmla="*/ 104 h 131"/>
                <a:gd name="T30" fmla="*/ 124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124" y="57"/>
                  </a:moveTo>
                  <a:cubicBezTo>
                    <a:pt x="119" y="47"/>
                    <a:pt x="111" y="40"/>
                    <a:pt x="103" y="33"/>
                  </a:cubicBezTo>
                  <a:cubicBezTo>
                    <a:pt x="94" y="25"/>
                    <a:pt x="86" y="18"/>
                    <a:pt x="80" y="9"/>
                  </a:cubicBezTo>
                  <a:cubicBezTo>
                    <a:pt x="78" y="6"/>
                    <a:pt x="77" y="3"/>
                    <a:pt x="76" y="0"/>
                  </a:cubicBezTo>
                  <a:cubicBezTo>
                    <a:pt x="66" y="11"/>
                    <a:pt x="55" y="21"/>
                    <a:pt x="41" y="28"/>
                  </a:cubicBezTo>
                  <a:cubicBezTo>
                    <a:pt x="28" y="34"/>
                    <a:pt x="14" y="37"/>
                    <a:pt x="0" y="38"/>
                  </a:cubicBezTo>
                  <a:cubicBezTo>
                    <a:pt x="1" y="51"/>
                    <a:pt x="3" y="64"/>
                    <a:pt x="8" y="76"/>
                  </a:cubicBezTo>
                  <a:cubicBezTo>
                    <a:pt x="11" y="83"/>
                    <a:pt x="15" y="90"/>
                    <a:pt x="20" y="96"/>
                  </a:cubicBezTo>
                  <a:cubicBezTo>
                    <a:pt x="28" y="102"/>
                    <a:pt x="38" y="106"/>
                    <a:pt x="48" y="109"/>
                  </a:cubicBezTo>
                  <a:cubicBezTo>
                    <a:pt x="48" y="99"/>
                    <a:pt x="53" y="89"/>
                    <a:pt x="59" y="82"/>
                  </a:cubicBezTo>
                  <a:cubicBezTo>
                    <a:pt x="66" y="74"/>
                    <a:pt x="75" y="69"/>
                    <a:pt x="85" y="67"/>
                  </a:cubicBezTo>
                  <a:cubicBezTo>
                    <a:pt x="76" y="72"/>
                    <a:pt x="69" y="79"/>
                    <a:pt x="64" y="88"/>
                  </a:cubicBezTo>
                  <a:cubicBezTo>
                    <a:pt x="59" y="97"/>
                    <a:pt x="57" y="108"/>
                    <a:pt x="58" y="118"/>
                  </a:cubicBezTo>
                  <a:cubicBezTo>
                    <a:pt x="64" y="126"/>
                    <a:pt x="75" y="131"/>
                    <a:pt x="85" y="130"/>
                  </a:cubicBezTo>
                  <a:cubicBezTo>
                    <a:pt x="102" y="129"/>
                    <a:pt x="117" y="119"/>
                    <a:pt x="125" y="104"/>
                  </a:cubicBezTo>
                  <a:cubicBezTo>
                    <a:pt x="132" y="90"/>
                    <a:pt x="132" y="71"/>
                    <a:pt x="124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59"/>
            <p:cNvSpPr>
              <a:spLocks/>
            </p:cNvSpPr>
            <p:nvPr/>
          </p:nvSpPr>
          <p:spPr bwMode="auto">
            <a:xfrm>
              <a:off x="9801225" y="4083050"/>
              <a:ext cx="401637" cy="536575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4 h 64"/>
                <a:gd name="T4" fmla="*/ 1 w 48"/>
                <a:gd name="T5" fmla="*/ 52 h 64"/>
                <a:gd name="T6" fmla="*/ 3 w 48"/>
                <a:gd name="T7" fmla="*/ 62 h 64"/>
                <a:gd name="T8" fmla="*/ 12 w 48"/>
                <a:gd name="T9" fmla="*/ 62 h 64"/>
                <a:gd name="T10" fmla="*/ 16 w 48"/>
                <a:gd name="T11" fmla="*/ 55 h 64"/>
                <a:gd name="T12" fmla="*/ 28 w 48"/>
                <a:gd name="T13" fmla="*/ 47 h 64"/>
                <a:gd name="T14" fmla="*/ 45 w 48"/>
                <a:gd name="T15" fmla="*/ 29 h 64"/>
                <a:gd name="T16" fmla="*/ 47 w 48"/>
                <a:gd name="T17" fmla="*/ 16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9" y="41"/>
                    <a:pt x="6" y="44"/>
                  </a:cubicBezTo>
                  <a:cubicBezTo>
                    <a:pt x="4" y="46"/>
                    <a:pt x="2" y="49"/>
                    <a:pt x="1" y="52"/>
                  </a:cubicBezTo>
                  <a:cubicBezTo>
                    <a:pt x="0" y="56"/>
                    <a:pt x="1" y="59"/>
                    <a:pt x="3" y="62"/>
                  </a:cubicBezTo>
                  <a:cubicBezTo>
                    <a:pt x="6" y="64"/>
                    <a:pt x="10" y="64"/>
                    <a:pt x="12" y="62"/>
                  </a:cubicBezTo>
                  <a:cubicBezTo>
                    <a:pt x="14" y="60"/>
                    <a:pt x="15" y="57"/>
                    <a:pt x="16" y="55"/>
                  </a:cubicBezTo>
                  <a:cubicBezTo>
                    <a:pt x="18" y="51"/>
                    <a:pt x="23" y="49"/>
                    <a:pt x="28" y="47"/>
                  </a:cubicBezTo>
                  <a:cubicBezTo>
                    <a:pt x="36" y="43"/>
                    <a:pt x="42" y="37"/>
                    <a:pt x="45" y="29"/>
                  </a:cubicBezTo>
                  <a:cubicBezTo>
                    <a:pt x="47" y="25"/>
                    <a:pt x="48" y="20"/>
                    <a:pt x="47" y="16"/>
                  </a:cubicBezTo>
                  <a:cubicBezTo>
                    <a:pt x="46" y="7"/>
                    <a:pt x="34" y="0"/>
                    <a:pt x="27" y="8"/>
                  </a:cubicBezTo>
                  <a:cubicBezTo>
                    <a:pt x="21" y="16"/>
                    <a:pt x="23" y="28"/>
                    <a:pt x="15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9559925" y="1976437"/>
              <a:ext cx="442912" cy="981075"/>
            </a:xfrm>
            <a:custGeom>
              <a:avLst/>
              <a:gdLst>
                <a:gd name="T0" fmla="*/ 47 w 53"/>
                <a:gd name="T1" fmla="*/ 35 h 117"/>
                <a:gd name="T2" fmla="*/ 48 w 53"/>
                <a:gd name="T3" fmla="*/ 17 h 117"/>
                <a:gd name="T4" fmla="*/ 39 w 53"/>
                <a:gd name="T5" fmla="*/ 3 h 117"/>
                <a:gd name="T6" fmla="*/ 23 w 53"/>
                <a:gd name="T7" fmla="*/ 5 h 117"/>
                <a:gd name="T8" fmla="*/ 12 w 53"/>
                <a:gd name="T9" fmla="*/ 17 h 117"/>
                <a:gd name="T10" fmla="*/ 8 w 53"/>
                <a:gd name="T11" fmla="*/ 82 h 117"/>
                <a:gd name="T12" fmla="*/ 49 w 53"/>
                <a:gd name="T13" fmla="*/ 97 h 117"/>
                <a:gd name="T14" fmla="*/ 49 w 53"/>
                <a:gd name="T15" fmla="*/ 73 h 117"/>
                <a:gd name="T16" fmla="*/ 47 w 53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17">
                  <a:moveTo>
                    <a:pt x="47" y="35"/>
                  </a:moveTo>
                  <a:cubicBezTo>
                    <a:pt x="48" y="29"/>
                    <a:pt x="49" y="23"/>
                    <a:pt x="48" y="17"/>
                  </a:cubicBezTo>
                  <a:cubicBezTo>
                    <a:pt x="47" y="11"/>
                    <a:pt x="44" y="5"/>
                    <a:pt x="39" y="3"/>
                  </a:cubicBezTo>
                  <a:cubicBezTo>
                    <a:pt x="34" y="0"/>
                    <a:pt x="27" y="1"/>
                    <a:pt x="23" y="5"/>
                  </a:cubicBezTo>
                  <a:cubicBezTo>
                    <a:pt x="18" y="8"/>
                    <a:pt x="15" y="12"/>
                    <a:pt x="12" y="17"/>
                  </a:cubicBezTo>
                  <a:cubicBezTo>
                    <a:pt x="1" y="37"/>
                    <a:pt x="0" y="61"/>
                    <a:pt x="8" y="82"/>
                  </a:cubicBezTo>
                  <a:cubicBezTo>
                    <a:pt x="13" y="96"/>
                    <a:pt x="36" y="117"/>
                    <a:pt x="49" y="97"/>
                  </a:cubicBezTo>
                  <a:cubicBezTo>
                    <a:pt x="53" y="90"/>
                    <a:pt x="50" y="81"/>
                    <a:pt x="49" y="73"/>
                  </a:cubicBezTo>
                  <a:cubicBezTo>
                    <a:pt x="47" y="60"/>
                    <a:pt x="46" y="48"/>
                    <a:pt x="47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8791575" y="2597150"/>
              <a:ext cx="1795462" cy="1511300"/>
            </a:xfrm>
            <a:custGeom>
              <a:avLst/>
              <a:gdLst>
                <a:gd name="T0" fmla="*/ 98 w 215"/>
                <a:gd name="T1" fmla="*/ 3 h 180"/>
                <a:gd name="T2" fmla="*/ 35 w 215"/>
                <a:gd name="T3" fmla="*/ 54 h 180"/>
                <a:gd name="T4" fmla="*/ 21 w 215"/>
                <a:gd name="T5" fmla="*/ 86 h 180"/>
                <a:gd name="T6" fmla="*/ 2 w 215"/>
                <a:gd name="T7" fmla="*/ 110 h 180"/>
                <a:gd name="T8" fmla="*/ 6 w 215"/>
                <a:gd name="T9" fmla="*/ 134 h 180"/>
                <a:gd name="T10" fmla="*/ 24 w 215"/>
                <a:gd name="T11" fmla="*/ 151 h 180"/>
                <a:gd name="T12" fmla="*/ 120 w 215"/>
                <a:gd name="T13" fmla="*/ 175 h 180"/>
                <a:gd name="T14" fmla="*/ 196 w 215"/>
                <a:gd name="T15" fmla="*/ 115 h 180"/>
                <a:gd name="T16" fmla="*/ 141 w 215"/>
                <a:gd name="T17" fmla="*/ 4 h 180"/>
                <a:gd name="T18" fmla="*/ 98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98" y="3"/>
                  </a:moveTo>
                  <a:cubicBezTo>
                    <a:pt x="70" y="9"/>
                    <a:pt x="46" y="29"/>
                    <a:pt x="35" y="54"/>
                  </a:cubicBezTo>
                  <a:cubicBezTo>
                    <a:pt x="31" y="65"/>
                    <a:pt x="28" y="76"/>
                    <a:pt x="21" y="86"/>
                  </a:cubicBezTo>
                  <a:cubicBezTo>
                    <a:pt x="15" y="94"/>
                    <a:pt x="5" y="100"/>
                    <a:pt x="2" y="110"/>
                  </a:cubicBezTo>
                  <a:cubicBezTo>
                    <a:pt x="0" y="118"/>
                    <a:pt x="2" y="127"/>
                    <a:pt x="6" y="134"/>
                  </a:cubicBezTo>
                  <a:cubicBezTo>
                    <a:pt x="11" y="141"/>
                    <a:pt x="17" y="146"/>
                    <a:pt x="24" y="151"/>
                  </a:cubicBezTo>
                  <a:cubicBezTo>
                    <a:pt x="51" y="170"/>
                    <a:pt x="86" y="180"/>
                    <a:pt x="120" y="175"/>
                  </a:cubicBezTo>
                  <a:cubicBezTo>
                    <a:pt x="153" y="169"/>
                    <a:pt x="184" y="147"/>
                    <a:pt x="196" y="115"/>
                  </a:cubicBezTo>
                  <a:cubicBezTo>
                    <a:pt x="215" y="68"/>
                    <a:pt x="189" y="18"/>
                    <a:pt x="141" y="4"/>
                  </a:cubicBezTo>
                  <a:cubicBezTo>
                    <a:pt x="127" y="0"/>
                    <a:pt x="112" y="0"/>
                    <a:pt x="98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10085388" y="2413000"/>
              <a:ext cx="1395412" cy="1409700"/>
            </a:xfrm>
            <a:custGeom>
              <a:avLst/>
              <a:gdLst>
                <a:gd name="T0" fmla="*/ 31 w 167"/>
                <a:gd name="T1" fmla="*/ 39 h 168"/>
                <a:gd name="T2" fmla="*/ 85 w 167"/>
                <a:gd name="T3" fmla="*/ 3 h 168"/>
                <a:gd name="T4" fmla="*/ 145 w 167"/>
                <a:gd name="T5" fmla="*/ 22 h 168"/>
                <a:gd name="T6" fmla="*/ 165 w 167"/>
                <a:gd name="T7" fmla="*/ 95 h 168"/>
                <a:gd name="T8" fmla="*/ 150 w 167"/>
                <a:gd name="T9" fmla="*/ 140 h 168"/>
                <a:gd name="T10" fmla="*/ 94 w 167"/>
                <a:gd name="T11" fmla="*/ 166 h 168"/>
                <a:gd name="T12" fmla="*/ 35 w 167"/>
                <a:gd name="T13" fmla="*/ 151 h 168"/>
                <a:gd name="T14" fmla="*/ 31 w 167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31" y="39"/>
                  </a:moveTo>
                  <a:cubicBezTo>
                    <a:pt x="44" y="21"/>
                    <a:pt x="63" y="7"/>
                    <a:pt x="85" y="3"/>
                  </a:cubicBezTo>
                  <a:cubicBezTo>
                    <a:pt x="107" y="0"/>
                    <a:pt x="130" y="6"/>
                    <a:pt x="145" y="22"/>
                  </a:cubicBezTo>
                  <a:cubicBezTo>
                    <a:pt x="163" y="41"/>
                    <a:pt x="167" y="69"/>
                    <a:pt x="165" y="95"/>
                  </a:cubicBezTo>
                  <a:cubicBezTo>
                    <a:pt x="163" y="111"/>
                    <a:pt x="160" y="127"/>
                    <a:pt x="150" y="140"/>
                  </a:cubicBezTo>
                  <a:cubicBezTo>
                    <a:pt x="137" y="157"/>
                    <a:pt x="115" y="165"/>
                    <a:pt x="94" y="166"/>
                  </a:cubicBezTo>
                  <a:cubicBezTo>
                    <a:pt x="73" y="168"/>
                    <a:pt x="52" y="163"/>
                    <a:pt x="35" y="151"/>
                  </a:cubicBezTo>
                  <a:cubicBezTo>
                    <a:pt x="0" y="125"/>
                    <a:pt x="9" y="71"/>
                    <a:pt x="31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10261600" y="2697163"/>
              <a:ext cx="942975" cy="957263"/>
            </a:xfrm>
            <a:custGeom>
              <a:avLst/>
              <a:gdLst>
                <a:gd name="T0" fmla="*/ 59 w 113"/>
                <a:gd name="T1" fmla="*/ 114 h 114"/>
                <a:gd name="T2" fmla="*/ 23 w 113"/>
                <a:gd name="T3" fmla="*/ 103 h 114"/>
                <a:gd name="T4" fmla="*/ 24 w 113"/>
                <a:gd name="T5" fmla="*/ 26 h 114"/>
                <a:gd name="T6" fmla="*/ 62 w 113"/>
                <a:gd name="T7" fmla="*/ 1 h 114"/>
                <a:gd name="T8" fmla="*/ 69 w 113"/>
                <a:gd name="T9" fmla="*/ 0 h 114"/>
                <a:gd name="T10" fmla="*/ 99 w 113"/>
                <a:gd name="T11" fmla="*/ 12 h 114"/>
                <a:gd name="T12" fmla="*/ 112 w 113"/>
                <a:gd name="T13" fmla="*/ 65 h 114"/>
                <a:gd name="T14" fmla="*/ 102 w 113"/>
                <a:gd name="T15" fmla="*/ 97 h 114"/>
                <a:gd name="T16" fmla="*/ 64 w 113"/>
                <a:gd name="T17" fmla="*/ 114 h 114"/>
                <a:gd name="T18" fmla="*/ 59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9" y="114"/>
                  </a:moveTo>
                  <a:cubicBezTo>
                    <a:pt x="45" y="114"/>
                    <a:pt x="32" y="110"/>
                    <a:pt x="23" y="103"/>
                  </a:cubicBezTo>
                  <a:cubicBezTo>
                    <a:pt x="0" y="87"/>
                    <a:pt x="9" y="48"/>
                    <a:pt x="24" y="26"/>
                  </a:cubicBezTo>
                  <a:cubicBezTo>
                    <a:pt x="34" y="13"/>
                    <a:pt x="47" y="3"/>
                    <a:pt x="62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81" y="0"/>
                    <a:pt x="92" y="5"/>
                    <a:pt x="99" y="12"/>
                  </a:cubicBezTo>
                  <a:cubicBezTo>
                    <a:pt x="113" y="27"/>
                    <a:pt x="113" y="52"/>
                    <a:pt x="112" y="65"/>
                  </a:cubicBezTo>
                  <a:cubicBezTo>
                    <a:pt x="111" y="80"/>
                    <a:pt x="108" y="90"/>
                    <a:pt x="102" y="97"/>
                  </a:cubicBezTo>
                  <a:cubicBezTo>
                    <a:pt x="95" y="106"/>
                    <a:pt x="81" y="113"/>
                    <a:pt x="64" y="114"/>
                  </a:cubicBezTo>
                  <a:cubicBezTo>
                    <a:pt x="63" y="114"/>
                    <a:pt x="61" y="114"/>
                    <a:pt x="59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64"/>
            <p:cNvSpPr>
              <a:spLocks noChangeArrowheads="1"/>
            </p:cNvSpPr>
            <p:nvPr/>
          </p:nvSpPr>
          <p:spPr bwMode="auto">
            <a:xfrm>
              <a:off x="9509125" y="3276600"/>
              <a:ext cx="458787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65"/>
            <p:cNvSpPr>
              <a:spLocks noChangeArrowheads="1"/>
            </p:cNvSpPr>
            <p:nvPr/>
          </p:nvSpPr>
          <p:spPr bwMode="auto">
            <a:xfrm>
              <a:off x="8648700" y="3319463"/>
              <a:ext cx="368300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6"/>
            <p:cNvSpPr>
              <a:spLocks noEditPoints="1"/>
            </p:cNvSpPr>
            <p:nvPr/>
          </p:nvSpPr>
          <p:spPr bwMode="auto">
            <a:xfrm>
              <a:off x="9575800" y="3335338"/>
              <a:ext cx="334962" cy="336550"/>
            </a:xfrm>
            <a:custGeom>
              <a:avLst/>
              <a:gdLst>
                <a:gd name="T0" fmla="*/ 20 w 40"/>
                <a:gd name="T1" fmla="*/ 0 h 40"/>
                <a:gd name="T2" fmla="*/ 13 w 40"/>
                <a:gd name="T3" fmla="*/ 1 h 40"/>
                <a:gd name="T4" fmla="*/ 17 w 40"/>
                <a:gd name="T5" fmla="*/ 8 h 40"/>
                <a:gd name="T6" fmla="*/ 9 w 40"/>
                <a:gd name="T7" fmla="*/ 17 h 40"/>
                <a:gd name="T8" fmla="*/ 1 w 40"/>
                <a:gd name="T9" fmla="*/ 12 h 40"/>
                <a:gd name="T10" fmla="*/ 0 w 40"/>
                <a:gd name="T11" fmla="*/ 20 h 40"/>
                <a:gd name="T12" fmla="*/ 20 w 40"/>
                <a:gd name="T13" fmla="*/ 40 h 40"/>
                <a:gd name="T14" fmla="*/ 40 w 40"/>
                <a:gd name="T15" fmla="*/ 20 h 40"/>
                <a:gd name="T16" fmla="*/ 20 w 40"/>
                <a:gd name="T17" fmla="*/ 0 h 40"/>
                <a:gd name="T18" fmla="*/ 20 w 40"/>
                <a:gd name="T19" fmla="*/ 24 h 40"/>
                <a:gd name="T20" fmla="*/ 16 w 40"/>
                <a:gd name="T21" fmla="*/ 20 h 40"/>
                <a:gd name="T22" fmla="*/ 20 w 40"/>
                <a:gd name="T23" fmla="*/ 16 h 40"/>
                <a:gd name="T24" fmla="*/ 25 w 40"/>
                <a:gd name="T25" fmla="*/ 20 h 40"/>
                <a:gd name="T26" fmla="*/ 20 w 40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16" y="2"/>
                    <a:pt x="17" y="5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ubicBezTo>
                    <a:pt x="6" y="17"/>
                    <a:pt x="3" y="14"/>
                    <a:pt x="1" y="12"/>
                  </a:cubicBezTo>
                  <a:cubicBezTo>
                    <a:pt x="0" y="14"/>
                    <a:pt x="0" y="17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24"/>
                  </a:moveTo>
                  <a:cubicBezTo>
                    <a:pt x="18" y="24"/>
                    <a:pt x="16" y="22"/>
                    <a:pt x="16" y="20"/>
                  </a:cubicBezTo>
                  <a:cubicBezTo>
                    <a:pt x="16" y="17"/>
                    <a:pt x="18" y="16"/>
                    <a:pt x="20" y="16"/>
                  </a:cubicBezTo>
                  <a:cubicBezTo>
                    <a:pt x="23" y="16"/>
                    <a:pt x="25" y="17"/>
                    <a:pt x="25" y="20"/>
                  </a:cubicBezTo>
                  <a:cubicBezTo>
                    <a:pt x="25" y="22"/>
                    <a:pt x="23" y="24"/>
                    <a:pt x="20" y="2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67"/>
            <p:cNvSpPr>
              <a:spLocks noChangeArrowheads="1"/>
            </p:cNvSpPr>
            <p:nvPr/>
          </p:nvSpPr>
          <p:spPr bwMode="auto">
            <a:xfrm>
              <a:off x="8791575" y="3360738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8"/>
            <p:cNvSpPr>
              <a:spLocks/>
            </p:cNvSpPr>
            <p:nvPr/>
          </p:nvSpPr>
          <p:spPr bwMode="auto">
            <a:xfrm>
              <a:off x="9291638" y="3746500"/>
              <a:ext cx="919162" cy="461963"/>
            </a:xfrm>
            <a:custGeom>
              <a:avLst/>
              <a:gdLst>
                <a:gd name="T0" fmla="*/ 109 w 110"/>
                <a:gd name="T1" fmla="*/ 55 h 55"/>
                <a:gd name="T2" fmla="*/ 108 w 110"/>
                <a:gd name="T3" fmla="*/ 55 h 55"/>
                <a:gd name="T4" fmla="*/ 1 w 110"/>
                <a:gd name="T5" fmla="*/ 3 h 55"/>
                <a:gd name="T6" fmla="*/ 0 w 110"/>
                <a:gd name="T7" fmla="*/ 1 h 55"/>
                <a:gd name="T8" fmla="*/ 2 w 110"/>
                <a:gd name="T9" fmla="*/ 0 h 55"/>
                <a:gd name="T10" fmla="*/ 110 w 110"/>
                <a:gd name="T11" fmla="*/ 53 h 55"/>
                <a:gd name="T12" fmla="*/ 110 w 110"/>
                <a:gd name="T13" fmla="*/ 55 h 55"/>
                <a:gd name="T14" fmla="*/ 109 w 110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55">
                  <a:moveTo>
                    <a:pt x="109" y="55"/>
                  </a:moveTo>
                  <a:cubicBezTo>
                    <a:pt x="109" y="55"/>
                    <a:pt x="108" y="55"/>
                    <a:pt x="108" y="55"/>
                  </a:cubicBezTo>
                  <a:cubicBezTo>
                    <a:pt x="79" y="27"/>
                    <a:pt x="41" y="9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2" y="6"/>
                    <a:pt x="80" y="25"/>
                    <a:pt x="110" y="53"/>
                  </a:cubicBezTo>
                  <a:cubicBezTo>
                    <a:pt x="110" y="54"/>
                    <a:pt x="110" y="54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9275763" y="3822700"/>
              <a:ext cx="650875" cy="587375"/>
            </a:xfrm>
            <a:custGeom>
              <a:avLst/>
              <a:gdLst>
                <a:gd name="T0" fmla="*/ 76 w 78"/>
                <a:gd name="T1" fmla="*/ 70 h 70"/>
                <a:gd name="T2" fmla="*/ 75 w 78"/>
                <a:gd name="T3" fmla="*/ 69 h 70"/>
                <a:gd name="T4" fmla="*/ 1 w 78"/>
                <a:gd name="T5" fmla="*/ 3 h 70"/>
                <a:gd name="T6" fmla="*/ 0 w 78"/>
                <a:gd name="T7" fmla="*/ 1 h 70"/>
                <a:gd name="T8" fmla="*/ 2 w 78"/>
                <a:gd name="T9" fmla="*/ 0 h 70"/>
                <a:gd name="T10" fmla="*/ 77 w 78"/>
                <a:gd name="T11" fmla="*/ 68 h 70"/>
                <a:gd name="T12" fmla="*/ 77 w 78"/>
                <a:gd name="T13" fmla="*/ 69 h 70"/>
                <a:gd name="T14" fmla="*/ 76 w 7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0">
                  <a:moveTo>
                    <a:pt x="76" y="70"/>
                  </a:moveTo>
                  <a:cubicBezTo>
                    <a:pt x="75" y="70"/>
                    <a:pt x="75" y="69"/>
                    <a:pt x="75" y="69"/>
                  </a:cubicBezTo>
                  <a:cubicBezTo>
                    <a:pt x="60" y="39"/>
                    <a:pt x="33" y="15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2"/>
                    <a:pt x="62" y="37"/>
                    <a:pt x="77" y="68"/>
                  </a:cubicBezTo>
                  <a:cubicBezTo>
                    <a:pt x="78" y="68"/>
                    <a:pt x="77" y="69"/>
                    <a:pt x="77" y="69"/>
                  </a:cubicBezTo>
                  <a:cubicBezTo>
                    <a:pt x="76" y="70"/>
                    <a:pt x="76" y="70"/>
                    <a:pt x="76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56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3" y="371869"/>
            <a:ext cx="11667168" cy="617063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464131" y="337738"/>
            <a:ext cx="541338" cy="541338"/>
            <a:chOff x="11828462" y="338138"/>
            <a:chExt cx="541338" cy="541338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464131" y="5967038"/>
            <a:ext cx="541338" cy="541338"/>
            <a:chOff x="11828462" y="5719763"/>
            <a:chExt cx="541338" cy="541338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878" y="371869"/>
            <a:ext cx="541338" cy="541338"/>
            <a:chOff x="11828462" y="338138"/>
            <a:chExt cx="541338" cy="541338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9878" y="6001169"/>
            <a:ext cx="541338" cy="541338"/>
            <a:chOff x="11828462" y="5719763"/>
            <a:chExt cx="541338" cy="541338"/>
          </a:xfrm>
        </p:grpSpPr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94855" y="628490"/>
            <a:ext cx="3406775" cy="833437"/>
            <a:chOff x="4562476" y="709613"/>
            <a:chExt cx="3406775" cy="833437"/>
          </a:xfrm>
        </p:grpSpPr>
        <p:sp>
          <p:nvSpPr>
            <p:cNvPr id="88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701640" y="5485922"/>
            <a:ext cx="3568198" cy="860345"/>
            <a:chOff x="4213225" y="5164138"/>
            <a:chExt cx="3930650" cy="947737"/>
          </a:xfrm>
        </p:grpSpPr>
        <p:sp>
          <p:nvSpPr>
            <p:cNvPr id="111" name="Oval 95"/>
            <p:cNvSpPr>
              <a:spLocks noChangeArrowheads="1"/>
            </p:cNvSpPr>
            <p:nvPr/>
          </p:nvSpPr>
          <p:spPr bwMode="auto">
            <a:xfrm>
              <a:off x="4213225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6"/>
            <p:cNvSpPr>
              <a:spLocks noEditPoints="1"/>
            </p:cNvSpPr>
            <p:nvPr/>
          </p:nvSpPr>
          <p:spPr bwMode="auto">
            <a:xfrm>
              <a:off x="428148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97"/>
            <p:cNvSpPr>
              <a:spLocks noChangeArrowheads="1"/>
            </p:cNvSpPr>
            <p:nvPr/>
          </p:nvSpPr>
          <p:spPr bwMode="auto">
            <a:xfrm>
              <a:off x="5208588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8"/>
            <p:cNvSpPr>
              <a:spLocks noEditPoints="1"/>
            </p:cNvSpPr>
            <p:nvPr/>
          </p:nvSpPr>
          <p:spPr bwMode="auto">
            <a:xfrm>
              <a:off x="5275263" y="5233988"/>
              <a:ext cx="801688" cy="809625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79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4532313" y="5451475"/>
              <a:ext cx="298450" cy="384175"/>
            </a:xfrm>
            <a:custGeom>
              <a:avLst/>
              <a:gdLst>
                <a:gd name="T0" fmla="*/ 31 w 31"/>
                <a:gd name="T1" fmla="*/ 32 h 39"/>
                <a:gd name="T2" fmla="*/ 31 w 31"/>
                <a:gd name="T3" fmla="*/ 39 h 39"/>
                <a:gd name="T4" fmla="*/ 2 w 31"/>
                <a:gd name="T5" fmla="*/ 39 h 39"/>
                <a:gd name="T6" fmla="*/ 2 w 31"/>
                <a:gd name="T7" fmla="*/ 33 h 39"/>
                <a:gd name="T8" fmla="*/ 17 w 31"/>
                <a:gd name="T9" fmla="*/ 19 h 39"/>
                <a:gd name="T10" fmla="*/ 21 w 31"/>
                <a:gd name="T11" fmla="*/ 12 h 39"/>
                <a:gd name="T12" fmla="*/ 14 w 31"/>
                <a:gd name="T13" fmla="*/ 7 h 39"/>
                <a:gd name="T14" fmla="*/ 6 w 31"/>
                <a:gd name="T15" fmla="*/ 11 h 39"/>
                <a:gd name="T16" fmla="*/ 0 w 31"/>
                <a:gd name="T17" fmla="*/ 7 h 39"/>
                <a:gd name="T18" fmla="*/ 15 w 31"/>
                <a:gd name="T19" fmla="*/ 0 h 39"/>
                <a:gd name="T20" fmla="*/ 29 w 31"/>
                <a:gd name="T21" fmla="*/ 11 h 39"/>
                <a:gd name="T22" fmla="*/ 23 w 31"/>
                <a:gd name="T23" fmla="*/ 23 h 39"/>
                <a:gd name="T24" fmla="*/ 14 w 31"/>
                <a:gd name="T25" fmla="*/ 32 h 39"/>
                <a:gd name="T26" fmla="*/ 31 w 31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9">
                  <a:moveTo>
                    <a:pt x="31" y="32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1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0"/>
            <p:cNvSpPr>
              <a:spLocks noEditPoints="1"/>
            </p:cNvSpPr>
            <p:nvPr/>
          </p:nvSpPr>
          <p:spPr bwMode="auto">
            <a:xfrm>
              <a:off x="5516563" y="5440363"/>
              <a:ext cx="319088" cy="404812"/>
            </a:xfrm>
            <a:custGeom>
              <a:avLst/>
              <a:gdLst>
                <a:gd name="T0" fmla="*/ 0 w 33"/>
                <a:gd name="T1" fmla="*/ 20 h 41"/>
                <a:gd name="T2" fmla="*/ 16 w 33"/>
                <a:gd name="T3" fmla="*/ 0 h 41"/>
                <a:gd name="T4" fmla="*/ 33 w 33"/>
                <a:gd name="T5" fmla="*/ 20 h 41"/>
                <a:gd name="T6" fmla="*/ 16 w 33"/>
                <a:gd name="T7" fmla="*/ 41 h 41"/>
                <a:gd name="T8" fmla="*/ 0 w 33"/>
                <a:gd name="T9" fmla="*/ 20 h 41"/>
                <a:gd name="T10" fmla="*/ 24 w 33"/>
                <a:gd name="T11" fmla="*/ 20 h 41"/>
                <a:gd name="T12" fmla="*/ 16 w 33"/>
                <a:gd name="T13" fmla="*/ 8 h 41"/>
                <a:gd name="T14" fmla="*/ 9 w 33"/>
                <a:gd name="T15" fmla="*/ 20 h 41"/>
                <a:gd name="T16" fmla="*/ 16 w 33"/>
                <a:gd name="T17" fmla="*/ 33 h 41"/>
                <a:gd name="T18" fmla="*/ 24 w 33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1">
                  <a:moveTo>
                    <a:pt x="0" y="20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20"/>
                  </a:cubicBezTo>
                  <a:cubicBezTo>
                    <a:pt x="33" y="33"/>
                    <a:pt x="26" y="41"/>
                    <a:pt x="16" y="41"/>
                  </a:cubicBezTo>
                  <a:cubicBezTo>
                    <a:pt x="7" y="41"/>
                    <a:pt x="0" y="33"/>
                    <a:pt x="0" y="20"/>
                  </a:cubicBezTo>
                  <a:close/>
                  <a:moveTo>
                    <a:pt x="24" y="20"/>
                  </a:moveTo>
                  <a:cubicBezTo>
                    <a:pt x="24" y="11"/>
                    <a:pt x="21" y="8"/>
                    <a:pt x="16" y="8"/>
                  </a:cubicBezTo>
                  <a:cubicBezTo>
                    <a:pt x="12" y="8"/>
                    <a:pt x="9" y="11"/>
                    <a:pt x="9" y="20"/>
                  </a:cubicBezTo>
                  <a:cubicBezTo>
                    <a:pt x="9" y="29"/>
                    <a:pt x="12" y="33"/>
                    <a:pt x="16" y="33"/>
                  </a:cubicBezTo>
                  <a:cubicBezTo>
                    <a:pt x="21" y="33"/>
                    <a:pt x="24" y="29"/>
                    <a:pt x="24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01"/>
            <p:cNvSpPr>
              <a:spLocks noChangeArrowheads="1"/>
            </p:cNvSpPr>
            <p:nvPr/>
          </p:nvSpPr>
          <p:spPr bwMode="auto">
            <a:xfrm>
              <a:off x="6221413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2"/>
            <p:cNvSpPr>
              <a:spLocks noEditPoints="1"/>
            </p:cNvSpPr>
            <p:nvPr/>
          </p:nvSpPr>
          <p:spPr bwMode="auto">
            <a:xfrm>
              <a:off x="6289675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2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2" y="19"/>
                    <a:pt x="2" y="41"/>
                  </a:cubicBezTo>
                  <a:cubicBezTo>
                    <a:pt x="2" y="62"/>
                    <a:pt x="20" y="79"/>
                    <a:pt x="41" y="79"/>
                  </a:cubicBezTo>
                  <a:cubicBezTo>
                    <a:pt x="62" y="79"/>
                    <a:pt x="80" y="62"/>
                    <a:pt x="80" y="41"/>
                  </a:cubicBezTo>
                  <a:cubicBezTo>
                    <a:pt x="80" y="19"/>
                    <a:pt x="62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03"/>
            <p:cNvSpPr>
              <a:spLocks noChangeArrowheads="1"/>
            </p:cNvSpPr>
            <p:nvPr/>
          </p:nvSpPr>
          <p:spPr bwMode="auto">
            <a:xfrm>
              <a:off x="7216775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4"/>
            <p:cNvSpPr>
              <a:spLocks noEditPoints="1"/>
            </p:cNvSpPr>
            <p:nvPr/>
          </p:nvSpPr>
          <p:spPr bwMode="auto">
            <a:xfrm>
              <a:off x="728503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6540500" y="5451475"/>
              <a:ext cx="290513" cy="384175"/>
            </a:xfrm>
            <a:custGeom>
              <a:avLst/>
              <a:gdLst>
                <a:gd name="T0" fmla="*/ 30 w 30"/>
                <a:gd name="T1" fmla="*/ 32 h 39"/>
                <a:gd name="T2" fmla="*/ 30 w 30"/>
                <a:gd name="T3" fmla="*/ 39 h 39"/>
                <a:gd name="T4" fmla="*/ 1 w 30"/>
                <a:gd name="T5" fmla="*/ 39 h 39"/>
                <a:gd name="T6" fmla="*/ 1 w 30"/>
                <a:gd name="T7" fmla="*/ 33 h 39"/>
                <a:gd name="T8" fmla="*/ 16 w 30"/>
                <a:gd name="T9" fmla="*/ 19 h 39"/>
                <a:gd name="T10" fmla="*/ 20 w 30"/>
                <a:gd name="T11" fmla="*/ 12 h 39"/>
                <a:gd name="T12" fmla="*/ 14 w 30"/>
                <a:gd name="T13" fmla="*/ 7 h 39"/>
                <a:gd name="T14" fmla="*/ 6 w 30"/>
                <a:gd name="T15" fmla="*/ 11 h 39"/>
                <a:gd name="T16" fmla="*/ 0 w 30"/>
                <a:gd name="T17" fmla="*/ 7 h 39"/>
                <a:gd name="T18" fmla="*/ 15 w 30"/>
                <a:gd name="T19" fmla="*/ 0 h 39"/>
                <a:gd name="T20" fmla="*/ 29 w 30"/>
                <a:gd name="T21" fmla="*/ 11 h 39"/>
                <a:gd name="T22" fmla="*/ 23 w 30"/>
                <a:gd name="T23" fmla="*/ 23 h 39"/>
                <a:gd name="T24" fmla="*/ 14 w 30"/>
                <a:gd name="T25" fmla="*/ 32 h 39"/>
                <a:gd name="T26" fmla="*/ 30 w 30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0" y="16"/>
                    <a:pt x="20" y="14"/>
                    <a:pt x="20" y="12"/>
                  </a:cubicBezTo>
                  <a:cubicBezTo>
                    <a:pt x="20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6"/>
            <p:cNvSpPr>
              <a:spLocks noEditPoints="1"/>
            </p:cNvSpPr>
            <p:nvPr/>
          </p:nvSpPr>
          <p:spPr bwMode="auto">
            <a:xfrm>
              <a:off x="7516813" y="5440363"/>
              <a:ext cx="328613" cy="404812"/>
            </a:xfrm>
            <a:custGeom>
              <a:avLst/>
              <a:gdLst>
                <a:gd name="T0" fmla="*/ 0 w 34"/>
                <a:gd name="T1" fmla="*/ 20 h 41"/>
                <a:gd name="T2" fmla="*/ 17 w 34"/>
                <a:gd name="T3" fmla="*/ 0 h 41"/>
                <a:gd name="T4" fmla="*/ 34 w 34"/>
                <a:gd name="T5" fmla="*/ 20 h 41"/>
                <a:gd name="T6" fmla="*/ 17 w 34"/>
                <a:gd name="T7" fmla="*/ 41 h 41"/>
                <a:gd name="T8" fmla="*/ 0 w 34"/>
                <a:gd name="T9" fmla="*/ 20 h 41"/>
                <a:gd name="T10" fmla="*/ 25 w 34"/>
                <a:gd name="T11" fmla="*/ 20 h 41"/>
                <a:gd name="T12" fmla="*/ 17 w 34"/>
                <a:gd name="T13" fmla="*/ 8 h 41"/>
                <a:gd name="T14" fmla="*/ 10 w 34"/>
                <a:gd name="T15" fmla="*/ 20 h 41"/>
                <a:gd name="T16" fmla="*/ 17 w 34"/>
                <a:gd name="T17" fmla="*/ 33 h 41"/>
                <a:gd name="T18" fmla="*/ 25 w 34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20"/>
                  </a:cubicBezTo>
                  <a:cubicBezTo>
                    <a:pt x="34" y="33"/>
                    <a:pt x="27" y="41"/>
                    <a:pt x="17" y="41"/>
                  </a:cubicBezTo>
                  <a:cubicBezTo>
                    <a:pt x="8" y="41"/>
                    <a:pt x="0" y="33"/>
                    <a:pt x="0" y="20"/>
                  </a:cubicBezTo>
                  <a:close/>
                  <a:moveTo>
                    <a:pt x="25" y="20"/>
                  </a:moveTo>
                  <a:cubicBezTo>
                    <a:pt x="25" y="11"/>
                    <a:pt x="22" y="8"/>
                    <a:pt x="17" y="8"/>
                  </a:cubicBezTo>
                  <a:cubicBezTo>
                    <a:pt x="13" y="8"/>
                    <a:pt x="10" y="11"/>
                    <a:pt x="10" y="20"/>
                  </a:cubicBezTo>
                  <a:cubicBezTo>
                    <a:pt x="10" y="29"/>
                    <a:pt x="13" y="33"/>
                    <a:pt x="17" y="33"/>
                  </a:cubicBezTo>
                  <a:cubicBezTo>
                    <a:pt x="22" y="33"/>
                    <a:pt x="25" y="29"/>
                    <a:pt x="25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8545" y="1752810"/>
            <a:ext cx="9093382" cy="2799044"/>
            <a:chOff x="3487738" y="1979613"/>
            <a:chExt cx="5670550" cy="2557709"/>
          </a:xfrm>
        </p:grpSpPr>
        <p:sp>
          <p:nvSpPr>
            <p:cNvPr id="127" name="Freeform 110"/>
            <p:cNvSpPr>
              <a:spLocks/>
            </p:cNvSpPr>
            <p:nvPr/>
          </p:nvSpPr>
          <p:spPr bwMode="auto">
            <a:xfrm>
              <a:off x="3487738" y="1979613"/>
              <a:ext cx="5670550" cy="2557709"/>
            </a:xfrm>
            <a:custGeom>
              <a:avLst/>
              <a:gdLst>
                <a:gd name="T0" fmla="*/ 537 w 573"/>
                <a:gd name="T1" fmla="*/ 332 h 332"/>
                <a:gd name="T2" fmla="*/ 36 w 573"/>
                <a:gd name="T3" fmla="*/ 332 h 332"/>
                <a:gd name="T4" fmla="*/ 0 w 573"/>
                <a:gd name="T5" fmla="*/ 296 h 332"/>
                <a:gd name="T6" fmla="*/ 0 w 573"/>
                <a:gd name="T7" fmla="*/ 36 h 332"/>
                <a:gd name="T8" fmla="*/ 36 w 573"/>
                <a:gd name="T9" fmla="*/ 0 h 332"/>
                <a:gd name="T10" fmla="*/ 537 w 573"/>
                <a:gd name="T11" fmla="*/ 0 h 332"/>
                <a:gd name="T12" fmla="*/ 573 w 573"/>
                <a:gd name="T13" fmla="*/ 36 h 332"/>
                <a:gd name="T14" fmla="*/ 573 w 573"/>
                <a:gd name="T15" fmla="*/ 296 h 332"/>
                <a:gd name="T16" fmla="*/ 537 w 573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332">
                  <a:moveTo>
                    <a:pt x="537" y="332"/>
                  </a:moveTo>
                  <a:cubicBezTo>
                    <a:pt x="36" y="332"/>
                    <a:pt x="36" y="332"/>
                    <a:pt x="36" y="332"/>
                  </a:cubicBezTo>
                  <a:cubicBezTo>
                    <a:pt x="36" y="313"/>
                    <a:pt x="20" y="296"/>
                    <a:pt x="0" y="29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0" y="36"/>
                    <a:pt x="36" y="20"/>
                    <a:pt x="36" y="0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537" y="20"/>
                    <a:pt x="554" y="36"/>
                    <a:pt x="573" y="36"/>
                  </a:cubicBezTo>
                  <a:cubicBezTo>
                    <a:pt x="573" y="296"/>
                    <a:pt x="573" y="296"/>
                    <a:pt x="573" y="296"/>
                  </a:cubicBezTo>
                  <a:cubicBezTo>
                    <a:pt x="554" y="296"/>
                    <a:pt x="537" y="313"/>
                    <a:pt x="537" y="332"/>
                  </a:cubicBezTo>
                  <a:close/>
                </a:path>
              </a:pathLst>
            </a:custGeom>
            <a:noFill/>
            <a:ln w="39688" cap="flat">
              <a:solidFill>
                <a:srgbClr val="F5D56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1"/>
            <p:cNvSpPr>
              <a:spLocks/>
            </p:cNvSpPr>
            <p:nvPr/>
          </p:nvSpPr>
          <p:spPr bwMode="auto">
            <a:xfrm>
              <a:off x="3735413" y="2194474"/>
              <a:ext cx="5176838" cy="2172452"/>
            </a:xfrm>
            <a:custGeom>
              <a:avLst/>
              <a:gdLst>
                <a:gd name="T0" fmla="*/ 27 w 523"/>
                <a:gd name="T1" fmla="*/ 282 h 282"/>
                <a:gd name="T2" fmla="*/ 0 w 523"/>
                <a:gd name="T3" fmla="*/ 256 h 282"/>
                <a:gd name="T4" fmla="*/ 0 w 523"/>
                <a:gd name="T5" fmla="*/ 27 h 282"/>
                <a:gd name="T6" fmla="*/ 27 w 523"/>
                <a:gd name="T7" fmla="*/ 0 h 282"/>
                <a:gd name="T8" fmla="*/ 497 w 523"/>
                <a:gd name="T9" fmla="*/ 0 h 282"/>
                <a:gd name="T10" fmla="*/ 523 w 523"/>
                <a:gd name="T11" fmla="*/ 27 h 282"/>
                <a:gd name="T12" fmla="*/ 523 w 523"/>
                <a:gd name="T13" fmla="*/ 256 h 282"/>
                <a:gd name="T14" fmla="*/ 497 w 523"/>
                <a:gd name="T15" fmla="*/ 282 h 282"/>
                <a:gd name="T16" fmla="*/ 27 w 523"/>
                <a:gd name="T1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3" h="282">
                  <a:moveTo>
                    <a:pt x="27" y="282"/>
                  </a:moveTo>
                  <a:cubicBezTo>
                    <a:pt x="21" y="271"/>
                    <a:pt x="12" y="261"/>
                    <a:pt x="0" y="25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2" y="21"/>
                    <a:pt x="21" y="12"/>
                    <a:pt x="27" y="0"/>
                  </a:cubicBezTo>
                  <a:cubicBezTo>
                    <a:pt x="497" y="0"/>
                    <a:pt x="497" y="0"/>
                    <a:pt x="497" y="0"/>
                  </a:cubicBezTo>
                  <a:cubicBezTo>
                    <a:pt x="502" y="12"/>
                    <a:pt x="512" y="21"/>
                    <a:pt x="523" y="27"/>
                  </a:cubicBezTo>
                  <a:cubicBezTo>
                    <a:pt x="523" y="256"/>
                    <a:pt x="523" y="256"/>
                    <a:pt x="523" y="256"/>
                  </a:cubicBezTo>
                  <a:cubicBezTo>
                    <a:pt x="512" y="261"/>
                    <a:pt x="502" y="271"/>
                    <a:pt x="497" y="282"/>
                  </a:cubicBezTo>
                  <a:lnTo>
                    <a:pt x="27" y="282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83159" y="1325084"/>
            <a:ext cx="618751" cy="634999"/>
            <a:chOff x="3962400" y="2566988"/>
            <a:chExt cx="618751" cy="634999"/>
          </a:xfrm>
        </p:grpSpPr>
        <p:sp>
          <p:nvSpPr>
            <p:cNvPr id="129" name="Freeform 112"/>
            <p:cNvSpPr>
              <a:spLocks/>
            </p:cNvSpPr>
            <p:nvPr/>
          </p:nvSpPr>
          <p:spPr bwMode="auto">
            <a:xfrm>
              <a:off x="4303338" y="2805113"/>
              <a:ext cx="277813" cy="149225"/>
            </a:xfrm>
            <a:custGeom>
              <a:avLst/>
              <a:gdLst>
                <a:gd name="T0" fmla="*/ 0 w 28"/>
                <a:gd name="T1" fmla="*/ 8 h 15"/>
                <a:gd name="T2" fmla="*/ 28 w 28"/>
                <a:gd name="T3" fmla="*/ 8 h 15"/>
                <a:gd name="T4" fmla="*/ 0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8"/>
                  </a:moveTo>
                  <a:cubicBezTo>
                    <a:pt x="8" y="15"/>
                    <a:pt x="20" y="15"/>
                    <a:pt x="28" y="8"/>
                  </a:cubicBezTo>
                  <a:cubicBezTo>
                    <a:pt x="20" y="0"/>
                    <a:pt x="8" y="0"/>
                    <a:pt x="0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3"/>
            <p:cNvSpPr>
              <a:spLocks/>
            </p:cNvSpPr>
            <p:nvPr/>
          </p:nvSpPr>
          <p:spPr bwMode="auto">
            <a:xfrm>
              <a:off x="3962400" y="2805113"/>
              <a:ext cx="277813" cy="149225"/>
            </a:xfrm>
            <a:custGeom>
              <a:avLst/>
              <a:gdLst>
                <a:gd name="T0" fmla="*/ 0 w 28"/>
                <a:gd name="T1" fmla="*/ 8 h 15"/>
                <a:gd name="T2" fmla="*/ 28 w 28"/>
                <a:gd name="T3" fmla="*/ 8 h 15"/>
                <a:gd name="T4" fmla="*/ 0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8"/>
                  </a:moveTo>
                  <a:cubicBezTo>
                    <a:pt x="8" y="15"/>
                    <a:pt x="20" y="15"/>
                    <a:pt x="28" y="8"/>
                  </a:cubicBezTo>
                  <a:cubicBezTo>
                    <a:pt x="20" y="0"/>
                    <a:pt x="8" y="0"/>
                    <a:pt x="0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4"/>
            <p:cNvSpPr>
              <a:spLocks/>
            </p:cNvSpPr>
            <p:nvPr/>
          </p:nvSpPr>
          <p:spPr bwMode="auto">
            <a:xfrm>
              <a:off x="4200525" y="2566988"/>
              <a:ext cx="157163" cy="277812"/>
            </a:xfrm>
            <a:custGeom>
              <a:avLst/>
              <a:gdLst>
                <a:gd name="T0" fmla="*/ 8 w 16"/>
                <a:gd name="T1" fmla="*/ 0 h 28"/>
                <a:gd name="T2" fmla="*/ 8 w 16"/>
                <a:gd name="T3" fmla="*/ 28 h 28"/>
                <a:gd name="T4" fmla="*/ 8 w 1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8" y="0"/>
                  </a:moveTo>
                  <a:cubicBezTo>
                    <a:pt x="0" y="7"/>
                    <a:pt x="0" y="20"/>
                    <a:pt x="8" y="28"/>
                  </a:cubicBezTo>
                  <a:cubicBezTo>
                    <a:pt x="16" y="20"/>
                    <a:pt x="16" y="7"/>
                    <a:pt x="8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5"/>
            <p:cNvSpPr>
              <a:spLocks/>
            </p:cNvSpPr>
            <p:nvPr/>
          </p:nvSpPr>
          <p:spPr bwMode="auto">
            <a:xfrm>
              <a:off x="4200525" y="2924175"/>
              <a:ext cx="157163" cy="277812"/>
            </a:xfrm>
            <a:custGeom>
              <a:avLst/>
              <a:gdLst>
                <a:gd name="T0" fmla="*/ 8 w 16"/>
                <a:gd name="T1" fmla="*/ 28 h 28"/>
                <a:gd name="T2" fmla="*/ 8 w 16"/>
                <a:gd name="T3" fmla="*/ 0 h 28"/>
                <a:gd name="T4" fmla="*/ 8 w 1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16" y="20"/>
                    <a:pt x="16" y="7"/>
                    <a:pt x="8" y="0"/>
                  </a:cubicBezTo>
                  <a:cubicBezTo>
                    <a:pt x="0" y="7"/>
                    <a:pt x="0" y="20"/>
                    <a:pt x="8" y="2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63776" y="1362352"/>
            <a:ext cx="633412" cy="634999"/>
            <a:chOff x="8059738" y="2566988"/>
            <a:chExt cx="633412" cy="634999"/>
          </a:xfrm>
        </p:grpSpPr>
        <p:sp>
          <p:nvSpPr>
            <p:cNvPr id="133" name="Freeform 116"/>
            <p:cNvSpPr>
              <a:spLocks/>
            </p:cNvSpPr>
            <p:nvPr/>
          </p:nvSpPr>
          <p:spPr bwMode="auto">
            <a:xfrm>
              <a:off x="8059738" y="2805113"/>
              <a:ext cx="277813" cy="149225"/>
            </a:xfrm>
            <a:custGeom>
              <a:avLst/>
              <a:gdLst>
                <a:gd name="T0" fmla="*/ 28 w 28"/>
                <a:gd name="T1" fmla="*/ 8 h 15"/>
                <a:gd name="T2" fmla="*/ 0 w 28"/>
                <a:gd name="T3" fmla="*/ 8 h 15"/>
                <a:gd name="T4" fmla="*/ 28 w 28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0" y="15"/>
                    <a:pt x="7" y="15"/>
                    <a:pt x="0" y="8"/>
                  </a:cubicBezTo>
                  <a:cubicBezTo>
                    <a:pt x="7" y="0"/>
                    <a:pt x="20" y="0"/>
                    <a:pt x="28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7"/>
            <p:cNvSpPr>
              <a:spLocks/>
            </p:cNvSpPr>
            <p:nvPr/>
          </p:nvSpPr>
          <p:spPr bwMode="auto">
            <a:xfrm>
              <a:off x="8407400" y="2805113"/>
              <a:ext cx="285750" cy="149225"/>
            </a:xfrm>
            <a:custGeom>
              <a:avLst/>
              <a:gdLst>
                <a:gd name="T0" fmla="*/ 29 w 29"/>
                <a:gd name="T1" fmla="*/ 8 h 15"/>
                <a:gd name="T2" fmla="*/ 0 w 29"/>
                <a:gd name="T3" fmla="*/ 8 h 15"/>
                <a:gd name="T4" fmla="*/ 29 w 29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29" y="8"/>
                  </a:moveTo>
                  <a:cubicBezTo>
                    <a:pt x="21" y="15"/>
                    <a:pt x="8" y="15"/>
                    <a:pt x="0" y="8"/>
                  </a:cubicBezTo>
                  <a:cubicBezTo>
                    <a:pt x="8" y="0"/>
                    <a:pt x="21" y="0"/>
                    <a:pt x="29" y="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8"/>
            <p:cNvSpPr>
              <a:spLocks/>
            </p:cNvSpPr>
            <p:nvPr/>
          </p:nvSpPr>
          <p:spPr bwMode="auto">
            <a:xfrm>
              <a:off x="8297863" y="2566988"/>
              <a:ext cx="149225" cy="277812"/>
            </a:xfrm>
            <a:custGeom>
              <a:avLst/>
              <a:gdLst>
                <a:gd name="T0" fmla="*/ 8 w 15"/>
                <a:gd name="T1" fmla="*/ 0 h 28"/>
                <a:gd name="T2" fmla="*/ 8 w 15"/>
                <a:gd name="T3" fmla="*/ 28 h 28"/>
                <a:gd name="T4" fmla="*/ 8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8" y="0"/>
                  </a:moveTo>
                  <a:cubicBezTo>
                    <a:pt x="15" y="7"/>
                    <a:pt x="15" y="20"/>
                    <a:pt x="8" y="28"/>
                  </a:cubicBezTo>
                  <a:cubicBezTo>
                    <a:pt x="0" y="20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9"/>
            <p:cNvSpPr>
              <a:spLocks/>
            </p:cNvSpPr>
            <p:nvPr/>
          </p:nvSpPr>
          <p:spPr bwMode="auto">
            <a:xfrm>
              <a:off x="8297863" y="2924175"/>
              <a:ext cx="149225" cy="277812"/>
            </a:xfrm>
            <a:custGeom>
              <a:avLst/>
              <a:gdLst>
                <a:gd name="T0" fmla="*/ 8 w 15"/>
                <a:gd name="T1" fmla="*/ 28 h 28"/>
                <a:gd name="T2" fmla="*/ 8 w 15"/>
                <a:gd name="T3" fmla="*/ 0 h 28"/>
                <a:gd name="T4" fmla="*/ 8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8" y="28"/>
                  </a:moveTo>
                  <a:cubicBezTo>
                    <a:pt x="0" y="20"/>
                    <a:pt x="0" y="7"/>
                    <a:pt x="8" y="0"/>
                  </a:cubicBezTo>
                  <a:cubicBezTo>
                    <a:pt x="15" y="7"/>
                    <a:pt x="15" y="20"/>
                    <a:pt x="8" y="28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4" name="TextBox 1"/>
          <p:cNvSpPr txBox="1"/>
          <p:nvPr/>
        </p:nvSpPr>
        <p:spPr>
          <a:xfrm>
            <a:off x="2188608" y="2576659"/>
            <a:ext cx="8441063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看   新年快乐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875015" y="4189128"/>
            <a:ext cx="2182420" cy="2263939"/>
            <a:chOff x="296863" y="1976437"/>
            <a:chExt cx="3357562" cy="3482976"/>
          </a:xfrm>
        </p:grpSpPr>
        <p:sp>
          <p:nvSpPr>
            <p:cNvPr id="137" name="Oval 28"/>
            <p:cNvSpPr>
              <a:spLocks noChangeArrowheads="1"/>
            </p:cNvSpPr>
            <p:nvPr/>
          </p:nvSpPr>
          <p:spPr bwMode="auto">
            <a:xfrm>
              <a:off x="957263" y="4864100"/>
              <a:ext cx="2597150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"/>
            <p:cNvSpPr>
              <a:spLocks/>
            </p:cNvSpPr>
            <p:nvPr/>
          </p:nvSpPr>
          <p:spPr bwMode="auto">
            <a:xfrm>
              <a:off x="2251075" y="4737100"/>
              <a:ext cx="568325" cy="328613"/>
            </a:xfrm>
            <a:custGeom>
              <a:avLst/>
              <a:gdLst>
                <a:gd name="T0" fmla="*/ 53 w 68"/>
                <a:gd name="T1" fmla="*/ 10 h 39"/>
                <a:gd name="T2" fmla="*/ 65 w 68"/>
                <a:gd name="T3" fmla="*/ 20 h 39"/>
                <a:gd name="T4" fmla="*/ 63 w 68"/>
                <a:gd name="T5" fmla="*/ 36 h 39"/>
                <a:gd name="T6" fmla="*/ 46 w 68"/>
                <a:gd name="T7" fmla="*/ 35 h 39"/>
                <a:gd name="T8" fmla="*/ 31 w 68"/>
                <a:gd name="T9" fmla="*/ 26 h 39"/>
                <a:gd name="T10" fmla="*/ 15 w 68"/>
                <a:gd name="T11" fmla="*/ 25 h 39"/>
                <a:gd name="T12" fmla="*/ 2 w 68"/>
                <a:gd name="T13" fmla="*/ 17 h 39"/>
                <a:gd name="T14" fmla="*/ 5 w 68"/>
                <a:gd name="T15" fmla="*/ 5 h 39"/>
                <a:gd name="T16" fmla="*/ 18 w 68"/>
                <a:gd name="T17" fmla="*/ 1 h 39"/>
                <a:gd name="T18" fmla="*/ 34 w 68"/>
                <a:gd name="T19" fmla="*/ 3 h 39"/>
                <a:gd name="T20" fmla="*/ 53 w 68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53" y="10"/>
                  </a:moveTo>
                  <a:cubicBezTo>
                    <a:pt x="58" y="12"/>
                    <a:pt x="63" y="16"/>
                    <a:pt x="65" y="20"/>
                  </a:cubicBezTo>
                  <a:cubicBezTo>
                    <a:pt x="68" y="25"/>
                    <a:pt x="67" y="32"/>
                    <a:pt x="63" y="36"/>
                  </a:cubicBezTo>
                  <a:cubicBezTo>
                    <a:pt x="58" y="39"/>
                    <a:pt x="51" y="38"/>
                    <a:pt x="46" y="35"/>
                  </a:cubicBezTo>
                  <a:cubicBezTo>
                    <a:pt x="41" y="32"/>
                    <a:pt x="37" y="28"/>
                    <a:pt x="31" y="26"/>
                  </a:cubicBezTo>
                  <a:cubicBezTo>
                    <a:pt x="26" y="25"/>
                    <a:pt x="20" y="25"/>
                    <a:pt x="15" y="25"/>
                  </a:cubicBezTo>
                  <a:cubicBezTo>
                    <a:pt x="10" y="24"/>
                    <a:pt x="4" y="22"/>
                    <a:pt x="2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9" y="2"/>
                    <a:pt x="13" y="0"/>
                    <a:pt x="18" y="1"/>
                  </a:cubicBezTo>
                  <a:cubicBezTo>
                    <a:pt x="23" y="1"/>
                    <a:pt x="29" y="2"/>
                    <a:pt x="34" y="3"/>
                  </a:cubicBezTo>
                  <a:cubicBezTo>
                    <a:pt x="41" y="5"/>
                    <a:pt x="47" y="7"/>
                    <a:pt x="53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0"/>
            <p:cNvSpPr>
              <a:spLocks/>
            </p:cNvSpPr>
            <p:nvPr/>
          </p:nvSpPr>
          <p:spPr bwMode="auto">
            <a:xfrm>
              <a:off x="2301875" y="4435475"/>
              <a:ext cx="450850" cy="469900"/>
            </a:xfrm>
            <a:custGeom>
              <a:avLst/>
              <a:gdLst>
                <a:gd name="T0" fmla="*/ 54 w 54"/>
                <a:gd name="T1" fmla="*/ 29 h 56"/>
                <a:gd name="T2" fmla="*/ 34 w 54"/>
                <a:gd name="T3" fmla="*/ 53 h 56"/>
                <a:gd name="T4" fmla="*/ 6 w 54"/>
                <a:gd name="T5" fmla="*/ 42 h 56"/>
                <a:gd name="T6" fmla="*/ 8 w 54"/>
                <a:gd name="T7" fmla="*/ 11 h 56"/>
                <a:gd name="T8" fmla="*/ 32 w 54"/>
                <a:gd name="T9" fmla="*/ 0 h 56"/>
                <a:gd name="T10" fmla="*/ 51 w 54"/>
                <a:gd name="T11" fmla="*/ 14 h 56"/>
                <a:gd name="T12" fmla="*/ 54 w 5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6">
                  <a:moveTo>
                    <a:pt x="54" y="29"/>
                  </a:moveTo>
                  <a:cubicBezTo>
                    <a:pt x="53" y="40"/>
                    <a:pt x="45" y="50"/>
                    <a:pt x="34" y="53"/>
                  </a:cubicBezTo>
                  <a:cubicBezTo>
                    <a:pt x="24" y="56"/>
                    <a:pt x="12" y="51"/>
                    <a:pt x="6" y="42"/>
                  </a:cubicBezTo>
                  <a:cubicBezTo>
                    <a:pt x="0" y="33"/>
                    <a:pt x="1" y="19"/>
                    <a:pt x="8" y="11"/>
                  </a:cubicBezTo>
                  <a:cubicBezTo>
                    <a:pt x="14" y="4"/>
                    <a:pt x="23" y="0"/>
                    <a:pt x="32" y="0"/>
                  </a:cubicBezTo>
                  <a:cubicBezTo>
                    <a:pt x="40" y="0"/>
                    <a:pt x="47" y="7"/>
                    <a:pt x="51" y="14"/>
                  </a:cubicBezTo>
                  <a:cubicBezTo>
                    <a:pt x="53" y="18"/>
                    <a:pt x="54" y="24"/>
                    <a:pt x="54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1"/>
            <p:cNvSpPr>
              <a:spLocks/>
            </p:cNvSpPr>
            <p:nvPr/>
          </p:nvSpPr>
          <p:spPr bwMode="auto">
            <a:xfrm>
              <a:off x="1851025" y="4938713"/>
              <a:ext cx="409575" cy="150813"/>
            </a:xfrm>
            <a:custGeom>
              <a:avLst/>
              <a:gdLst>
                <a:gd name="T0" fmla="*/ 23 w 49"/>
                <a:gd name="T1" fmla="*/ 18 h 18"/>
                <a:gd name="T2" fmla="*/ 1 w 49"/>
                <a:gd name="T3" fmla="*/ 14 h 18"/>
                <a:gd name="T4" fmla="*/ 5 w 49"/>
                <a:gd name="T5" fmla="*/ 4 h 18"/>
                <a:gd name="T6" fmla="*/ 18 w 49"/>
                <a:gd name="T7" fmla="*/ 0 h 18"/>
                <a:gd name="T8" fmla="*/ 36 w 49"/>
                <a:gd name="T9" fmla="*/ 3 h 18"/>
                <a:gd name="T10" fmla="*/ 49 w 49"/>
                <a:gd name="T11" fmla="*/ 6 h 18"/>
                <a:gd name="T12" fmla="*/ 23 w 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8">
                  <a:moveTo>
                    <a:pt x="23" y="18"/>
                  </a:moveTo>
                  <a:cubicBezTo>
                    <a:pt x="16" y="18"/>
                    <a:pt x="8" y="17"/>
                    <a:pt x="1" y="14"/>
                  </a:cubicBezTo>
                  <a:cubicBezTo>
                    <a:pt x="0" y="10"/>
                    <a:pt x="2" y="7"/>
                    <a:pt x="5" y="4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4" y="0"/>
                    <a:pt x="30" y="2"/>
                    <a:pt x="36" y="3"/>
                  </a:cubicBezTo>
                  <a:cubicBezTo>
                    <a:pt x="40" y="4"/>
                    <a:pt x="44" y="5"/>
                    <a:pt x="49" y="6"/>
                  </a:cubicBezTo>
                  <a:cubicBezTo>
                    <a:pt x="42" y="13"/>
                    <a:pt x="33" y="17"/>
                    <a:pt x="23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32"/>
            <p:cNvSpPr>
              <a:spLocks/>
            </p:cNvSpPr>
            <p:nvPr/>
          </p:nvSpPr>
          <p:spPr bwMode="auto">
            <a:xfrm>
              <a:off x="1858963" y="4989513"/>
              <a:ext cx="584200" cy="293688"/>
            </a:xfrm>
            <a:custGeom>
              <a:avLst/>
              <a:gdLst>
                <a:gd name="T0" fmla="*/ 22 w 70"/>
                <a:gd name="T1" fmla="*/ 12 h 35"/>
                <a:gd name="T2" fmla="*/ 48 w 70"/>
                <a:gd name="T3" fmla="*/ 0 h 35"/>
                <a:gd name="T4" fmla="*/ 55 w 70"/>
                <a:gd name="T5" fmla="*/ 3 h 35"/>
                <a:gd name="T6" fmla="*/ 68 w 70"/>
                <a:gd name="T7" fmla="*/ 15 h 35"/>
                <a:gd name="T8" fmla="*/ 65 w 70"/>
                <a:gd name="T9" fmla="*/ 31 h 35"/>
                <a:gd name="T10" fmla="*/ 47 w 70"/>
                <a:gd name="T11" fmla="*/ 30 h 35"/>
                <a:gd name="T12" fmla="*/ 31 w 70"/>
                <a:gd name="T13" fmla="*/ 21 h 35"/>
                <a:gd name="T14" fmla="*/ 14 w 70"/>
                <a:gd name="T15" fmla="*/ 19 h 35"/>
                <a:gd name="T16" fmla="*/ 0 w 70"/>
                <a:gd name="T17" fmla="*/ 11 h 35"/>
                <a:gd name="T18" fmla="*/ 0 w 70"/>
                <a:gd name="T19" fmla="*/ 8 h 35"/>
                <a:gd name="T20" fmla="*/ 22 w 70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5">
                  <a:moveTo>
                    <a:pt x="22" y="12"/>
                  </a:moveTo>
                  <a:cubicBezTo>
                    <a:pt x="32" y="11"/>
                    <a:pt x="41" y="7"/>
                    <a:pt x="48" y="0"/>
                  </a:cubicBezTo>
                  <a:cubicBezTo>
                    <a:pt x="50" y="1"/>
                    <a:pt x="52" y="2"/>
                    <a:pt x="55" y="3"/>
                  </a:cubicBezTo>
                  <a:cubicBezTo>
                    <a:pt x="60" y="6"/>
                    <a:pt x="65" y="10"/>
                    <a:pt x="68" y="15"/>
                  </a:cubicBezTo>
                  <a:cubicBezTo>
                    <a:pt x="70" y="20"/>
                    <a:pt x="70" y="27"/>
                    <a:pt x="65" y="31"/>
                  </a:cubicBezTo>
                  <a:cubicBezTo>
                    <a:pt x="60" y="35"/>
                    <a:pt x="53" y="33"/>
                    <a:pt x="47" y="30"/>
                  </a:cubicBezTo>
                  <a:cubicBezTo>
                    <a:pt x="42" y="27"/>
                    <a:pt x="37" y="23"/>
                    <a:pt x="31" y="21"/>
                  </a:cubicBezTo>
                  <a:cubicBezTo>
                    <a:pt x="26" y="19"/>
                    <a:pt x="20" y="20"/>
                    <a:pt x="14" y="19"/>
                  </a:cubicBezTo>
                  <a:cubicBezTo>
                    <a:pt x="9" y="19"/>
                    <a:pt x="2" y="16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7" y="11"/>
                    <a:pt x="15" y="12"/>
                    <a:pt x="22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33"/>
            <p:cNvSpPr>
              <a:spLocks/>
            </p:cNvSpPr>
            <p:nvPr/>
          </p:nvSpPr>
          <p:spPr bwMode="auto">
            <a:xfrm>
              <a:off x="2552700" y="4040188"/>
              <a:ext cx="400050" cy="538163"/>
            </a:xfrm>
            <a:custGeom>
              <a:avLst/>
              <a:gdLst>
                <a:gd name="T0" fmla="*/ 33 w 48"/>
                <a:gd name="T1" fmla="*/ 36 h 64"/>
                <a:gd name="T2" fmla="*/ 42 w 48"/>
                <a:gd name="T3" fmla="*/ 43 h 64"/>
                <a:gd name="T4" fmla="*/ 47 w 48"/>
                <a:gd name="T5" fmla="*/ 52 h 64"/>
                <a:gd name="T6" fmla="*/ 45 w 48"/>
                <a:gd name="T7" fmla="*/ 61 h 64"/>
                <a:gd name="T8" fmla="*/ 36 w 48"/>
                <a:gd name="T9" fmla="*/ 61 h 64"/>
                <a:gd name="T10" fmla="*/ 32 w 48"/>
                <a:gd name="T11" fmla="*/ 55 h 64"/>
                <a:gd name="T12" fmla="*/ 20 w 48"/>
                <a:gd name="T13" fmla="*/ 47 h 64"/>
                <a:gd name="T14" fmla="*/ 3 w 48"/>
                <a:gd name="T15" fmla="*/ 28 h 64"/>
                <a:gd name="T16" fmla="*/ 1 w 48"/>
                <a:gd name="T17" fmla="*/ 15 h 64"/>
                <a:gd name="T18" fmla="*/ 21 w 48"/>
                <a:gd name="T19" fmla="*/ 8 h 64"/>
                <a:gd name="T20" fmla="*/ 33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33" y="36"/>
                  </a:moveTo>
                  <a:cubicBezTo>
                    <a:pt x="36" y="39"/>
                    <a:pt x="39" y="41"/>
                    <a:pt x="42" y="43"/>
                  </a:cubicBezTo>
                  <a:cubicBezTo>
                    <a:pt x="44" y="46"/>
                    <a:pt x="46" y="49"/>
                    <a:pt x="47" y="52"/>
                  </a:cubicBezTo>
                  <a:cubicBezTo>
                    <a:pt x="48" y="55"/>
                    <a:pt x="47" y="59"/>
                    <a:pt x="45" y="61"/>
                  </a:cubicBezTo>
                  <a:cubicBezTo>
                    <a:pt x="42" y="63"/>
                    <a:pt x="38" y="64"/>
                    <a:pt x="36" y="61"/>
                  </a:cubicBezTo>
                  <a:cubicBezTo>
                    <a:pt x="34" y="60"/>
                    <a:pt x="33" y="57"/>
                    <a:pt x="32" y="55"/>
                  </a:cubicBezTo>
                  <a:cubicBezTo>
                    <a:pt x="30" y="50"/>
                    <a:pt x="25" y="49"/>
                    <a:pt x="20" y="47"/>
                  </a:cubicBezTo>
                  <a:cubicBezTo>
                    <a:pt x="12" y="43"/>
                    <a:pt x="6" y="36"/>
                    <a:pt x="3" y="28"/>
                  </a:cubicBezTo>
                  <a:cubicBezTo>
                    <a:pt x="1" y="24"/>
                    <a:pt x="0" y="20"/>
                    <a:pt x="1" y="15"/>
                  </a:cubicBezTo>
                  <a:cubicBezTo>
                    <a:pt x="2" y="6"/>
                    <a:pt x="14" y="0"/>
                    <a:pt x="21" y="8"/>
                  </a:cubicBezTo>
                  <a:cubicBezTo>
                    <a:pt x="27" y="16"/>
                    <a:pt x="25" y="28"/>
                    <a:pt x="33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34"/>
            <p:cNvSpPr>
              <a:spLocks/>
            </p:cNvSpPr>
            <p:nvPr/>
          </p:nvSpPr>
          <p:spPr bwMode="auto">
            <a:xfrm>
              <a:off x="296863" y="3067050"/>
              <a:ext cx="1587500" cy="1738313"/>
            </a:xfrm>
            <a:custGeom>
              <a:avLst/>
              <a:gdLst>
                <a:gd name="T0" fmla="*/ 190 w 190"/>
                <a:gd name="T1" fmla="*/ 207 h 207"/>
                <a:gd name="T2" fmla="*/ 92 w 190"/>
                <a:gd name="T3" fmla="*/ 166 h 207"/>
                <a:gd name="T4" fmla="*/ 52 w 190"/>
                <a:gd name="T5" fmla="*/ 68 h 207"/>
                <a:gd name="T6" fmla="*/ 52 w 190"/>
                <a:gd name="T7" fmla="*/ 44 h 207"/>
                <a:gd name="T8" fmla="*/ 38 w 190"/>
                <a:gd name="T9" fmla="*/ 20 h 207"/>
                <a:gd name="T10" fmla="*/ 25 w 190"/>
                <a:gd name="T11" fmla="*/ 19 h 207"/>
                <a:gd name="T12" fmla="*/ 16 w 190"/>
                <a:gd name="T13" fmla="*/ 44 h 207"/>
                <a:gd name="T14" fmla="*/ 20 w 190"/>
                <a:gd name="T15" fmla="*/ 50 h 207"/>
                <a:gd name="T16" fmla="*/ 16 w 190"/>
                <a:gd name="T17" fmla="*/ 54 h 207"/>
                <a:gd name="T18" fmla="*/ 4 w 190"/>
                <a:gd name="T19" fmla="*/ 35 h 207"/>
                <a:gd name="T20" fmla="*/ 17 w 190"/>
                <a:gd name="T21" fmla="*/ 3 h 207"/>
                <a:gd name="T22" fmla="*/ 41 w 190"/>
                <a:gd name="T23" fmla="*/ 5 h 207"/>
                <a:gd name="T24" fmla="*/ 64 w 190"/>
                <a:gd name="T25" fmla="*/ 44 h 207"/>
                <a:gd name="T26" fmla="*/ 67 w 190"/>
                <a:gd name="T27" fmla="*/ 87 h 207"/>
                <a:gd name="T28" fmla="*/ 109 w 190"/>
                <a:gd name="T29" fmla="*/ 158 h 207"/>
                <a:gd name="T30" fmla="*/ 188 w 190"/>
                <a:gd name="T31" fmla="*/ 179 h 207"/>
                <a:gd name="T32" fmla="*/ 190 w 190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207">
                  <a:moveTo>
                    <a:pt x="190" y="207"/>
                  </a:moveTo>
                  <a:cubicBezTo>
                    <a:pt x="154" y="207"/>
                    <a:pt x="118" y="192"/>
                    <a:pt x="92" y="166"/>
                  </a:cubicBezTo>
                  <a:cubicBezTo>
                    <a:pt x="66" y="140"/>
                    <a:pt x="52" y="104"/>
                    <a:pt x="52" y="68"/>
                  </a:cubicBezTo>
                  <a:cubicBezTo>
                    <a:pt x="52" y="60"/>
                    <a:pt x="53" y="52"/>
                    <a:pt x="52" y="44"/>
                  </a:cubicBezTo>
                  <a:cubicBezTo>
                    <a:pt x="51" y="34"/>
                    <a:pt x="47" y="25"/>
                    <a:pt x="38" y="20"/>
                  </a:cubicBezTo>
                  <a:cubicBezTo>
                    <a:pt x="34" y="18"/>
                    <a:pt x="30" y="18"/>
                    <a:pt x="25" y="19"/>
                  </a:cubicBezTo>
                  <a:cubicBezTo>
                    <a:pt x="14" y="22"/>
                    <a:pt x="12" y="35"/>
                    <a:pt x="16" y="44"/>
                  </a:cubicBezTo>
                  <a:cubicBezTo>
                    <a:pt x="17" y="47"/>
                    <a:pt x="19" y="49"/>
                    <a:pt x="20" y="50"/>
                  </a:cubicBezTo>
                  <a:cubicBezTo>
                    <a:pt x="22" y="53"/>
                    <a:pt x="19" y="56"/>
                    <a:pt x="16" y="54"/>
                  </a:cubicBezTo>
                  <a:cubicBezTo>
                    <a:pt x="10" y="49"/>
                    <a:pt x="6" y="42"/>
                    <a:pt x="4" y="35"/>
                  </a:cubicBezTo>
                  <a:cubicBezTo>
                    <a:pt x="0" y="23"/>
                    <a:pt x="3" y="8"/>
                    <a:pt x="17" y="3"/>
                  </a:cubicBezTo>
                  <a:cubicBezTo>
                    <a:pt x="25" y="0"/>
                    <a:pt x="34" y="1"/>
                    <a:pt x="41" y="5"/>
                  </a:cubicBezTo>
                  <a:cubicBezTo>
                    <a:pt x="55" y="13"/>
                    <a:pt x="61" y="29"/>
                    <a:pt x="64" y="44"/>
                  </a:cubicBezTo>
                  <a:cubicBezTo>
                    <a:pt x="66" y="58"/>
                    <a:pt x="65" y="73"/>
                    <a:pt x="67" y="87"/>
                  </a:cubicBezTo>
                  <a:cubicBezTo>
                    <a:pt x="71" y="115"/>
                    <a:pt x="86" y="141"/>
                    <a:pt x="109" y="158"/>
                  </a:cubicBezTo>
                  <a:cubicBezTo>
                    <a:pt x="131" y="175"/>
                    <a:pt x="160" y="182"/>
                    <a:pt x="188" y="179"/>
                  </a:cubicBezTo>
                  <a:cubicBezTo>
                    <a:pt x="188" y="185"/>
                    <a:pt x="189" y="200"/>
                    <a:pt x="19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35"/>
            <p:cNvSpPr>
              <a:spLocks/>
            </p:cNvSpPr>
            <p:nvPr/>
          </p:nvSpPr>
          <p:spPr bwMode="auto">
            <a:xfrm>
              <a:off x="2084388" y="3738563"/>
              <a:ext cx="635000" cy="512763"/>
            </a:xfrm>
            <a:custGeom>
              <a:avLst/>
              <a:gdLst>
                <a:gd name="T0" fmla="*/ 0 w 76"/>
                <a:gd name="T1" fmla="*/ 23 h 61"/>
                <a:gd name="T2" fmla="*/ 0 w 76"/>
                <a:gd name="T3" fmla="*/ 0 h 61"/>
                <a:gd name="T4" fmla="*/ 74 w 76"/>
                <a:gd name="T5" fmla="*/ 31 h 61"/>
                <a:gd name="T6" fmla="*/ 75 w 76"/>
                <a:gd name="T7" fmla="*/ 61 h 61"/>
                <a:gd name="T8" fmla="*/ 34 w 76"/>
                <a:gd name="T9" fmla="*/ 51 h 61"/>
                <a:gd name="T10" fmla="*/ 0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0" y="23"/>
                  </a:moveTo>
                  <a:cubicBezTo>
                    <a:pt x="2" y="15"/>
                    <a:pt x="3" y="7"/>
                    <a:pt x="0" y="0"/>
                  </a:cubicBezTo>
                  <a:cubicBezTo>
                    <a:pt x="24" y="5"/>
                    <a:pt x="52" y="20"/>
                    <a:pt x="74" y="31"/>
                  </a:cubicBezTo>
                  <a:cubicBezTo>
                    <a:pt x="75" y="41"/>
                    <a:pt x="76" y="51"/>
                    <a:pt x="75" y="61"/>
                  </a:cubicBezTo>
                  <a:cubicBezTo>
                    <a:pt x="61" y="60"/>
                    <a:pt x="47" y="57"/>
                    <a:pt x="34" y="51"/>
                  </a:cubicBezTo>
                  <a:cubicBezTo>
                    <a:pt x="21" y="44"/>
                    <a:pt x="9" y="34"/>
                    <a:pt x="0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6"/>
            <p:cNvSpPr>
              <a:spLocks/>
            </p:cNvSpPr>
            <p:nvPr/>
          </p:nvSpPr>
          <p:spPr bwMode="auto">
            <a:xfrm>
              <a:off x="2009775" y="4494213"/>
              <a:ext cx="533400" cy="428625"/>
            </a:xfrm>
            <a:custGeom>
              <a:avLst/>
              <a:gdLst>
                <a:gd name="T0" fmla="*/ 21 w 64"/>
                <a:gd name="T1" fmla="*/ 21 h 51"/>
                <a:gd name="T2" fmla="*/ 0 w 64"/>
                <a:gd name="T3" fmla="*/ 0 h 51"/>
                <a:gd name="T4" fmla="*/ 25 w 64"/>
                <a:gd name="T5" fmla="*/ 15 h 51"/>
                <a:gd name="T6" fmla="*/ 37 w 64"/>
                <a:gd name="T7" fmla="*/ 42 h 51"/>
                <a:gd name="T8" fmla="*/ 64 w 64"/>
                <a:gd name="T9" fmla="*/ 29 h 51"/>
                <a:gd name="T10" fmla="*/ 26 w 64"/>
                <a:gd name="T11" fmla="*/ 51 h 51"/>
                <a:gd name="T12" fmla="*/ 21 w 64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1">
                  <a:moveTo>
                    <a:pt x="21" y="21"/>
                  </a:moveTo>
                  <a:cubicBezTo>
                    <a:pt x="16" y="12"/>
                    <a:pt x="9" y="5"/>
                    <a:pt x="0" y="0"/>
                  </a:cubicBezTo>
                  <a:cubicBezTo>
                    <a:pt x="9" y="2"/>
                    <a:pt x="18" y="7"/>
                    <a:pt x="25" y="15"/>
                  </a:cubicBezTo>
                  <a:cubicBezTo>
                    <a:pt x="32" y="22"/>
                    <a:pt x="36" y="32"/>
                    <a:pt x="37" y="42"/>
                  </a:cubicBezTo>
                  <a:cubicBezTo>
                    <a:pt x="47" y="39"/>
                    <a:pt x="56" y="35"/>
                    <a:pt x="64" y="29"/>
                  </a:cubicBezTo>
                  <a:cubicBezTo>
                    <a:pt x="54" y="40"/>
                    <a:pt x="41" y="49"/>
                    <a:pt x="26" y="51"/>
                  </a:cubicBezTo>
                  <a:cubicBezTo>
                    <a:pt x="27" y="41"/>
                    <a:pt x="25" y="30"/>
                    <a:pt x="21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37"/>
            <p:cNvSpPr>
              <a:spLocks/>
            </p:cNvSpPr>
            <p:nvPr/>
          </p:nvSpPr>
          <p:spPr bwMode="auto">
            <a:xfrm>
              <a:off x="1608138" y="3932238"/>
              <a:ext cx="1103312" cy="1098550"/>
            </a:xfrm>
            <a:custGeom>
              <a:avLst/>
              <a:gdLst>
                <a:gd name="T0" fmla="*/ 8 w 132"/>
                <a:gd name="T1" fmla="*/ 57 h 131"/>
                <a:gd name="T2" fmla="*/ 30 w 132"/>
                <a:gd name="T3" fmla="*/ 33 h 131"/>
                <a:gd name="T4" fmla="*/ 52 w 132"/>
                <a:gd name="T5" fmla="*/ 9 h 131"/>
                <a:gd name="T6" fmla="*/ 57 w 132"/>
                <a:gd name="T7" fmla="*/ 0 h 131"/>
                <a:gd name="T8" fmla="*/ 91 w 132"/>
                <a:gd name="T9" fmla="*/ 28 h 131"/>
                <a:gd name="T10" fmla="*/ 132 w 132"/>
                <a:gd name="T11" fmla="*/ 38 h 131"/>
                <a:gd name="T12" fmla="*/ 125 w 132"/>
                <a:gd name="T13" fmla="*/ 76 h 131"/>
                <a:gd name="T14" fmla="*/ 112 w 132"/>
                <a:gd name="T15" fmla="*/ 96 h 131"/>
                <a:gd name="T16" fmla="*/ 85 w 132"/>
                <a:gd name="T17" fmla="*/ 109 h 131"/>
                <a:gd name="T18" fmla="*/ 73 w 132"/>
                <a:gd name="T19" fmla="*/ 82 h 131"/>
                <a:gd name="T20" fmla="*/ 48 w 132"/>
                <a:gd name="T21" fmla="*/ 67 h 131"/>
                <a:gd name="T22" fmla="*/ 69 w 132"/>
                <a:gd name="T23" fmla="*/ 88 h 131"/>
                <a:gd name="T24" fmla="*/ 74 w 132"/>
                <a:gd name="T25" fmla="*/ 118 h 131"/>
                <a:gd name="T26" fmla="*/ 47 w 132"/>
                <a:gd name="T27" fmla="*/ 130 h 131"/>
                <a:gd name="T28" fmla="*/ 8 w 132"/>
                <a:gd name="T29" fmla="*/ 104 h 131"/>
                <a:gd name="T30" fmla="*/ 8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8" y="57"/>
                  </a:moveTo>
                  <a:cubicBezTo>
                    <a:pt x="13" y="47"/>
                    <a:pt x="22" y="40"/>
                    <a:pt x="30" y="33"/>
                  </a:cubicBezTo>
                  <a:cubicBezTo>
                    <a:pt x="38" y="25"/>
                    <a:pt x="47" y="18"/>
                    <a:pt x="52" y="9"/>
                  </a:cubicBezTo>
                  <a:cubicBezTo>
                    <a:pt x="54" y="6"/>
                    <a:pt x="56" y="3"/>
                    <a:pt x="57" y="0"/>
                  </a:cubicBezTo>
                  <a:cubicBezTo>
                    <a:pt x="66" y="11"/>
                    <a:pt x="78" y="21"/>
                    <a:pt x="91" y="28"/>
                  </a:cubicBezTo>
                  <a:cubicBezTo>
                    <a:pt x="104" y="34"/>
                    <a:pt x="118" y="37"/>
                    <a:pt x="132" y="38"/>
                  </a:cubicBezTo>
                  <a:cubicBezTo>
                    <a:pt x="132" y="51"/>
                    <a:pt x="130" y="64"/>
                    <a:pt x="125" y="76"/>
                  </a:cubicBezTo>
                  <a:cubicBezTo>
                    <a:pt x="122" y="83"/>
                    <a:pt x="117" y="90"/>
                    <a:pt x="112" y="96"/>
                  </a:cubicBezTo>
                  <a:cubicBezTo>
                    <a:pt x="104" y="102"/>
                    <a:pt x="95" y="106"/>
                    <a:pt x="85" y="109"/>
                  </a:cubicBezTo>
                  <a:cubicBezTo>
                    <a:pt x="84" y="99"/>
                    <a:pt x="80" y="89"/>
                    <a:pt x="73" y="82"/>
                  </a:cubicBezTo>
                  <a:cubicBezTo>
                    <a:pt x="66" y="74"/>
                    <a:pt x="57" y="69"/>
                    <a:pt x="48" y="67"/>
                  </a:cubicBezTo>
                  <a:cubicBezTo>
                    <a:pt x="57" y="72"/>
                    <a:pt x="64" y="79"/>
                    <a:pt x="69" y="88"/>
                  </a:cubicBezTo>
                  <a:cubicBezTo>
                    <a:pt x="73" y="97"/>
                    <a:pt x="75" y="108"/>
                    <a:pt x="74" y="118"/>
                  </a:cubicBezTo>
                  <a:cubicBezTo>
                    <a:pt x="69" y="126"/>
                    <a:pt x="57" y="131"/>
                    <a:pt x="47" y="130"/>
                  </a:cubicBezTo>
                  <a:cubicBezTo>
                    <a:pt x="31" y="129"/>
                    <a:pt x="16" y="119"/>
                    <a:pt x="8" y="104"/>
                  </a:cubicBezTo>
                  <a:cubicBezTo>
                    <a:pt x="0" y="90"/>
                    <a:pt x="0" y="71"/>
                    <a:pt x="8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38"/>
            <p:cNvSpPr>
              <a:spLocks/>
            </p:cNvSpPr>
            <p:nvPr/>
          </p:nvSpPr>
          <p:spPr bwMode="auto">
            <a:xfrm>
              <a:off x="2092325" y="4083050"/>
              <a:ext cx="409575" cy="536575"/>
            </a:xfrm>
            <a:custGeom>
              <a:avLst/>
              <a:gdLst>
                <a:gd name="T0" fmla="*/ 33 w 49"/>
                <a:gd name="T1" fmla="*/ 36 h 64"/>
                <a:gd name="T2" fmla="*/ 42 w 49"/>
                <a:gd name="T3" fmla="*/ 44 h 64"/>
                <a:gd name="T4" fmla="*/ 48 w 49"/>
                <a:gd name="T5" fmla="*/ 52 h 64"/>
                <a:gd name="T6" fmla="*/ 45 w 49"/>
                <a:gd name="T7" fmla="*/ 62 h 64"/>
                <a:gd name="T8" fmla="*/ 36 w 49"/>
                <a:gd name="T9" fmla="*/ 62 h 64"/>
                <a:gd name="T10" fmla="*/ 33 w 49"/>
                <a:gd name="T11" fmla="*/ 55 h 64"/>
                <a:gd name="T12" fmla="*/ 21 w 49"/>
                <a:gd name="T13" fmla="*/ 47 h 64"/>
                <a:gd name="T14" fmla="*/ 3 w 49"/>
                <a:gd name="T15" fmla="*/ 29 h 64"/>
                <a:gd name="T16" fmla="*/ 1 w 49"/>
                <a:gd name="T17" fmla="*/ 16 h 64"/>
                <a:gd name="T18" fmla="*/ 21 w 49"/>
                <a:gd name="T19" fmla="*/ 8 h 64"/>
                <a:gd name="T20" fmla="*/ 33 w 49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4">
                  <a:moveTo>
                    <a:pt x="33" y="36"/>
                  </a:moveTo>
                  <a:cubicBezTo>
                    <a:pt x="36" y="39"/>
                    <a:pt x="40" y="41"/>
                    <a:pt x="42" y="44"/>
                  </a:cubicBezTo>
                  <a:cubicBezTo>
                    <a:pt x="45" y="46"/>
                    <a:pt x="47" y="49"/>
                    <a:pt x="48" y="52"/>
                  </a:cubicBezTo>
                  <a:cubicBezTo>
                    <a:pt x="49" y="56"/>
                    <a:pt x="48" y="59"/>
                    <a:pt x="45" y="62"/>
                  </a:cubicBezTo>
                  <a:cubicBezTo>
                    <a:pt x="43" y="64"/>
                    <a:pt x="38" y="64"/>
                    <a:pt x="36" y="62"/>
                  </a:cubicBezTo>
                  <a:cubicBezTo>
                    <a:pt x="34" y="60"/>
                    <a:pt x="34" y="57"/>
                    <a:pt x="33" y="55"/>
                  </a:cubicBezTo>
                  <a:cubicBezTo>
                    <a:pt x="30" y="51"/>
                    <a:pt x="25" y="49"/>
                    <a:pt x="21" y="47"/>
                  </a:cubicBezTo>
                  <a:cubicBezTo>
                    <a:pt x="13" y="43"/>
                    <a:pt x="7" y="37"/>
                    <a:pt x="3" y="29"/>
                  </a:cubicBezTo>
                  <a:cubicBezTo>
                    <a:pt x="1" y="25"/>
                    <a:pt x="0" y="20"/>
                    <a:pt x="1" y="16"/>
                  </a:cubicBezTo>
                  <a:cubicBezTo>
                    <a:pt x="3" y="7"/>
                    <a:pt x="15" y="0"/>
                    <a:pt x="21" y="8"/>
                  </a:cubicBezTo>
                  <a:cubicBezTo>
                    <a:pt x="28" y="16"/>
                    <a:pt x="26" y="28"/>
                    <a:pt x="33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39"/>
            <p:cNvSpPr>
              <a:spLocks/>
            </p:cNvSpPr>
            <p:nvPr/>
          </p:nvSpPr>
          <p:spPr bwMode="auto">
            <a:xfrm>
              <a:off x="2293938" y="1976437"/>
              <a:ext cx="450850" cy="981075"/>
            </a:xfrm>
            <a:custGeom>
              <a:avLst/>
              <a:gdLst>
                <a:gd name="T0" fmla="*/ 6 w 54"/>
                <a:gd name="T1" fmla="*/ 35 h 117"/>
                <a:gd name="T2" fmla="*/ 6 w 54"/>
                <a:gd name="T3" fmla="*/ 17 h 117"/>
                <a:gd name="T4" fmla="*/ 15 w 54"/>
                <a:gd name="T5" fmla="*/ 3 h 117"/>
                <a:gd name="T6" fmla="*/ 31 w 54"/>
                <a:gd name="T7" fmla="*/ 5 h 117"/>
                <a:gd name="T8" fmla="*/ 42 w 54"/>
                <a:gd name="T9" fmla="*/ 17 h 117"/>
                <a:gd name="T10" fmla="*/ 46 w 54"/>
                <a:gd name="T11" fmla="*/ 82 h 117"/>
                <a:gd name="T12" fmla="*/ 5 w 54"/>
                <a:gd name="T13" fmla="*/ 97 h 117"/>
                <a:gd name="T14" fmla="*/ 4 w 54"/>
                <a:gd name="T15" fmla="*/ 73 h 117"/>
                <a:gd name="T16" fmla="*/ 6 w 54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17">
                  <a:moveTo>
                    <a:pt x="6" y="35"/>
                  </a:moveTo>
                  <a:cubicBezTo>
                    <a:pt x="6" y="29"/>
                    <a:pt x="5" y="23"/>
                    <a:pt x="6" y="17"/>
                  </a:cubicBezTo>
                  <a:cubicBezTo>
                    <a:pt x="6" y="11"/>
                    <a:pt x="9" y="5"/>
                    <a:pt x="15" y="3"/>
                  </a:cubicBezTo>
                  <a:cubicBezTo>
                    <a:pt x="20" y="0"/>
                    <a:pt x="26" y="1"/>
                    <a:pt x="31" y="5"/>
                  </a:cubicBezTo>
                  <a:cubicBezTo>
                    <a:pt x="36" y="8"/>
                    <a:pt x="39" y="12"/>
                    <a:pt x="42" y="17"/>
                  </a:cubicBezTo>
                  <a:cubicBezTo>
                    <a:pt x="52" y="37"/>
                    <a:pt x="54" y="61"/>
                    <a:pt x="46" y="82"/>
                  </a:cubicBezTo>
                  <a:cubicBezTo>
                    <a:pt x="40" y="96"/>
                    <a:pt x="18" y="117"/>
                    <a:pt x="5" y="97"/>
                  </a:cubicBezTo>
                  <a:cubicBezTo>
                    <a:pt x="0" y="90"/>
                    <a:pt x="3" y="81"/>
                    <a:pt x="4" y="73"/>
                  </a:cubicBezTo>
                  <a:cubicBezTo>
                    <a:pt x="7" y="60"/>
                    <a:pt x="7" y="48"/>
                    <a:pt x="6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40"/>
            <p:cNvSpPr>
              <a:spLocks/>
            </p:cNvSpPr>
            <p:nvPr/>
          </p:nvSpPr>
          <p:spPr bwMode="auto">
            <a:xfrm>
              <a:off x="1717675" y="2597150"/>
              <a:ext cx="1795462" cy="1511300"/>
            </a:xfrm>
            <a:custGeom>
              <a:avLst/>
              <a:gdLst>
                <a:gd name="T0" fmla="*/ 117 w 215"/>
                <a:gd name="T1" fmla="*/ 3 h 180"/>
                <a:gd name="T2" fmla="*/ 179 w 215"/>
                <a:gd name="T3" fmla="*/ 54 h 180"/>
                <a:gd name="T4" fmla="*/ 193 w 215"/>
                <a:gd name="T5" fmla="*/ 86 h 180"/>
                <a:gd name="T6" fmla="*/ 212 w 215"/>
                <a:gd name="T7" fmla="*/ 110 h 180"/>
                <a:gd name="T8" fmla="*/ 208 w 215"/>
                <a:gd name="T9" fmla="*/ 134 h 180"/>
                <a:gd name="T10" fmla="*/ 191 w 215"/>
                <a:gd name="T11" fmla="*/ 151 h 180"/>
                <a:gd name="T12" fmla="*/ 95 w 215"/>
                <a:gd name="T13" fmla="*/ 175 h 180"/>
                <a:gd name="T14" fmla="*/ 18 w 215"/>
                <a:gd name="T15" fmla="*/ 115 h 180"/>
                <a:gd name="T16" fmla="*/ 73 w 215"/>
                <a:gd name="T17" fmla="*/ 4 h 180"/>
                <a:gd name="T18" fmla="*/ 117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117" y="3"/>
                  </a:moveTo>
                  <a:cubicBezTo>
                    <a:pt x="144" y="9"/>
                    <a:pt x="168" y="29"/>
                    <a:pt x="179" y="54"/>
                  </a:cubicBezTo>
                  <a:cubicBezTo>
                    <a:pt x="184" y="65"/>
                    <a:pt x="186" y="76"/>
                    <a:pt x="193" y="86"/>
                  </a:cubicBezTo>
                  <a:cubicBezTo>
                    <a:pt x="199" y="94"/>
                    <a:pt x="209" y="100"/>
                    <a:pt x="212" y="110"/>
                  </a:cubicBezTo>
                  <a:cubicBezTo>
                    <a:pt x="215" y="118"/>
                    <a:pt x="213" y="127"/>
                    <a:pt x="208" y="134"/>
                  </a:cubicBezTo>
                  <a:cubicBezTo>
                    <a:pt x="204" y="141"/>
                    <a:pt x="198" y="146"/>
                    <a:pt x="191" y="151"/>
                  </a:cubicBezTo>
                  <a:cubicBezTo>
                    <a:pt x="163" y="170"/>
                    <a:pt x="128" y="180"/>
                    <a:pt x="95" y="175"/>
                  </a:cubicBezTo>
                  <a:cubicBezTo>
                    <a:pt x="61" y="169"/>
                    <a:pt x="30" y="147"/>
                    <a:pt x="18" y="115"/>
                  </a:cubicBezTo>
                  <a:cubicBezTo>
                    <a:pt x="0" y="68"/>
                    <a:pt x="25" y="18"/>
                    <a:pt x="73" y="4"/>
                  </a:cubicBezTo>
                  <a:cubicBezTo>
                    <a:pt x="87" y="0"/>
                    <a:pt x="102" y="0"/>
                    <a:pt x="117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41"/>
            <p:cNvSpPr>
              <a:spLocks/>
            </p:cNvSpPr>
            <p:nvPr/>
          </p:nvSpPr>
          <p:spPr bwMode="auto">
            <a:xfrm>
              <a:off x="823913" y="2413000"/>
              <a:ext cx="1385887" cy="1409700"/>
            </a:xfrm>
            <a:custGeom>
              <a:avLst/>
              <a:gdLst>
                <a:gd name="T0" fmla="*/ 135 w 166"/>
                <a:gd name="T1" fmla="*/ 39 h 168"/>
                <a:gd name="T2" fmla="*/ 82 w 166"/>
                <a:gd name="T3" fmla="*/ 3 h 168"/>
                <a:gd name="T4" fmla="*/ 21 w 166"/>
                <a:gd name="T5" fmla="*/ 22 h 168"/>
                <a:gd name="T6" fmla="*/ 2 w 166"/>
                <a:gd name="T7" fmla="*/ 95 h 168"/>
                <a:gd name="T8" fmla="*/ 16 w 166"/>
                <a:gd name="T9" fmla="*/ 140 h 168"/>
                <a:gd name="T10" fmla="*/ 73 w 166"/>
                <a:gd name="T11" fmla="*/ 166 h 168"/>
                <a:gd name="T12" fmla="*/ 131 w 166"/>
                <a:gd name="T13" fmla="*/ 151 h 168"/>
                <a:gd name="T14" fmla="*/ 135 w 166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68">
                  <a:moveTo>
                    <a:pt x="135" y="39"/>
                  </a:moveTo>
                  <a:cubicBezTo>
                    <a:pt x="123" y="21"/>
                    <a:pt x="103" y="7"/>
                    <a:pt x="82" y="3"/>
                  </a:cubicBezTo>
                  <a:cubicBezTo>
                    <a:pt x="60" y="0"/>
                    <a:pt x="36" y="6"/>
                    <a:pt x="21" y="22"/>
                  </a:cubicBezTo>
                  <a:cubicBezTo>
                    <a:pt x="3" y="41"/>
                    <a:pt x="0" y="69"/>
                    <a:pt x="2" y="95"/>
                  </a:cubicBezTo>
                  <a:cubicBezTo>
                    <a:pt x="3" y="111"/>
                    <a:pt x="7" y="127"/>
                    <a:pt x="16" y="140"/>
                  </a:cubicBezTo>
                  <a:cubicBezTo>
                    <a:pt x="29" y="157"/>
                    <a:pt x="51" y="165"/>
                    <a:pt x="73" y="166"/>
                  </a:cubicBezTo>
                  <a:cubicBezTo>
                    <a:pt x="93" y="168"/>
                    <a:pt x="115" y="163"/>
                    <a:pt x="131" y="151"/>
                  </a:cubicBezTo>
                  <a:cubicBezTo>
                    <a:pt x="166" y="125"/>
                    <a:pt x="158" y="71"/>
                    <a:pt x="135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42"/>
            <p:cNvSpPr>
              <a:spLocks/>
            </p:cNvSpPr>
            <p:nvPr/>
          </p:nvSpPr>
          <p:spPr bwMode="auto">
            <a:xfrm>
              <a:off x="1090613" y="2697163"/>
              <a:ext cx="944562" cy="957263"/>
            </a:xfrm>
            <a:custGeom>
              <a:avLst/>
              <a:gdLst>
                <a:gd name="T0" fmla="*/ 55 w 113"/>
                <a:gd name="T1" fmla="*/ 114 h 114"/>
                <a:gd name="T2" fmla="*/ 91 w 113"/>
                <a:gd name="T3" fmla="*/ 103 h 114"/>
                <a:gd name="T4" fmla="*/ 89 w 113"/>
                <a:gd name="T5" fmla="*/ 26 h 114"/>
                <a:gd name="T6" fmla="*/ 52 w 113"/>
                <a:gd name="T7" fmla="*/ 1 h 114"/>
                <a:gd name="T8" fmla="*/ 44 w 113"/>
                <a:gd name="T9" fmla="*/ 0 h 114"/>
                <a:gd name="T10" fmla="*/ 14 w 113"/>
                <a:gd name="T11" fmla="*/ 12 h 114"/>
                <a:gd name="T12" fmla="*/ 2 w 113"/>
                <a:gd name="T13" fmla="*/ 65 h 114"/>
                <a:gd name="T14" fmla="*/ 11 w 113"/>
                <a:gd name="T15" fmla="*/ 97 h 114"/>
                <a:gd name="T16" fmla="*/ 49 w 113"/>
                <a:gd name="T17" fmla="*/ 114 h 114"/>
                <a:gd name="T18" fmla="*/ 55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5" y="114"/>
                  </a:moveTo>
                  <a:cubicBezTo>
                    <a:pt x="69" y="114"/>
                    <a:pt x="82" y="110"/>
                    <a:pt x="91" y="103"/>
                  </a:cubicBezTo>
                  <a:cubicBezTo>
                    <a:pt x="113" y="87"/>
                    <a:pt x="104" y="48"/>
                    <a:pt x="89" y="26"/>
                  </a:cubicBezTo>
                  <a:cubicBezTo>
                    <a:pt x="80" y="13"/>
                    <a:pt x="66" y="3"/>
                    <a:pt x="52" y="1"/>
                  </a:cubicBezTo>
                  <a:cubicBezTo>
                    <a:pt x="49" y="0"/>
                    <a:pt x="47" y="0"/>
                    <a:pt x="44" y="0"/>
                  </a:cubicBezTo>
                  <a:cubicBezTo>
                    <a:pt x="33" y="0"/>
                    <a:pt x="21" y="5"/>
                    <a:pt x="14" y="12"/>
                  </a:cubicBezTo>
                  <a:cubicBezTo>
                    <a:pt x="0" y="27"/>
                    <a:pt x="0" y="52"/>
                    <a:pt x="2" y="65"/>
                  </a:cubicBezTo>
                  <a:cubicBezTo>
                    <a:pt x="3" y="80"/>
                    <a:pt x="6" y="90"/>
                    <a:pt x="11" y="97"/>
                  </a:cubicBezTo>
                  <a:cubicBezTo>
                    <a:pt x="18" y="106"/>
                    <a:pt x="32" y="113"/>
                    <a:pt x="49" y="114"/>
                  </a:cubicBezTo>
                  <a:cubicBezTo>
                    <a:pt x="51" y="114"/>
                    <a:pt x="53" y="114"/>
                    <a:pt x="55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Oval 43"/>
            <p:cNvSpPr>
              <a:spLocks noChangeArrowheads="1"/>
            </p:cNvSpPr>
            <p:nvPr/>
          </p:nvSpPr>
          <p:spPr bwMode="auto">
            <a:xfrm>
              <a:off x="2335213" y="3276600"/>
              <a:ext cx="450850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44"/>
            <p:cNvSpPr>
              <a:spLocks noChangeArrowheads="1"/>
            </p:cNvSpPr>
            <p:nvPr/>
          </p:nvSpPr>
          <p:spPr bwMode="auto">
            <a:xfrm>
              <a:off x="3278188" y="3319463"/>
              <a:ext cx="376237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45"/>
            <p:cNvSpPr>
              <a:spLocks noEditPoints="1"/>
            </p:cNvSpPr>
            <p:nvPr/>
          </p:nvSpPr>
          <p:spPr bwMode="auto">
            <a:xfrm>
              <a:off x="2393950" y="3335338"/>
              <a:ext cx="333375" cy="336550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38 w 40"/>
                <a:gd name="T7" fmla="*/ 12 h 40"/>
                <a:gd name="T8" fmla="*/ 31 w 40"/>
                <a:gd name="T9" fmla="*/ 17 h 40"/>
                <a:gd name="T10" fmla="*/ 22 w 40"/>
                <a:gd name="T11" fmla="*/ 8 h 40"/>
                <a:gd name="T12" fmla="*/ 27 w 40"/>
                <a:gd name="T13" fmla="*/ 1 h 40"/>
                <a:gd name="T14" fmla="*/ 20 w 40"/>
                <a:gd name="T15" fmla="*/ 0 h 40"/>
                <a:gd name="T16" fmla="*/ 0 w 40"/>
                <a:gd name="T17" fmla="*/ 20 h 40"/>
                <a:gd name="T18" fmla="*/ 15 w 40"/>
                <a:gd name="T19" fmla="*/ 20 h 40"/>
                <a:gd name="T20" fmla="*/ 19 w 40"/>
                <a:gd name="T21" fmla="*/ 16 h 40"/>
                <a:gd name="T22" fmla="*/ 23 w 40"/>
                <a:gd name="T23" fmla="*/ 20 h 40"/>
                <a:gd name="T24" fmla="*/ 19 w 40"/>
                <a:gd name="T25" fmla="*/ 24 h 40"/>
                <a:gd name="T26" fmla="*/ 15 w 40"/>
                <a:gd name="T2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7"/>
                    <a:pt x="39" y="14"/>
                    <a:pt x="38" y="12"/>
                  </a:cubicBezTo>
                  <a:cubicBezTo>
                    <a:pt x="37" y="14"/>
                    <a:pt x="34" y="17"/>
                    <a:pt x="31" y="17"/>
                  </a:cubicBezTo>
                  <a:cubicBezTo>
                    <a:pt x="26" y="17"/>
                    <a:pt x="22" y="13"/>
                    <a:pt x="22" y="8"/>
                  </a:cubicBezTo>
                  <a:cubicBezTo>
                    <a:pt x="22" y="5"/>
                    <a:pt x="24" y="2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5" y="20"/>
                  </a:moveTo>
                  <a:cubicBezTo>
                    <a:pt x="15" y="17"/>
                    <a:pt x="17" y="16"/>
                    <a:pt x="19" y="16"/>
                  </a:cubicBezTo>
                  <a:cubicBezTo>
                    <a:pt x="21" y="16"/>
                    <a:pt x="23" y="17"/>
                    <a:pt x="23" y="20"/>
                  </a:cubicBezTo>
                  <a:cubicBezTo>
                    <a:pt x="23" y="22"/>
                    <a:pt x="21" y="24"/>
                    <a:pt x="19" y="24"/>
                  </a:cubicBezTo>
                  <a:cubicBezTo>
                    <a:pt x="17" y="24"/>
                    <a:pt x="15" y="22"/>
                    <a:pt x="15" y="2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Oval 46"/>
            <p:cNvSpPr>
              <a:spLocks noChangeArrowheads="1"/>
            </p:cNvSpPr>
            <p:nvPr/>
          </p:nvSpPr>
          <p:spPr bwMode="auto">
            <a:xfrm>
              <a:off x="3413125" y="3360738"/>
              <a:ext cx="100012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47"/>
            <p:cNvSpPr>
              <a:spLocks/>
            </p:cNvSpPr>
            <p:nvPr/>
          </p:nvSpPr>
          <p:spPr bwMode="auto">
            <a:xfrm>
              <a:off x="2084388" y="3746500"/>
              <a:ext cx="927100" cy="461963"/>
            </a:xfrm>
            <a:custGeom>
              <a:avLst/>
              <a:gdLst>
                <a:gd name="T0" fmla="*/ 2 w 111"/>
                <a:gd name="T1" fmla="*/ 55 h 55"/>
                <a:gd name="T2" fmla="*/ 3 w 111"/>
                <a:gd name="T3" fmla="*/ 55 h 55"/>
                <a:gd name="T4" fmla="*/ 109 w 111"/>
                <a:gd name="T5" fmla="*/ 3 h 55"/>
                <a:gd name="T6" fmla="*/ 111 w 111"/>
                <a:gd name="T7" fmla="*/ 1 h 55"/>
                <a:gd name="T8" fmla="*/ 109 w 111"/>
                <a:gd name="T9" fmla="*/ 0 h 55"/>
                <a:gd name="T10" fmla="*/ 1 w 111"/>
                <a:gd name="T11" fmla="*/ 53 h 55"/>
                <a:gd name="T12" fmla="*/ 1 w 111"/>
                <a:gd name="T13" fmla="*/ 55 h 55"/>
                <a:gd name="T14" fmla="*/ 2 w 111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55">
                  <a:moveTo>
                    <a:pt x="2" y="55"/>
                  </a:moveTo>
                  <a:cubicBezTo>
                    <a:pt x="2" y="55"/>
                    <a:pt x="2" y="55"/>
                    <a:pt x="3" y="55"/>
                  </a:cubicBezTo>
                  <a:cubicBezTo>
                    <a:pt x="32" y="27"/>
                    <a:pt x="70" y="9"/>
                    <a:pt x="109" y="3"/>
                  </a:cubicBezTo>
                  <a:cubicBezTo>
                    <a:pt x="110" y="3"/>
                    <a:pt x="111" y="2"/>
                    <a:pt x="111" y="1"/>
                  </a:cubicBezTo>
                  <a:cubicBezTo>
                    <a:pt x="110" y="1"/>
                    <a:pt x="110" y="0"/>
                    <a:pt x="109" y="0"/>
                  </a:cubicBezTo>
                  <a:cubicBezTo>
                    <a:pt x="69" y="6"/>
                    <a:pt x="30" y="25"/>
                    <a:pt x="1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48"/>
            <p:cNvSpPr>
              <a:spLocks/>
            </p:cNvSpPr>
            <p:nvPr/>
          </p:nvSpPr>
          <p:spPr bwMode="auto">
            <a:xfrm>
              <a:off x="2376488" y="3822700"/>
              <a:ext cx="642937" cy="587375"/>
            </a:xfrm>
            <a:custGeom>
              <a:avLst/>
              <a:gdLst>
                <a:gd name="T0" fmla="*/ 2 w 77"/>
                <a:gd name="T1" fmla="*/ 70 h 70"/>
                <a:gd name="T2" fmla="*/ 3 w 77"/>
                <a:gd name="T3" fmla="*/ 69 h 70"/>
                <a:gd name="T4" fmla="*/ 76 w 77"/>
                <a:gd name="T5" fmla="*/ 3 h 70"/>
                <a:gd name="T6" fmla="*/ 77 w 77"/>
                <a:gd name="T7" fmla="*/ 1 h 70"/>
                <a:gd name="T8" fmla="*/ 75 w 77"/>
                <a:gd name="T9" fmla="*/ 0 h 70"/>
                <a:gd name="T10" fmla="*/ 0 w 77"/>
                <a:gd name="T11" fmla="*/ 68 h 70"/>
                <a:gd name="T12" fmla="*/ 1 w 77"/>
                <a:gd name="T13" fmla="*/ 69 h 70"/>
                <a:gd name="T14" fmla="*/ 2 w 77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0">
                  <a:moveTo>
                    <a:pt x="2" y="70"/>
                  </a:moveTo>
                  <a:cubicBezTo>
                    <a:pt x="2" y="70"/>
                    <a:pt x="3" y="69"/>
                    <a:pt x="3" y="69"/>
                  </a:cubicBezTo>
                  <a:cubicBezTo>
                    <a:pt x="18" y="39"/>
                    <a:pt x="45" y="15"/>
                    <a:pt x="76" y="3"/>
                  </a:cubicBezTo>
                  <a:cubicBezTo>
                    <a:pt x="77" y="3"/>
                    <a:pt x="77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43" y="12"/>
                    <a:pt x="16" y="37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cubicBezTo>
                    <a:pt x="1" y="70"/>
                    <a:pt x="1" y="70"/>
                    <a:pt x="2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9368752" y="4359449"/>
            <a:ext cx="1999264" cy="2078857"/>
            <a:chOff x="8648700" y="1976437"/>
            <a:chExt cx="3349625" cy="3482976"/>
          </a:xfrm>
        </p:grpSpPr>
        <p:sp>
          <p:nvSpPr>
            <p:cNvPr id="159" name="Oval 49"/>
            <p:cNvSpPr>
              <a:spLocks noChangeArrowheads="1"/>
            </p:cNvSpPr>
            <p:nvPr/>
          </p:nvSpPr>
          <p:spPr bwMode="auto">
            <a:xfrm>
              <a:off x="8748713" y="4864100"/>
              <a:ext cx="2598737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50"/>
            <p:cNvSpPr>
              <a:spLocks/>
            </p:cNvSpPr>
            <p:nvPr/>
          </p:nvSpPr>
          <p:spPr bwMode="auto">
            <a:xfrm>
              <a:off x="9483725" y="4737100"/>
              <a:ext cx="560387" cy="328613"/>
            </a:xfrm>
            <a:custGeom>
              <a:avLst/>
              <a:gdLst>
                <a:gd name="T0" fmla="*/ 15 w 67"/>
                <a:gd name="T1" fmla="*/ 10 h 39"/>
                <a:gd name="T2" fmla="*/ 2 w 67"/>
                <a:gd name="T3" fmla="*/ 20 h 39"/>
                <a:gd name="T4" fmla="*/ 5 w 67"/>
                <a:gd name="T5" fmla="*/ 36 h 39"/>
                <a:gd name="T6" fmla="*/ 21 w 67"/>
                <a:gd name="T7" fmla="*/ 35 h 39"/>
                <a:gd name="T8" fmla="*/ 36 w 67"/>
                <a:gd name="T9" fmla="*/ 26 h 39"/>
                <a:gd name="T10" fmla="*/ 52 w 67"/>
                <a:gd name="T11" fmla="*/ 25 h 39"/>
                <a:gd name="T12" fmla="*/ 66 w 67"/>
                <a:gd name="T13" fmla="*/ 17 h 39"/>
                <a:gd name="T14" fmla="*/ 62 w 67"/>
                <a:gd name="T15" fmla="*/ 5 h 39"/>
                <a:gd name="T16" fmla="*/ 50 w 67"/>
                <a:gd name="T17" fmla="*/ 1 h 39"/>
                <a:gd name="T18" fmla="*/ 33 w 67"/>
                <a:gd name="T19" fmla="*/ 3 h 39"/>
                <a:gd name="T20" fmla="*/ 15 w 67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15" y="10"/>
                  </a:moveTo>
                  <a:cubicBezTo>
                    <a:pt x="10" y="12"/>
                    <a:pt x="5" y="16"/>
                    <a:pt x="2" y="20"/>
                  </a:cubicBezTo>
                  <a:cubicBezTo>
                    <a:pt x="0" y="25"/>
                    <a:pt x="1" y="32"/>
                    <a:pt x="5" y="36"/>
                  </a:cubicBezTo>
                  <a:cubicBezTo>
                    <a:pt x="10" y="39"/>
                    <a:pt x="16" y="38"/>
                    <a:pt x="21" y="35"/>
                  </a:cubicBezTo>
                  <a:cubicBezTo>
                    <a:pt x="26" y="32"/>
                    <a:pt x="31" y="28"/>
                    <a:pt x="36" y="26"/>
                  </a:cubicBezTo>
                  <a:cubicBezTo>
                    <a:pt x="42" y="25"/>
                    <a:pt x="47" y="25"/>
                    <a:pt x="52" y="25"/>
                  </a:cubicBezTo>
                  <a:cubicBezTo>
                    <a:pt x="58" y="24"/>
                    <a:pt x="64" y="22"/>
                    <a:pt x="66" y="17"/>
                  </a:cubicBezTo>
                  <a:cubicBezTo>
                    <a:pt x="67" y="13"/>
                    <a:pt x="66" y="8"/>
                    <a:pt x="62" y="5"/>
                  </a:cubicBezTo>
                  <a:cubicBezTo>
                    <a:pt x="59" y="2"/>
                    <a:pt x="54" y="0"/>
                    <a:pt x="50" y="1"/>
                  </a:cubicBezTo>
                  <a:cubicBezTo>
                    <a:pt x="44" y="1"/>
                    <a:pt x="39" y="2"/>
                    <a:pt x="33" y="3"/>
                  </a:cubicBezTo>
                  <a:cubicBezTo>
                    <a:pt x="27" y="5"/>
                    <a:pt x="20" y="7"/>
                    <a:pt x="15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51"/>
            <p:cNvSpPr>
              <a:spLocks/>
            </p:cNvSpPr>
            <p:nvPr/>
          </p:nvSpPr>
          <p:spPr bwMode="auto">
            <a:xfrm>
              <a:off x="9542463" y="4435475"/>
              <a:ext cx="460375" cy="469900"/>
            </a:xfrm>
            <a:custGeom>
              <a:avLst/>
              <a:gdLst>
                <a:gd name="T0" fmla="*/ 1 w 55"/>
                <a:gd name="T1" fmla="*/ 29 h 56"/>
                <a:gd name="T2" fmla="*/ 20 w 55"/>
                <a:gd name="T3" fmla="*/ 53 h 56"/>
                <a:gd name="T4" fmla="*/ 49 w 55"/>
                <a:gd name="T5" fmla="*/ 42 h 56"/>
                <a:gd name="T6" fmla="*/ 47 w 55"/>
                <a:gd name="T7" fmla="*/ 11 h 56"/>
                <a:gd name="T8" fmla="*/ 23 w 55"/>
                <a:gd name="T9" fmla="*/ 0 h 56"/>
                <a:gd name="T10" fmla="*/ 4 w 55"/>
                <a:gd name="T11" fmla="*/ 14 h 56"/>
                <a:gd name="T12" fmla="*/ 1 w 55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1" y="29"/>
                  </a:moveTo>
                  <a:cubicBezTo>
                    <a:pt x="2" y="40"/>
                    <a:pt x="10" y="50"/>
                    <a:pt x="20" y="53"/>
                  </a:cubicBezTo>
                  <a:cubicBezTo>
                    <a:pt x="31" y="56"/>
                    <a:pt x="43" y="51"/>
                    <a:pt x="49" y="42"/>
                  </a:cubicBezTo>
                  <a:cubicBezTo>
                    <a:pt x="55" y="33"/>
                    <a:pt x="54" y="19"/>
                    <a:pt x="47" y="11"/>
                  </a:cubicBezTo>
                  <a:cubicBezTo>
                    <a:pt x="41" y="4"/>
                    <a:pt x="32" y="0"/>
                    <a:pt x="23" y="0"/>
                  </a:cubicBezTo>
                  <a:cubicBezTo>
                    <a:pt x="14" y="0"/>
                    <a:pt x="8" y="7"/>
                    <a:pt x="4" y="14"/>
                  </a:cubicBezTo>
                  <a:cubicBezTo>
                    <a:pt x="1" y="18"/>
                    <a:pt x="0" y="24"/>
                    <a:pt x="1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52"/>
            <p:cNvSpPr>
              <a:spLocks/>
            </p:cNvSpPr>
            <p:nvPr/>
          </p:nvSpPr>
          <p:spPr bwMode="auto">
            <a:xfrm>
              <a:off x="10044113" y="4938713"/>
              <a:ext cx="400050" cy="150813"/>
            </a:xfrm>
            <a:custGeom>
              <a:avLst/>
              <a:gdLst>
                <a:gd name="T0" fmla="*/ 25 w 48"/>
                <a:gd name="T1" fmla="*/ 18 h 18"/>
                <a:gd name="T2" fmla="*/ 48 w 48"/>
                <a:gd name="T3" fmla="*/ 14 h 18"/>
                <a:gd name="T4" fmla="*/ 44 w 48"/>
                <a:gd name="T5" fmla="*/ 4 h 18"/>
                <a:gd name="T6" fmla="*/ 30 w 48"/>
                <a:gd name="T7" fmla="*/ 0 h 18"/>
                <a:gd name="T8" fmla="*/ 13 w 48"/>
                <a:gd name="T9" fmla="*/ 3 h 18"/>
                <a:gd name="T10" fmla="*/ 0 w 48"/>
                <a:gd name="T11" fmla="*/ 6 h 18"/>
                <a:gd name="T12" fmla="*/ 25 w 4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25" y="18"/>
                  </a:moveTo>
                  <a:cubicBezTo>
                    <a:pt x="33" y="18"/>
                    <a:pt x="41" y="17"/>
                    <a:pt x="48" y="14"/>
                  </a:cubicBezTo>
                  <a:cubicBezTo>
                    <a:pt x="48" y="10"/>
                    <a:pt x="46" y="7"/>
                    <a:pt x="44" y="4"/>
                  </a:cubicBezTo>
                  <a:cubicBezTo>
                    <a:pt x="40" y="1"/>
                    <a:pt x="35" y="0"/>
                    <a:pt x="30" y="0"/>
                  </a:cubicBezTo>
                  <a:cubicBezTo>
                    <a:pt x="24" y="0"/>
                    <a:pt x="19" y="2"/>
                    <a:pt x="13" y="3"/>
                  </a:cubicBezTo>
                  <a:cubicBezTo>
                    <a:pt x="9" y="4"/>
                    <a:pt x="4" y="5"/>
                    <a:pt x="0" y="6"/>
                  </a:cubicBezTo>
                  <a:cubicBezTo>
                    <a:pt x="6" y="13"/>
                    <a:pt x="16" y="17"/>
                    <a:pt x="25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53"/>
            <p:cNvSpPr>
              <a:spLocks/>
            </p:cNvSpPr>
            <p:nvPr/>
          </p:nvSpPr>
          <p:spPr bwMode="auto">
            <a:xfrm>
              <a:off x="9852025" y="4989513"/>
              <a:ext cx="592137" cy="293688"/>
            </a:xfrm>
            <a:custGeom>
              <a:avLst/>
              <a:gdLst>
                <a:gd name="T0" fmla="*/ 48 w 71"/>
                <a:gd name="T1" fmla="*/ 12 h 35"/>
                <a:gd name="T2" fmla="*/ 23 w 71"/>
                <a:gd name="T3" fmla="*/ 0 h 35"/>
                <a:gd name="T4" fmla="*/ 16 w 71"/>
                <a:gd name="T5" fmla="*/ 3 h 35"/>
                <a:gd name="T6" fmla="*/ 3 w 71"/>
                <a:gd name="T7" fmla="*/ 15 h 35"/>
                <a:gd name="T8" fmla="*/ 6 w 71"/>
                <a:gd name="T9" fmla="*/ 31 h 35"/>
                <a:gd name="T10" fmla="*/ 23 w 71"/>
                <a:gd name="T11" fmla="*/ 30 h 35"/>
                <a:gd name="T12" fmla="*/ 39 w 71"/>
                <a:gd name="T13" fmla="*/ 21 h 35"/>
                <a:gd name="T14" fmla="*/ 56 w 71"/>
                <a:gd name="T15" fmla="*/ 19 h 35"/>
                <a:gd name="T16" fmla="*/ 70 w 71"/>
                <a:gd name="T17" fmla="*/ 11 h 35"/>
                <a:gd name="T18" fmla="*/ 71 w 71"/>
                <a:gd name="T19" fmla="*/ 8 h 35"/>
                <a:gd name="T20" fmla="*/ 48 w 71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5">
                  <a:moveTo>
                    <a:pt x="48" y="12"/>
                  </a:moveTo>
                  <a:cubicBezTo>
                    <a:pt x="39" y="11"/>
                    <a:pt x="29" y="7"/>
                    <a:pt x="23" y="0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1" y="6"/>
                    <a:pt x="6" y="10"/>
                    <a:pt x="3" y="15"/>
                  </a:cubicBezTo>
                  <a:cubicBezTo>
                    <a:pt x="0" y="20"/>
                    <a:pt x="1" y="27"/>
                    <a:pt x="6" y="31"/>
                  </a:cubicBezTo>
                  <a:cubicBezTo>
                    <a:pt x="11" y="35"/>
                    <a:pt x="18" y="33"/>
                    <a:pt x="23" y="30"/>
                  </a:cubicBezTo>
                  <a:cubicBezTo>
                    <a:pt x="29" y="27"/>
                    <a:pt x="33" y="23"/>
                    <a:pt x="39" y="21"/>
                  </a:cubicBezTo>
                  <a:cubicBezTo>
                    <a:pt x="45" y="19"/>
                    <a:pt x="51" y="20"/>
                    <a:pt x="56" y="19"/>
                  </a:cubicBezTo>
                  <a:cubicBezTo>
                    <a:pt x="62" y="19"/>
                    <a:pt x="68" y="16"/>
                    <a:pt x="70" y="11"/>
                  </a:cubicBezTo>
                  <a:cubicBezTo>
                    <a:pt x="71" y="10"/>
                    <a:pt x="71" y="9"/>
                    <a:pt x="71" y="8"/>
                  </a:cubicBezTo>
                  <a:cubicBezTo>
                    <a:pt x="64" y="11"/>
                    <a:pt x="56" y="12"/>
                    <a:pt x="48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54"/>
            <p:cNvSpPr>
              <a:spLocks/>
            </p:cNvSpPr>
            <p:nvPr/>
          </p:nvSpPr>
          <p:spPr bwMode="auto">
            <a:xfrm>
              <a:off x="9350375" y="4040188"/>
              <a:ext cx="401637" cy="538163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3 h 64"/>
                <a:gd name="T4" fmla="*/ 0 w 48"/>
                <a:gd name="T5" fmla="*/ 52 h 64"/>
                <a:gd name="T6" fmla="*/ 3 w 48"/>
                <a:gd name="T7" fmla="*/ 61 h 64"/>
                <a:gd name="T8" fmla="*/ 12 w 48"/>
                <a:gd name="T9" fmla="*/ 61 h 64"/>
                <a:gd name="T10" fmla="*/ 15 w 48"/>
                <a:gd name="T11" fmla="*/ 55 h 64"/>
                <a:gd name="T12" fmla="*/ 27 w 48"/>
                <a:gd name="T13" fmla="*/ 47 h 64"/>
                <a:gd name="T14" fmla="*/ 45 w 48"/>
                <a:gd name="T15" fmla="*/ 28 h 64"/>
                <a:gd name="T16" fmla="*/ 47 w 48"/>
                <a:gd name="T17" fmla="*/ 15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8" y="41"/>
                    <a:pt x="6" y="43"/>
                  </a:cubicBezTo>
                  <a:cubicBezTo>
                    <a:pt x="3" y="46"/>
                    <a:pt x="1" y="49"/>
                    <a:pt x="0" y="52"/>
                  </a:cubicBezTo>
                  <a:cubicBezTo>
                    <a:pt x="0" y="55"/>
                    <a:pt x="0" y="59"/>
                    <a:pt x="3" y="61"/>
                  </a:cubicBezTo>
                  <a:cubicBezTo>
                    <a:pt x="5" y="63"/>
                    <a:pt x="10" y="64"/>
                    <a:pt x="12" y="61"/>
                  </a:cubicBezTo>
                  <a:cubicBezTo>
                    <a:pt x="14" y="60"/>
                    <a:pt x="14" y="57"/>
                    <a:pt x="15" y="55"/>
                  </a:cubicBezTo>
                  <a:cubicBezTo>
                    <a:pt x="18" y="50"/>
                    <a:pt x="23" y="49"/>
                    <a:pt x="27" y="47"/>
                  </a:cubicBezTo>
                  <a:cubicBezTo>
                    <a:pt x="35" y="43"/>
                    <a:pt x="42" y="36"/>
                    <a:pt x="45" y="28"/>
                  </a:cubicBezTo>
                  <a:cubicBezTo>
                    <a:pt x="47" y="24"/>
                    <a:pt x="48" y="20"/>
                    <a:pt x="47" y="15"/>
                  </a:cubicBezTo>
                  <a:cubicBezTo>
                    <a:pt x="45" y="6"/>
                    <a:pt x="33" y="0"/>
                    <a:pt x="27" y="8"/>
                  </a:cubicBezTo>
                  <a:cubicBezTo>
                    <a:pt x="20" y="16"/>
                    <a:pt x="22" y="28"/>
                    <a:pt x="15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55"/>
            <p:cNvSpPr>
              <a:spLocks/>
            </p:cNvSpPr>
            <p:nvPr/>
          </p:nvSpPr>
          <p:spPr bwMode="auto">
            <a:xfrm>
              <a:off x="10420350" y="3067050"/>
              <a:ext cx="1577975" cy="1738313"/>
            </a:xfrm>
            <a:custGeom>
              <a:avLst/>
              <a:gdLst>
                <a:gd name="T0" fmla="*/ 0 w 189"/>
                <a:gd name="T1" fmla="*/ 207 h 207"/>
                <a:gd name="T2" fmla="*/ 98 w 189"/>
                <a:gd name="T3" fmla="*/ 166 h 207"/>
                <a:gd name="T4" fmla="*/ 137 w 189"/>
                <a:gd name="T5" fmla="*/ 68 h 207"/>
                <a:gd name="T6" fmla="*/ 137 w 189"/>
                <a:gd name="T7" fmla="*/ 44 h 207"/>
                <a:gd name="T8" fmla="*/ 151 w 189"/>
                <a:gd name="T9" fmla="*/ 20 h 207"/>
                <a:gd name="T10" fmla="*/ 164 w 189"/>
                <a:gd name="T11" fmla="*/ 19 h 207"/>
                <a:gd name="T12" fmla="*/ 173 w 189"/>
                <a:gd name="T13" fmla="*/ 44 h 207"/>
                <a:gd name="T14" fmla="*/ 170 w 189"/>
                <a:gd name="T15" fmla="*/ 50 h 207"/>
                <a:gd name="T16" fmla="*/ 173 w 189"/>
                <a:gd name="T17" fmla="*/ 54 h 207"/>
                <a:gd name="T18" fmla="*/ 186 w 189"/>
                <a:gd name="T19" fmla="*/ 35 h 207"/>
                <a:gd name="T20" fmla="*/ 172 w 189"/>
                <a:gd name="T21" fmla="*/ 3 h 207"/>
                <a:gd name="T22" fmla="*/ 148 w 189"/>
                <a:gd name="T23" fmla="*/ 5 h 207"/>
                <a:gd name="T24" fmla="*/ 126 w 189"/>
                <a:gd name="T25" fmla="*/ 44 h 207"/>
                <a:gd name="T26" fmla="*/ 123 w 189"/>
                <a:gd name="T27" fmla="*/ 87 h 207"/>
                <a:gd name="T28" fmla="*/ 81 w 189"/>
                <a:gd name="T29" fmla="*/ 158 h 207"/>
                <a:gd name="T30" fmla="*/ 2 w 189"/>
                <a:gd name="T31" fmla="*/ 179 h 207"/>
                <a:gd name="T32" fmla="*/ 0 w 189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07">
                  <a:moveTo>
                    <a:pt x="0" y="207"/>
                  </a:moveTo>
                  <a:cubicBezTo>
                    <a:pt x="36" y="207"/>
                    <a:pt x="72" y="192"/>
                    <a:pt x="98" y="166"/>
                  </a:cubicBezTo>
                  <a:cubicBezTo>
                    <a:pt x="123" y="140"/>
                    <a:pt x="138" y="104"/>
                    <a:pt x="137" y="68"/>
                  </a:cubicBezTo>
                  <a:cubicBezTo>
                    <a:pt x="137" y="60"/>
                    <a:pt x="137" y="52"/>
                    <a:pt x="137" y="44"/>
                  </a:cubicBezTo>
                  <a:cubicBezTo>
                    <a:pt x="139" y="34"/>
                    <a:pt x="143" y="25"/>
                    <a:pt x="151" y="20"/>
                  </a:cubicBezTo>
                  <a:cubicBezTo>
                    <a:pt x="155" y="18"/>
                    <a:pt x="160" y="18"/>
                    <a:pt x="164" y="19"/>
                  </a:cubicBezTo>
                  <a:cubicBezTo>
                    <a:pt x="176" y="22"/>
                    <a:pt x="177" y="35"/>
                    <a:pt x="173" y="44"/>
                  </a:cubicBezTo>
                  <a:cubicBezTo>
                    <a:pt x="172" y="47"/>
                    <a:pt x="171" y="49"/>
                    <a:pt x="170" y="50"/>
                  </a:cubicBezTo>
                  <a:cubicBezTo>
                    <a:pt x="168" y="53"/>
                    <a:pt x="171" y="56"/>
                    <a:pt x="173" y="54"/>
                  </a:cubicBezTo>
                  <a:cubicBezTo>
                    <a:pt x="179" y="49"/>
                    <a:pt x="184" y="42"/>
                    <a:pt x="186" y="35"/>
                  </a:cubicBezTo>
                  <a:cubicBezTo>
                    <a:pt x="189" y="23"/>
                    <a:pt x="187" y="8"/>
                    <a:pt x="172" y="3"/>
                  </a:cubicBezTo>
                  <a:cubicBezTo>
                    <a:pt x="164" y="0"/>
                    <a:pt x="156" y="1"/>
                    <a:pt x="148" y="5"/>
                  </a:cubicBezTo>
                  <a:cubicBezTo>
                    <a:pt x="134" y="13"/>
                    <a:pt x="128" y="29"/>
                    <a:pt x="126" y="44"/>
                  </a:cubicBezTo>
                  <a:cubicBezTo>
                    <a:pt x="124" y="58"/>
                    <a:pt x="125" y="73"/>
                    <a:pt x="123" y="87"/>
                  </a:cubicBezTo>
                  <a:cubicBezTo>
                    <a:pt x="119" y="115"/>
                    <a:pt x="103" y="141"/>
                    <a:pt x="81" y="158"/>
                  </a:cubicBezTo>
                  <a:cubicBezTo>
                    <a:pt x="59" y="175"/>
                    <a:pt x="30" y="182"/>
                    <a:pt x="2" y="179"/>
                  </a:cubicBezTo>
                  <a:cubicBezTo>
                    <a:pt x="1" y="185"/>
                    <a:pt x="0" y="200"/>
                    <a:pt x="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56"/>
            <p:cNvSpPr>
              <a:spLocks/>
            </p:cNvSpPr>
            <p:nvPr/>
          </p:nvSpPr>
          <p:spPr bwMode="auto">
            <a:xfrm>
              <a:off x="9583738" y="3738563"/>
              <a:ext cx="635000" cy="512763"/>
            </a:xfrm>
            <a:custGeom>
              <a:avLst/>
              <a:gdLst>
                <a:gd name="T0" fmla="*/ 76 w 76"/>
                <a:gd name="T1" fmla="*/ 23 h 61"/>
                <a:gd name="T2" fmla="*/ 75 w 76"/>
                <a:gd name="T3" fmla="*/ 0 h 61"/>
                <a:gd name="T4" fmla="*/ 2 w 76"/>
                <a:gd name="T5" fmla="*/ 31 h 61"/>
                <a:gd name="T6" fmla="*/ 0 w 76"/>
                <a:gd name="T7" fmla="*/ 61 h 61"/>
                <a:gd name="T8" fmla="*/ 41 w 76"/>
                <a:gd name="T9" fmla="*/ 51 h 61"/>
                <a:gd name="T10" fmla="*/ 76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76" y="23"/>
                  </a:moveTo>
                  <a:cubicBezTo>
                    <a:pt x="73" y="15"/>
                    <a:pt x="73" y="7"/>
                    <a:pt x="75" y="0"/>
                  </a:cubicBezTo>
                  <a:cubicBezTo>
                    <a:pt x="51" y="5"/>
                    <a:pt x="24" y="20"/>
                    <a:pt x="2" y="31"/>
                  </a:cubicBezTo>
                  <a:cubicBezTo>
                    <a:pt x="1" y="41"/>
                    <a:pt x="0" y="51"/>
                    <a:pt x="0" y="61"/>
                  </a:cubicBezTo>
                  <a:cubicBezTo>
                    <a:pt x="14" y="60"/>
                    <a:pt x="28" y="57"/>
                    <a:pt x="41" y="51"/>
                  </a:cubicBezTo>
                  <a:cubicBezTo>
                    <a:pt x="55" y="44"/>
                    <a:pt x="66" y="34"/>
                    <a:pt x="76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57"/>
            <p:cNvSpPr>
              <a:spLocks/>
            </p:cNvSpPr>
            <p:nvPr/>
          </p:nvSpPr>
          <p:spPr bwMode="auto">
            <a:xfrm>
              <a:off x="9752013" y="4494213"/>
              <a:ext cx="542925" cy="428625"/>
            </a:xfrm>
            <a:custGeom>
              <a:avLst/>
              <a:gdLst>
                <a:gd name="T0" fmla="*/ 44 w 65"/>
                <a:gd name="T1" fmla="*/ 21 h 51"/>
                <a:gd name="T2" fmla="*/ 65 w 65"/>
                <a:gd name="T3" fmla="*/ 0 h 51"/>
                <a:gd name="T4" fmla="*/ 39 w 65"/>
                <a:gd name="T5" fmla="*/ 15 h 51"/>
                <a:gd name="T6" fmla="*/ 28 w 65"/>
                <a:gd name="T7" fmla="*/ 42 h 51"/>
                <a:gd name="T8" fmla="*/ 0 w 65"/>
                <a:gd name="T9" fmla="*/ 29 h 51"/>
                <a:gd name="T10" fmla="*/ 38 w 65"/>
                <a:gd name="T11" fmla="*/ 51 h 51"/>
                <a:gd name="T12" fmla="*/ 44 w 65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1">
                  <a:moveTo>
                    <a:pt x="44" y="21"/>
                  </a:moveTo>
                  <a:cubicBezTo>
                    <a:pt x="49" y="12"/>
                    <a:pt x="56" y="5"/>
                    <a:pt x="65" y="0"/>
                  </a:cubicBezTo>
                  <a:cubicBezTo>
                    <a:pt x="55" y="2"/>
                    <a:pt x="46" y="7"/>
                    <a:pt x="39" y="15"/>
                  </a:cubicBezTo>
                  <a:cubicBezTo>
                    <a:pt x="33" y="22"/>
                    <a:pt x="28" y="32"/>
                    <a:pt x="28" y="42"/>
                  </a:cubicBezTo>
                  <a:cubicBezTo>
                    <a:pt x="18" y="39"/>
                    <a:pt x="8" y="35"/>
                    <a:pt x="0" y="29"/>
                  </a:cubicBezTo>
                  <a:cubicBezTo>
                    <a:pt x="10" y="40"/>
                    <a:pt x="23" y="49"/>
                    <a:pt x="38" y="51"/>
                  </a:cubicBezTo>
                  <a:cubicBezTo>
                    <a:pt x="37" y="41"/>
                    <a:pt x="39" y="30"/>
                    <a:pt x="44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58"/>
            <p:cNvSpPr>
              <a:spLocks/>
            </p:cNvSpPr>
            <p:nvPr/>
          </p:nvSpPr>
          <p:spPr bwMode="auto">
            <a:xfrm>
              <a:off x="9583738" y="3932238"/>
              <a:ext cx="1103312" cy="1098550"/>
            </a:xfrm>
            <a:custGeom>
              <a:avLst/>
              <a:gdLst>
                <a:gd name="T0" fmla="*/ 124 w 132"/>
                <a:gd name="T1" fmla="*/ 57 h 131"/>
                <a:gd name="T2" fmla="*/ 103 w 132"/>
                <a:gd name="T3" fmla="*/ 33 h 131"/>
                <a:gd name="T4" fmla="*/ 80 w 132"/>
                <a:gd name="T5" fmla="*/ 9 h 131"/>
                <a:gd name="T6" fmla="*/ 76 w 132"/>
                <a:gd name="T7" fmla="*/ 0 h 131"/>
                <a:gd name="T8" fmla="*/ 41 w 132"/>
                <a:gd name="T9" fmla="*/ 28 h 131"/>
                <a:gd name="T10" fmla="*/ 0 w 132"/>
                <a:gd name="T11" fmla="*/ 38 h 131"/>
                <a:gd name="T12" fmla="*/ 8 w 132"/>
                <a:gd name="T13" fmla="*/ 76 h 131"/>
                <a:gd name="T14" fmla="*/ 20 w 132"/>
                <a:gd name="T15" fmla="*/ 96 h 131"/>
                <a:gd name="T16" fmla="*/ 48 w 132"/>
                <a:gd name="T17" fmla="*/ 109 h 131"/>
                <a:gd name="T18" fmla="*/ 59 w 132"/>
                <a:gd name="T19" fmla="*/ 82 h 131"/>
                <a:gd name="T20" fmla="*/ 85 w 132"/>
                <a:gd name="T21" fmla="*/ 67 h 131"/>
                <a:gd name="T22" fmla="*/ 64 w 132"/>
                <a:gd name="T23" fmla="*/ 88 h 131"/>
                <a:gd name="T24" fmla="*/ 58 w 132"/>
                <a:gd name="T25" fmla="*/ 118 h 131"/>
                <a:gd name="T26" fmla="*/ 85 w 132"/>
                <a:gd name="T27" fmla="*/ 130 h 131"/>
                <a:gd name="T28" fmla="*/ 125 w 132"/>
                <a:gd name="T29" fmla="*/ 104 h 131"/>
                <a:gd name="T30" fmla="*/ 124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124" y="57"/>
                  </a:moveTo>
                  <a:cubicBezTo>
                    <a:pt x="119" y="47"/>
                    <a:pt x="111" y="40"/>
                    <a:pt x="103" y="33"/>
                  </a:cubicBezTo>
                  <a:cubicBezTo>
                    <a:pt x="94" y="25"/>
                    <a:pt x="86" y="18"/>
                    <a:pt x="80" y="9"/>
                  </a:cubicBezTo>
                  <a:cubicBezTo>
                    <a:pt x="78" y="6"/>
                    <a:pt x="77" y="3"/>
                    <a:pt x="76" y="0"/>
                  </a:cubicBezTo>
                  <a:cubicBezTo>
                    <a:pt x="66" y="11"/>
                    <a:pt x="55" y="21"/>
                    <a:pt x="41" y="28"/>
                  </a:cubicBezTo>
                  <a:cubicBezTo>
                    <a:pt x="28" y="34"/>
                    <a:pt x="14" y="37"/>
                    <a:pt x="0" y="38"/>
                  </a:cubicBezTo>
                  <a:cubicBezTo>
                    <a:pt x="1" y="51"/>
                    <a:pt x="3" y="64"/>
                    <a:pt x="8" y="76"/>
                  </a:cubicBezTo>
                  <a:cubicBezTo>
                    <a:pt x="11" y="83"/>
                    <a:pt x="15" y="90"/>
                    <a:pt x="20" y="96"/>
                  </a:cubicBezTo>
                  <a:cubicBezTo>
                    <a:pt x="28" y="102"/>
                    <a:pt x="38" y="106"/>
                    <a:pt x="48" y="109"/>
                  </a:cubicBezTo>
                  <a:cubicBezTo>
                    <a:pt x="48" y="99"/>
                    <a:pt x="53" y="89"/>
                    <a:pt x="59" y="82"/>
                  </a:cubicBezTo>
                  <a:cubicBezTo>
                    <a:pt x="66" y="74"/>
                    <a:pt x="75" y="69"/>
                    <a:pt x="85" y="67"/>
                  </a:cubicBezTo>
                  <a:cubicBezTo>
                    <a:pt x="76" y="72"/>
                    <a:pt x="69" y="79"/>
                    <a:pt x="64" y="88"/>
                  </a:cubicBezTo>
                  <a:cubicBezTo>
                    <a:pt x="59" y="97"/>
                    <a:pt x="57" y="108"/>
                    <a:pt x="58" y="118"/>
                  </a:cubicBezTo>
                  <a:cubicBezTo>
                    <a:pt x="64" y="126"/>
                    <a:pt x="75" y="131"/>
                    <a:pt x="85" y="130"/>
                  </a:cubicBezTo>
                  <a:cubicBezTo>
                    <a:pt x="102" y="129"/>
                    <a:pt x="117" y="119"/>
                    <a:pt x="125" y="104"/>
                  </a:cubicBezTo>
                  <a:cubicBezTo>
                    <a:pt x="132" y="90"/>
                    <a:pt x="132" y="71"/>
                    <a:pt x="124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59"/>
            <p:cNvSpPr>
              <a:spLocks/>
            </p:cNvSpPr>
            <p:nvPr/>
          </p:nvSpPr>
          <p:spPr bwMode="auto">
            <a:xfrm>
              <a:off x="9801225" y="4083050"/>
              <a:ext cx="401637" cy="536575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4 h 64"/>
                <a:gd name="T4" fmla="*/ 1 w 48"/>
                <a:gd name="T5" fmla="*/ 52 h 64"/>
                <a:gd name="T6" fmla="*/ 3 w 48"/>
                <a:gd name="T7" fmla="*/ 62 h 64"/>
                <a:gd name="T8" fmla="*/ 12 w 48"/>
                <a:gd name="T9" fmla="*/ 62 h 64"/>
                <a:gd name="T10" fmla="*/ 16 w 48"/>
                <a:gd name="T11" fmla="*/ 55 h 64"/>
                <a:gd name="T12" fmla="*/ 28 w 48"/>
                <a:gd name="T13" fmla="*/ 47 h 64"/>
                <a:gd name="T14" fmla="*/ 45 w 48"/>
                <a:gd name="T15" fmla="*/ 29 h 64"/>
                <a:gd name="T16" fmla="*/ 47 w 48"/>
                <a:gd name="T17" fmla="*/ 16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9" y="41"/>
                    <a:pt x="6" y="44"/>
                  </a:cubicBezTo>
                  <a:cubicBezTo>
                    <a:pt x="4" y="46"/>
                    <a:pt x="2" y="49"/>
                    <a:pt x="1" y="52"/>
                  </a:cubicBezTo>
                  <a:cubicBezTo>
                    <a:pt x="0" y="56"/>
                    <a:pt x="1" y="59"/>
                    <a:pt x="3" y="62"/>
                  </a:cubicBezTo>
                  <a:cubicBezTo>
                    <a:pt x="6" y="64"/>
                    <a:pt x="10" y="64"/>
                    <a:pt x="12" y="62"/>
                  </a:cubicBezTo>
                  <a:cubicBezTo>
                    <a:pt x="14" y="60"/>
                    <a:pt x="15" y="57"/>
                    <a:pt x="16" y="55"/>
                  </a:cubicBezTo>
                  <a:cubicBezTo>
                    <a:pt x="18" y="51"/>
                    <a:pt x="23" y="49"/>
                    <a:pt x="28" y="47"/>
                  </a:cubicBezTo>
                  <a:cubicBezTo>
                    <a:pt x="36" y="43"/>
                    <a:pt x="42" y="37"/>
                    <a:pt x="45" y="29"/>
                  </a:cubicBezTo>
                  <a:cubicBezTo>
                    <a:pt x="47" y="25"/>
                    <a:pt x="48" y="20"/>
                    <a:pt x="47" y="16"/>
                  </a:cubicBezTo>
                  <a:cubicBezTo>
                    <a:pt x="46" y="7"/>
                    <a:pt x="34" y="0"/>
                    <a:pt x="27" y="8"/>
                  </a:cubicBezTo>
                  <a:cubicBezTo>
                    <a:pt x="21" y="16"/>
                    <a:pt x="23" y="28"/>
                    <a:pt x="15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60"/>
            <p:cNvSpPr>
              <a:spLocks/>
            </p:cNvSpPr>
            <p:nvPr/>
          </p:nvSpPr>
          <p:spPr bwMode="auto">
            <a:xfrm>
              <a:off x="9559925" y="1976437"/>
              <a:ext cx="442912" cy="981075"/>
            </a:xfrm>
            <a:custGeom>
              <a:avLst/>
              <a:gdLst>
                <a:gd name="T0" fmla="*/ 47 w 53"/>
                <a:gd name="T1" fmla="*/ 35 h 117"/>
                <a:gd name="T2" fmla="*/ 48 w 53"/>
                <a:gd name="T3" fmla="*/ 17 h 117"/>
                <a:gd name="T4" fmla="*/ 39 w 53"/>
                <a:gd name="T5" fmla="*/ 3 h 117"/>
                <a:gd name="T6" fmla="*/ 23 w 53"/>
                <a:gd name="T7" fmla="*/ 5 h 117"/>
                <a:gd name="T8" fmla="*/ 12 w 53"/>
                <a:gd name="T9" fmla="*/ 17 h 117"/>
                <a:gd name="T10" fmla="*/ 8 w 53"/>
                <a:gd name="T11" fmla="*/ 82 h 117"/>
                <a:gd name="T12" fmla="*/ 49 w 53"/>
                <a:gd name="T13" fmla="*/ 97 h 117"/>
                <a:gd name="T14" fmla="*/ 49 w 53"/>
                <a:gd name="T15" fmla="*/ 73 h 117"/>
                <a:gd name="T16" fmla="*/ 47 w 53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17">
                  <a:moveTo>
                    <a:pt x="47" y="35"/>
                  </a:moveTo>
                  <a:cubicBezTo>
                    <a:pt x="48" y="29"/>
                    <a:pt x="49" y="23"/>
                    <a:pt x="48" y="17"/>
                  </a:cubicBezTo>
                  <a:cubicBezTo>
                    <a:pt x="47" y="11"/>
                    <a:pt x="44" y="5"/>
                    <a:pt x="39" y="3"/>
                  </a:cubicBezTo>
                  <a:cubicBezTo>
                    <a:pt x="34" y="0"/>
                    <a:pt x="27" y="1"/>
                    <a:pt x="23" y="5"/>
                  </a:cubicBezTo>
                  <a:cubicBezTo>
                    <a:pt x="18" y="8"/>
                    <a:pt x="15" y="12"/>
                    <a:pt x="12" y="17"/>
                  </a:cubicBezTo>
                  <a:cubicBezTo>
                    <a:pt x="1" y="37"/>
                    <a:pt x="0" y="61"/>
                    <a:pt x="8" y="82"/>
                  </a:cubicBezTo>
                  <a:cubicBezTo>
                    <a:pt x="13" y="96"/>
                    <a:pt x="36" y="117"/>
                    <a:pt x="49" y="97"/>
                  </a:cubicBezTo>
                  <a:cubicBezTo>
                    <a:pt x="53" y="90"/>
                    <a:pt x="50" y="81"/>
                    <a:pt x="49" y="73"/>
                  </a:cubicBezTo>
                  <a:cubicBezTo>
                    <a:pt x="47" y="60"/>
                    <a:pt x="46" y="48"/>
                    <a:pt x="47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1"/>
            <p:cNvSpPr>
              <a:spLocks/>
            </p:cNvSpPr>
            <p:nvPr/>
          </p:nvSpPr>
          <p:spPr bwMode="auto">
            <a:xfrm>
              <a:off x="8791575" y="2597150"/>
              <a:ext cx="1795462" cy="1511300"/>
            </a:xfrm>
            <a:custGeom>
              <a:avLst/>
              <a:gdLst>
                <a:gd name="T0" fmla="*/ 98 w 215"/>
                <a:gd name="T1" fmla="*/ 3 h 180"/>
                <a:gd name="T2" fmla="*/ 35 w 215"/>
                <a:gd name="T3" fmla="*/ 54 h 180"/>
                <a:gd name="T4" fmla="*/ 21 w 215"/>
                <a:gd name="T5" fmla="*/ 86 h 180"/>
                <a:gd name="T6" fmla="*/ 2 w 215"/>
                <a:gd name="T7" fmla="*/ 110 h 180"/>
                <a:gd name="T8" fmla="*/ 6 w 215"/>
                <a:gd name="T9" fmla="*/ 134 h 180"/>
                <a:gd name="T10" fmla="*/ 24 w 215"/>
                <a:gd name="T11" fmla="*/ 151 h 180"/>
                <a:gd name="T12" fmla="*/ 120 w 215"/>
                <a:gd name="T13" fmla="*/ 175 h 180"/>
                <a:gd name="T14" fmla="*/ 196 w 215"/>
                <a:gd name="T15" fmla="*/ 115 h 180"/>
                <a:gd name="T16" fmla="*/ 141 w 215"/>
                <a:gd name="T17" fmla="*/ 4 h 180"/>
                <a:gd name="T18" fmla="*/ 98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98" y="3"/>
                  </a:moveTo>
                  <a:cubicBezTo>
                    <a:pt x="70" y="9"/>
                    <a:pt x="46" y="29"/>
                    <a:pt x="35" y="54"/>
                  </a:cubicBezTo>
                  <a:cubicBezTo>
                    <a:pt x="31" y="65"/>
                    <a:pt x="28" y="76"/>
                    <a:pt x="21" y="86"/>
                  </a:cubicBezTo>
                  <a:cubicBezTo>
                    <a:pt x="15" y="94"/>
                    <a:pt x="5" y="100"/>
                    <a:pt x="2" y="110"/>
                  </a:cubicBezTo>
                  <a:cubicBezTo>
                    <a:pt x="0" y="118"/>
                    <a:pt x="2" y="127"/>
                    <a:pt x="6" y="134"/>
                  </a:cubicBezTo>
                  <a:cubicBezTo>
                    <a:pt x="11" y="141"/>
                    <a:pt x="17" y="146"/>
                    <a:pt x="24" y="151"/>
                  </a:cubicBezTo>
                  <a:cubicBezTo>
                    <a:pt x="51" y="170"/>
                    <a:pt x="86" y="180"/>
                    <a:pt x="120" y="175"/>
                  </a:cubicBezTo>
                  <a:cubicBezTo>
                    <a:pt x="153" y="169"/>
                    <a:pt x="184" y="147"/>
                    <a:pt x="196" y="115"/>
                  </a:cubicBezTo>
                  <a:cubicBezTo>
                    <a:pt x="215" y="68"/>
                    <a:pt x="189" y="18"/>
                    <a:pt x="141" y="4"/>
                  </a:cubicBezTo>
                  <a:cubicBezTo>
                    <a:pt x="127" y="0"/>
                    <a:pt x="112" y="0"/>
                    <a:pt x="98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2"/>
            <p:cNvSpPr>
              <a:spLocks/>
            </p:cNvSpPr>
            <p:nvPr/>
          </p:nvSpPr>
          <p:spPr bwMode="auto">
            <a:xfrm>
              <a:off x="10085388" y="2413000"/>
              <a:ext cx="1395412" cy="1409700"/>
            </a:xfrm>
            <a:custGeom>
              <a:avLst/>
              <a:gdLst>
                <a:gd name="T0" fmla="*/ 31 w 167"/>
                <a:gd name="T1" fmla="*/ 39 h 168"/>
                <a:gd name="T2" fmla="*/ 85 w 167"/>
                <a:gd name="T3" fmla="*/ 3 h 168"/>
                <a:gd name="T4" fmla="*/ 145 w 167"/>
                <a:gd name="T5" fmla="*/ 22 h 168"/>
                <a:gd name="T6" fmla="*/ 165 w 167"/>
                <a:gd name="T7" fmla="*/ 95 h 168"/>
                <a:gd name="T8" fmla="*/ 150 w 167"/>
                <a:gd name="T9" fmla="*/ 140 h 168"/>
                <a:gd name="T10" fmla="*/ 94 w 167"/>
                <a:gd name="T11" fmla="*/ 166 h 168"/>
                <a:gd name="T12" fmla="*/ 35 w 167"/>
                <a:gd name="T13" fmla="*/ 151 h 168"/>
                <a:gd name="T14" fmla="*/ 31 w 167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31" y="39"/>
                  </a:moveTo>
                  <a:cubicBezTo>
                    <a:pt x="44" y="21"/>
                    <a:pt x="63" y="7"/>
                    <a:pt x="85" y="3"/>
                  </a:cubicBezTo>
                  <a:cubicBezTo>
                    <a:pt x="107" y="0"/>
                    <a:pt x="130" y="6"/>
                    <a:pt x="145" y="22"/>
                  </a:cubicBezTo>
                  <a:cubicBezTo>
                    <a:pt x="163" y="41"/>
                    <a:pt x="167" y="69"/>
                    <a:pt x="165" y="95"/>
                  </a:cubicBezTo>
                  <a:cubicBezTo>
                    <a:pt x="163" y="111"/>
                    <a:pt x="160" y="127"/>
                    <a:pt x="150" y="140"/>
                  </a:cubicBezTo>
                  <a:cubicBezTo>
                    <a:pt x="137" y="157"/>
                    <a:pt x="115" y="165"/>
                    <a:pt x="94" y="166"/>
                  </a:cubicBezTo>
                  <a:cubicBezTo>
                    <a:pt x="73" y="168"/>
                    <a:pt x="52" y="163"/>
                    <a:pt x="35" y="151"/>
                  </a:cubicBezTo>
                  <a:cubicBezTo>
                    <a:pt x="0" y="125"/>
                    <a:pt x="9" y="71"/>
                    <a:pt x="31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3"/>
            <p:cNvSpPr>
              <a:spLocks/>
            </p:cNvSpPr>
            <p:nvPr/>
          </p:nvSpPr>
          <p:spPr bwMode="auto">
            <a:xfrm>
              <a:off x="10261600" y="2697163"/>
              <a:ext cx="942975" cy="957263"/>
            </a:xfrm>
            <a:custGeom>
              <a:avLst/>
              <a:gdLst>
                <a:gd name="T0" fmla="*/ 59 w 113"/>
                <a:gd name="T1" fmla="*/ 114 h 114"/>
                <a:gd name="T2" fmla="*/ 23 w 113"/>
                <a:gd name="T3" fmla="*/ 103 h 114"/>
                <a:gd name="T4" fmla="*/ 24 w 113"/>
                <a:gd name="T5" fmla="*/ 26 h 114"/>
                <a:gd name="T6" fmla="*/ 62 w 113"/>
                <a:gd name="T7" fmla="*/ 1 h 114"/>
                <a:gd name="T8" fmla="*/ 69 w 113"/>
                <a:gd name="T9" fmla="*/ 0 h 114"/>
                <a:gd name="T10" fmla="*/ 99 w 113"/>
                <a:gd name="T11" fmla="*/ 12 h 114"/>
                <a:gd name="T12" fmla="*/ 112 w 113"/>
                <a:gd name="T13" fmla="*/ 65 h 114"/>
                <a:gd name="T14" fmla="*/ 102 w 113"/>
                <a:gd name="T15" fmla="*/ 97 h 114"/>
                <a:gd name="T16" fmla="*/ 64 w 113"/>
                <a:gd name="T17" fmla="*/ 114 h 114"/>
                <a:gd name="T18" fmla="*/ 59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9" y="114"/>
                  </a:moveTo>
                  <a:cubicBezTo>
                    <a:pt x="45" y="114"/>
                    <a:pt x="32" y="110"/>
                    <a:pt x="23" y="103"/>
                  </a:cubicBezTo>
                  <a:cubicBezTo>
                    <a:pt x="0" y="87"/>
                    <a:pt x="9" y="48"/>
                    <a:pt x="24" y="26"/>
                  </a:cubicBezTo>
                  <a:cubicBezTo>
                    <a:pt x="34" y="13"/>
                    <a:pt x="47" y="3"/>
                    <a:pt x="62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81" y="0"/>
                    <a:pt x="92" y="5"/>
                    <a:pt x="99" y="12"/>
                  </a:cubicBezTo>
                  <a:cubicBezTo>
                    <a:pt x="113" y="27"/>
                    <a:pt x="113" y="52"/>
                    <a:pt x="112" y="65"/>
                  </a:cubicBezTo>
                  <a:cubicBezTo>
                    <a:pt x="111" y="80"/>
                    <a:pt x="108" y="90"/>
                    <a:pt x="102" y="97"/>
                  </a:cubicBezTo>
                  <a:cubicBezTo>
                    <a:pt x="95" y="106"/>
                    <a:pt x="81" y="113"/>
                    <a:pt x="64" y="114"/>
                  </a:cubicBezTo>
                  <a:cubicBezTo>
                    <a:pt x="63" y="114"/>
                    <a:pt x="61" y="114"/>
                    <a:pt x="59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Oval 64"/>
            <p:cNvSpPr>
              <a:spLocks noChangeArrowheads="1"/>
            </p:cNvSpPr>
            <p:nvPr/>
          </p:nvSpPr>
          <p:spPr bwMode="auto">
            <a:xfrm>
              <a:off x="9509125" y="3276600"/>
              <a:ext cx="458787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Oval 65"/>
            <p:cNvSpPr>
              <a:spLocks noChangeArrowheads="1"/>
            </p:cNvSpPr>
            <p:nvPr/>
          </p:nvSpPr>
          <p:spPr bwMode="auto">
            <a:xfrm>
              <a:off x="8648700" y="3319463"/>
              <a:ext cx="368300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66"/>
            <p:cNvSpPr>
              <a:spLocks noEditPoints="1"/>
            </p:cNvSpPr>
            <p:nvPr/>
          </p:nvSpPr>
          <p:spPr bwMode="auto">
            <a:xfrm>
              <a:off x="9575800" y="3335338"/>
              <a:ext cx="334962" cy="336550"/>
            </a:xfrm>
            <a:custGeom>
              <a:avLst/>
              <a:gdLst>
                <a:gd name="T0" fmla="*/ 20 w 40"/>
                <a:gd name="T1" fmla="*/ 0 h 40"/>
                <a:gd name="T2" fmla="*/ 13 w 40"/>
                <a:gd name="T3" fmla="*/ 1 h 40"/>
                <a:gd name="T4" fmla="*/ 17 w 40"/>
                <a:gd name="T5" fmla="*/ 8 h 40"/>
                <a:gd name="T6" fmla="*/ 9 w 40"/>
                <a:gd name="T7" fmla="*/ 17 h 40"/>
                <a:gd name="T8" fmla="*/ 1 w 40"/>
                <a:gd name="T9" fmla="*/ 12 h 40"/>
                <a:gd name="T10" fmla="*/ 0 w 40"/>
                <a:gd name="T11" fmla="*/ 20 h 40"/>
                <a:gd name="T12" fmla="*/ 20 w 40"/>
                <a:gd name="T13" fmla="*/ 40 h 40"/>
                <a:gd name="T14" fmla="*/ 40 w 40"/>
                <a:gd name="T15" fmla="*/ 20 h 40"/>
                <a:gd name="T16" fmla="*/ 20 w 40"/>
                <a:gd name="T17" fmla="*/ 0 h 40"/>
                <a:gd name="T18" fmla="*/ 20 w 40"/>
                <a:gd name="T19" fmla="*/ 24 h 40"/>
                <a:gd name="T20" fmla="*/ 16 w 40"/>
                <a:gd name="T21" fmla="*/ 20 h 40"/>
                <a:gd name="T22" fmla="*/ 20 w 40"/>
                <a:gd name="T23" fmla="*/ 16 h 40"/>
                <a:gd name="T24" fmla="*/ 25 w 40"/>
                <a:gd name="T25" fmla="*/ 20 h 40"/>
                <a:gd name="T26" fmla="*/ 20 w 40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16" y="2"/>
                    <a:pt x="17" y="5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ubicBezTo>
                    <a:pt x="6" y="17"/>
                    <a:pt x="3" y="14"/>
                    <a:pt x="1" y="12"/>
                  </a:cubicBezTo>
                  <a:cubicBezTo>
                    <a:pt x="0" y="14"/>
                    <a:pt x="0" y="17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24"/>
                  </a:moveTo>
                  <a:cubicBezTo>
                    <a:pt x="18" y="24"/>
                    <a:pt x="16" y="22"/>
                    <a:pt x="16" y="20"/>
                  </a:cubicBezTo>
                  <a:cubicBezTo>
                    <a:pt x="16" y="17"/>
                    <a:pt x="18" y="16"/>
                    <a:pt x="20" y="16"/>
                  </a:cubicBezTo>
                  <a:cubicBezTo>
                    <a:pt x="23" y="16"/>
                    <a:pt x="25" y="17"/>
                    <a:pt x="25" y="20"/>
                  </a:cubicBezTo>
                  <a:cubicBezTo>
                    <a:pt x="25" y="22"/>
                    <a:pt x="23" y="24"/>
                    <a:pt x="20" y="2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Oval 67"/>
            <p:cNvSpPr>
              <a:spLocks noChangeArrowheads="1"/>
            </p:cNvSpPr>
            <p:nvPr/>
          </p:nvSpPr>
          <p:spPr bwMode="auto">
            <a:xfrm>
              <a:off x="8791575" y="3360738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8"/>
            <p:cNvSpPr>
              <a:spLocks/>
            </p:cNvSpPr>
            <p:nvPr/>
          </p:nvSpPr>
          <p:spPr bwMode="auto">
            <a:xfrm>
              <a:off x="9291638" y="3746500"/>
              <a:ext cx="919162" cy="461963"/>
            </a:xfrm>
            <a:custGeom>
              <a:avLst/>
              <a:gdLst>
                <a:gd name="T0" fmla="*/ 109 w 110"/>
                <a:gd name="T1" fmla="*/ 55 h 55"/>
                <a:gd name="T2" fmla="*/ 108 w 110"/>
                <a:gd name="T3" fmla="*/ 55 h 55"/>
                <a:gd name="T4" fmla="*/ 1 w 110"/>
                <a:gd name="T5" fmla="*/ 3 h 55"/>
                <a:gd name="T6" fmla="*/ 0 w 110"/>
                <a:gd name="T7" fmla="*/ 1 h 55"/>
                <a:gd name="T8" fmla="*/ 2 w 110"/>
                <a:gd name="T9" fmla="*/ 0 h 55"/>
                <a:gd name="T10" fmla="*/ 110 w 110"/>
                <a:gd name="T11" fmla="*/ 53 h 55"/>
                <a:gd name="T12" fmla="*/ 110 w 110"/>
                <a:gd name="T13" fmla="*/ 55 h 55"/>
                <a:gd name="T14" fmla="*/ 109 w 110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55">
                  <a:moveTo>
                    <a:pt x="109" y="55"/>
                  </a:moveTo>
                  <a:cubicBezTo>
                    <a:pt x="109" y="55"/>
                    <a:pt x="108" y="55"/>
                    <a:pt x="108" y="55"/>
                  </a:cubicBezTo>
                  <a:cubicBezTo>
                    <a:pt x="79" y="27"/>
                    <a:pt x="41" y="9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2" y="6"/>
                    <a:pt x="80" y="25"/>
                    <a:pt x="110" y="53"/>
                  </a:cubicBezTo>
                  <a:cubicBezTo>
                    <a:pt x="110" y="54"/>
                    <a:pt x="110" y="54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9"/>
            <p:cNvSpPr>
              <a:spLocks/>
            </p:cNvSpPr>
            <p:nvPr/>
          </p:nvSpPr>
          <p:spPr bwMode="auto">
            <a:xfrm>
              <a:off x="9275763" y="3822700"/>
              <a:ext cx="650875" cy="587375"/>
            </a:xfrm>
            <a:custGeom>
              <a:avLst/>
              <a:gdLst>
                <a:gd name="T0" fmla="*/ 76 w 78"/>
                <a:gd name="T1" fmla="*/ 70 h 70"/>
                <a:gd name="T2" fmla="*/ 75 w 78"/>
                <a:gd name="T3" fmla="*/ 69 h 70"/>
                <a:gd name="T4" fmla="*/ 1 w 78"/>
                <a:gd name="T5" fmla="*/ 3 h 70"/>
                <a:gd name="T6" fmla="*/ 0 w 78"/>
                <a:gd name="T7" fmla="*/ 1 h 70"/>
                <a:gd name="T8" fmla="*/ 2 w 78"/>
                <a:gd name="T9" fmla="*/ 0 h 70"/>
                <a:gd name="T10" fmla="*/ 77 w 78"/>
                <a:gd name="T11" fmla="*/ 68 h 70"/>
                <a:gd name="T12" fmla="*/ 77 w 78"/>
                <a:gd name="T13" fmla="*/ 69 h 70"/>
                <a:gd name="T14" fmla="*/ 76 w 7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0">
                  <a:moveTo>
                    <a:pt x="76" y="70"/>
                  </a:moveTo>
                  <a:cubicBezTo>
                    <a:pt x="75" y="70"/>
                    <a:pt x="75" y="69"/>
                    <a:pt x="75" y="69"/>
                  </a:cubicBezTo>
                  <a:cubicBezTo>
                    <a:pt x="60" y="39"/>
                    <a:pt x="33" y="15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2"/>
                    <a:pt x="62" y="37"/>
                    <a:pt x="77" y="68"/>
                  </a:cubicBezTo>
                  <a:cubicBezTo>
                    <a:pt x="78" y="68"/>
                    <a:pt x="77" y="69"/>
                    <a:pt x="77" y="69"/>
                  </a:cubicBezTo>
                  <a:cubicBezTo>
                    <a:pt x="76" y="70"/>
                    <a:pt x="76" y="70"/>
                    <a:pt x="76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4174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593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721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4800" y="2625727"/>
            <a:ext cx="1120774" cy="1120774"/>
            <a:chOff x="1138238" y="2689227"/>
            <a:chExt cx="1120774" cy="1120774"/>
          </a:xfrm>
        </p:grpSpPr>
        <p:sp>
          <p:nvSpPr>
            <p:cNvPr id="7328" name="Freeform 416"/>
            <p:cNvSpPr/>
            <p:nvPr/>
          </p:nvSpPr>
          <p:spPr bwMode="auto">
            <a:xfrm>
              <a:off x="1138238" y="2689227"/>
              <a:ext cx="1120774" cy="1120774"/>
            </a:xfrm>
            <a:custGeom>
              <a:avLst/>
              <a:gdLst>
                <a:gd name="T0" fmla="*/ 150 w 300"/>
                <a:gd name="T1" fmla="*/ 0 h 299"/>
                <a:gd name="T2" fmla="*/ 300 w 300"/>
                <a:gd name="T3" fmla="*/ 150 h 299"/>
                <a:gd name="T4" fmla="*/ 150 w 300"/>
                <a:gd name="T5" fmla="*/ 299 h 299"/>
                <a:gd name="T6" fmla="*/ 0 w 300"/>
                <a:gd name="T7" fmla="*/ 150 h 299"/>
                <a:gd name="T8" fmla="*/ 0 w 300"/>
                <a:gd name="T9" fmla="*/ 2 h 299"/>
                <a:gd name="T10" fmla="*/ 150 w 30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299">
                  <a:moveTo>
                    <a:pt x="150" y="0"/>
                  </a:moveTo>
                  <a:cubicBezTo>
                    <a:pt x="233" y="0"/>
                    <a:pt x="300" y="67"/>
                    <a:pt x="300" y="150"/>
                  </a:cubicBezTo>
                  <a:cubicBezTo>
                    <a:pt x="300" y="232"/>
                    <a:pt x="233" y="299"/>
                    <a:pt x="150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50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9" name="Freeform 417"/>
            <p:cNvSpPr>
              <a:spLocks noEditPoints="1"/>
            </p:cNvSpPr>
            <p:nvPr/>
          </p:nvSpPr>
          <p:spPr bwMode="auto">
            <a:xfrm>
              <a:off x="1220611" y="2771600"/>
              <a:ext cx="956028" cy="956028"/>
            </a:xfrm>
            <a:custGeom>
              <a:avLst/>
              <a:gdLst>
                <a:gd name="T0" fmla="*/ 2 w 256"/>
                <a:gd name="T1" fmla="*/ 0 h 255"/>
                <a:gd name="T2" fmla="*/ 128 w 256"/>
                <a:gd name="T3" fmla="*/ 0 h 255"/>
                <a:gd name="T4" fmla="*/ 256 w 256"/>
                <a:gd name="T5" fmla="*/ 128 h 255"/>
                <a:gd name="T6" fmla="*/ 128 w 256"/>
                <a:gd name="T7" fmla="*/ 255 h 255"/>
                <a:gd name="T8" fmla="*/ 0 w 256"/>
                <a:gd name="T9" fmla="*/ 128 h 255"/>
                <a:gd name="T10" fmla="*/ 2 w 256"/>
                <a:gd name="T11" fmla="*/ 0 h 255"/>
                <a:gd name="T12" fmla="*/ 128 w 256"/>
                <a:gd name="T13" fmla="*/ 11 h 255"/>
                <a:gd name="T14" fmla="*/ 12 w 256"/>
                <a:gd name="T15" fmla="*/ 128 h 255"/>
                <a:gd name="T16" fmla="*/ 128 w 256"/>
                <a:gd name="T17" fmla="*/ 244 h 255"/>
                <a:gd name="T18" fmla="*/ 245 w 256"/>
                <a:gd name="T19" fmla="*/ 128 h 255"/>
                <a:gd name="T20" fmla="*/ 128 w 256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5">
                  <a:moveTo>
                    <a:pt x="2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98" y="0"/>
                    <a:pt x="256" y="57"/>
                    <a:pt x="256" y="128"/>
                  </a:cubicBezTo>
                  <a:cubicBezTo>
                    <a:pt x="256" y="198"/>
                    <a:pt x="198" y="255"/>
                    <a:pt x="128" y="255"/>
                  </a:cubicBezTo>
                  <a:cubicBezTo>
                    <a:pt x="58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8" y="11"/>
                  </a:moveTo>
                  <a:cubicBezTo>
                    <a:pt x="64" y="11"/>
                    <a:pt x="12" y="63"/>
                    <a:pt x="12" y="128"/>
                  </a:cubicBezTo>
                  <a:cubicBezTo>
                    <a:pt x="12" y="192"/>
                    <a:pt x="64" y="244"/>
                    <a:pt x="128" y="244"/>
                  </a:cubicBezTo>
                  <a:cubicBezTo>
                    <a:pt x="192" y="244"/>
                    <a:pt x="245" y="192"/>
                    <a:pt x="245" y="128"/>
                  </a:cubicBezTo>
                  <a:cubicBezTo>
                    <a:pt x="245" y="63"/>
                    <a:pt x="192" y="11"/>
                    <a:pt x="128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0" name="Rectangle 438"/>
            <p:cNvSpPr>
              <a:spLocks noChangeArrowheads="1"/>
            </p:cNvSpPr>
            <p:nvPr/>
          </p:nvSpPr>
          <p:spPr bwMode="auto">
            <a:xfrm>
              <a:off x="1548856" y="2917625"/>
              <a:ext cx="297423" cy="713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9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53712" y="2625727"/>
            <a:ext cx="1120774" cy="1120774"/>
            <a:chOff x="3850312" y="2689227"/>
            <a:chExt cx="1120774" cy="1120774"/>
          </a:xfrm>
        </p:grpSpPr>
        <p:sp>
          <p:nvSpPr>
            <p:cNvPr id="7572" name="Freeform 468"/>
            <p:cNvSpPr/>
            <p:nvPr/>
          </p:nvSpPr>
          <p:spPr bwMode="auto">
            <a:xfrm>
              <a:off x="3850312" y="2689227"/>
              <a:ext cx="1120774" cy="1120774"/>
            </a:xfrm>
            <a:custGeom>
              <a:avLst/>
              <a:gdLst>
                <a:gd name="T0" fmla="*/ 150 w 300"/>
                <a:gd name="T1" fmla="*/ 0 h 299"/>
                <a:gd name="T2" fmla="*/ 300 w 300"/>
                <a:gd name="T3" fmla="*/ 150 h 299"/>
                <a:gd name="T4" fmla="*/ 150 w 300"/>
                <a:gd name="T5" fmla="*/ 299 h 299"/>
                <a:gd name="T6" fmla="*/ 0 w 300"/>
                <a:gd name="T7" fmla="*/ 150 h 299"/>
                <a:gd name="T8" fmla="*/ 0 w 300"/>
                <a:gd name="T9" fmla="*/ 2 h 299"/>
                <a:gd name="T10" fmla="*/ 150 w 30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299">
                  <a:moveTo>
                    <a:pt x="150" y="0"/>
                  </a:moveTo>
                  <a:cubicBezTo>
                    <a:pt x="233" y="0"/>
                    <a:pt x="300" y="67"/>
                    <a:pt x="300" y="150"/>
                  </a:cubicBezTo>
                  <a:cubicBezTo>
                    <a:pt x="300" y="232"/>
                    <a:pt x="233" y="299"/>
                    <a:pt x="150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50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3" name="Freeform 469"/>
            <p:cNvSpPr>
              <a:spLocks noEditPoints="1"/>
            </p:cNvSpPr>
            <p:nvPr/>
          </p:nvSpPr>
          <p:spPr bwMode="auto">
            <a:xfrm>
              <a:off x="3932685" y="2771600"/>
              <a:ext cx="956028" cy="956028"/>
            </a:xfrm>
            <a:custGeom>
              <a:avLst/>
              <a:gdLst>
                <a:gd name="T0" fmla="*/ 2 w 256"/>
                <a:gd name="T1" fmla="*/ 0 h 255"/>
                <a:gd name="T2" fmla="*/ 128 w 256"/>
                <a:gd name="T3" fmla="*/ 0 h 255"/>
                <a:gd name="T4" fmla="*/ 256 w 256"/>
                <a:gd name="T5" fmla="*/ 128 h 255"/>
                <a:gd name="T6" fmla="*/ 128 w 256"/>
                <a:gd name="T7" fmla="*/ 255 h 255"/>
                <a:gd name="T8" fmla="*/ 0 w 256"/>
                <a:gd name="T9" fmla="*/ 128 h 255"/>
                <a:gd name="T10" fmla="*/ 2 w 256"/>
                <a:gd name="T11" fmla="*/ 0 h 255"/>
                <a:gd name="T12" fmla="*/ 128 w 256"/>
                <a:gd name="T13" fmla="*/ 11 h 255"/>
                <a:gd name="T14" fmla="*/ 11 w 256"/>
                <a:gd name="T15" fmla="*/ 128 h 255"/>
                <a:gd name="T16" fmla="*/ 128 w 256"/>
                <a:gd name="T17" fmla="*/ 244 h 255"/>
                <a:gd name="T18" fmla="*/ 244 w 256"/>
                <a:gd name="T19" fmla="*/ 128 h 255"/>
                <a:gd name="T20" fmla="*/ 128 w 256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5">
                  <a:moveTo>
                    <a:pt x="2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98" y="0"/>
                    <a:pt x="256" y="57"/>
                    <a:pt x="256" y="128"/>
                  </a:cubicBezTo>
                  <a:cubicBezTo>
                    <a:pt x="256" y="198"/>
                    <a:pt x="198" y="255"/>
                    <a:pt x="128" y="255"/>
                  </a:cubicBezTo>
                  <a:cubicBezTo>
                    <a:pt x="58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8" y="11"/>
                  </a:moveTo>
                  <a:cubicBezTo>
                    <a:pt x="64" y="11"/>
                    <a:pt x="11" y="63"/>
                    <a:pt x="11" y="128"/>
                  </a:cubicBezTo>
                  <a:cubicBezTo>
                    <a:pt x="11" y="192"/>
                    <a:pt x="64" y="244"/>
                    <a:pt x="128" y="244"/>
                  </a:cubicBezTo>
                  <a:cubicBezTo>
                    <a:pt x="192" y="244"/>
                    <a:pt x="244" y="192"/>
                    <a:pt x="244" y="128"/>
                  </a:cubicBezTo>
                  <a:cubicBezTo>
                    <a:pt x="244" y="63"/>
                    <a:pt x="192" y="11"/>
                    <a:pt x="128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4" name="Rectangle 490"/>
            <p:cNvSpPr>
              <a:spLocks noChangeArrowheads="1"/>
            </p:cNvSpPr>
            <p:nvPr/>
          </p:nvSpPr>
          <p:spPr bwMode="auto">
            <a:xfrm>
              <a:off x="4260929" y="2917625"/>
              <a:ext cx="297423" cy="713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900" b="1" i="0" u="none" strike="noStrike" cap="none" normalizeH="0" baseline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effectLst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994901" y="2708100"/>
            <a:ext cx="1117029" cy="1120774"/>
            <a:chOff x="6502477" y="2689227"/>
            <a:chExt cx="1117029" cy="1120774"/>
          </a:xfrm>
        </p:grpSpPr>
        <p:sp>
          <p:nvSpPr>
            <p:cNvPr id="7598" name="Freeform 494"/>
            <p:cNvSpPr/>
            <p:nvPr/>
          </p:nvSpPr>
          <p:spPr bwMode="auto">
            <a:xfrm>
              <a:off x="6502477" y="2689227"/>
              <a:ext cx="1117029" cy="1120774"/>
            </a:xfrm>
            <a:custGeom>
              <a:avLst/>
              <a:gdLst>
                <a:gd name="T0" fmla="*/ 149 w 299"/>
                <a:gd name="T1" fmla="*/ 0 h 299"/>
                <a:gd name="T2" fmla="*/ 299 w 299"/>
                <a:gd name="T3" fmla="*/ 150 h 299"/>
                <a:gd name="T4" fmla="*/ 149 w 299"/>
                <a:gd name="T5" fmla="*/ 299 h 299"/>
                <a:gd name="T6" fmla="*/ 0 w 299"/>
                <a:gd name="T7" fmla="*/ 150 h 299"/>
                <a:gd name="T8" fmla="*/ 0 w 299"/>
                <a:gd name="T9" fmla="*/ 2 h 299"/>
                <a:gd name="T10" fmla="*/ 149 w 299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99">
                  <a:moveTo>
                    <a:pt x="149" y="0"/>
                  </a:moveTo>
                  <a:cubicBezTo>
                    <a:pt x="232" y="0"/>
                    <a:pt x="299" y="67"/>
                    <a:pt x="299" y="150"/>
                  </a:cubicBezTo>
                  <a:cubicBezTo>
                    <a:pt x="299" y="232"/>
                    <a:pt x="232" y="299"/>
                    <a:pt x="149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9" name="Freeform 495"/>
            <p:cNvSpPr>
              <a:spLocks noEditPoints="1"/>
            </p:cNvSpPr>
            <p:nvPr/>
          </p:nvSpPr>
          <p:spPr bwMode="auto">
            <a:xfrm>
              <a:off x="6584850" y="2771600"/>
              <a:ext cx="952283" cy="956028"/>
            </a:xfrm>
            <a:custGeom>
              <a:avLst/>
              <a:gdLst>
                <a:gd name="T0" fmla="*/ 2 w 255"/>
                <a:gd name="T1" fmla="*/ 0 h 255"/>
                <a:gd name="T2" fmla="*/ 127 w 255"/>
                <a:gd name="T3" fmla="*/ 0 h 255"/>
                <a:gd name="T4" fmla="*/ 255 w 255"/>
                <a:gd name="T5" fmla="*/ 128 h 255"/>
                <a:gd name="T6" fmla="*/ 127 w 255"/>
                <a:gd name="T7" fmla="*/ 255 h 255"/>
                <a:gd name="T8" fmla="*/ 0 w 255"/>
                <a:gd name="T9" fmla="*/ 128 h 255"/>
                <a:gd name="T10" fmla="*/ 2 w 255"/>
                <a:gd name="T11" fmla="*/ 0 h 255"/>
                <a:gd name="T12" fmla="*/ 127 w 255"/>
                <a:gd name="T13" fmla="*/ 11 h 255"/>
                <a:gd name="T14" fmla="*/ 11 w 255"/>
                <a:gd name="T15" fmla="*/ 128 h 255"/>
                <a:gd name="T16" fmla="*/ 127 w 255"/>
                <a:gd name="T17" fmla="*/ 244 h 255"/>
                <a:gd name="T18" fmla="*/ 244 w 255"/>
                <a:gd name="T19" fmla="*/ 128 h 255"/>
                <a:gd name="T20" fmla="*/ 127 w 255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255">
                  <a:moveTo>
                    <a:pt x="2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98" y="0"/>
                    <a:pt x="255" y="57"/>
                    <a:pt x="255" y="128"/>
                  </a:cubicBezTo>
                  <a:cubicBezTo>
                    <a:pt x="255" y="198"/>
                    <a:pt x="198" y="255"/>
                    <a:pt x="127" y="255"/>
                  </a:cubicBezTo>
                  <a:cubicBezTo>
                    <a:pt x="57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7" y="11"/>
                  </a:moveTo>
                  <a:cubicBezTo>
                    <a:pt x="63" y="11"/>
                    <a:pt x="11" y="63"/>
                    <a:pt x="11" y="128"/>
                  </a:cubicBezTo>
                  <a:cubicBezTo>
                    <a:pt x="11" y="192"/>
                    <a:pt x="63" y="244"/>
                    <a:pt x="127" y="244"/>
                  </a:cubicBezTo>
                  <a:cubicBezTo>
                    <a:pt x="192" y="244"/>
                    <a:pt x="244" y="192"/>
                    <a:pt x="244" y="128"/>
                  </a:cubicBezTo>
                  <a:cubicBezTo>
                    <a:pt x="244" y="63"/>
                    <a:pt x="192" y="11"/>
                    <a:pt x="127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0" name="Rectangle 516"/>
            <p:cNvSpPr>
              <a:spLocks noChangeArrowheads="1"/>
            </p:cNvSpPr>
            <p:nvPr/>
          </p:nvSpPr>
          <p:spPr bwMode="auto">
            <a:xfrm>
              <a:off x="6911846" y="2917625"/>
              <a:ext cx="297423" cy="713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9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5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05725" y="2625727"/>
            <a:ext cx="1120774" cy="1136339"/>
            <a:chOff x="3850312" y="2689227"/>
            <a:chExt cx="1120774" cy="1136339"/>
          </a:xfrm>
        </p:grpSpPr>
        <p:sp>
          <p:nvSpPr>
            <p:cNvPr id="57" name="Freeform 468"/>
            <p:cNvSpPr/>
            <p:nvPr/>
          </p:nvSpPr>
          <p:spPr bwMode="auto">
            <a:xfrm>
              <a:off x="3850312" y="2689227"/>
              <a:ext cx="1120774" cy="1120774"/>
            </a:xfrm>
            <a:custGeom>
              <a:avLst/>
              <a:gdLst>
                <a:gd name="T0" fmla="*/ 150 w 300"/>
                <a:gd name="T1" fmla="*/ 0 h 299"/>
                <a:gd name="T2" fmla="*/ 300 w 300"/>
                <a:gd name="T3" fmla="*/ 150 h 299"/>
                <a:gd name="T4" fmla="*/ 150 w 300"/>
                <a:gd name="T5" fmla="*/ 299 h 299"/>
                <a:gd name="T6" fmla="*/ 0 w 300"/>
                <a:gd name="T7" fmla="*/ 150 h 299"/>
                <a:gd name="T8" fmla="*/ 0 w 300"/>
                <a:gd name="T9" fmla="*/ 2 h 299"/>
                <a:gd name="T10" fmla="*/ 150 w 30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299">
                  <a:moveTo>
                    <a:pt x="150" y="0"/>
                  </a:moveTo>
                  <a:cubicBezTo>
                    <a:pt x="233" y="0"/>
                    <a:pt x="300" y="67"/>
                    <a:pt x="300" y="150"/>
                  </a:cubicBezTo>
                  <a:cubicBezTo>
                    <a:pt x="300" y="232"/>
                    <a:pt x="233" y="299"/>
                    <a:pt x="150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50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9"/>
            <p:cNvSpPr>
              <a:spLocks noEditPoints="1"/>
            </p:cNvSpPr>
            <p:nvPr/>
          </p:nvSpPr>
          <p:spPr bwMode="auto">
            <a:xfrm>
              <a:off x="3932685" y="2771600"/>
              <a:ext cx="956028" cy="956028"/>
            </a:xfrm>
            <a:custGeom>
              <a:avLst/>
              <a:gdLst>
                <a:gd name="T0" fmla="*/ 2 w 256"/>
                <a:gd name="T1" fmla="*/ 0 h 255"/>
                <a:gd name="T2" fmla="*/ 128 w 256"/>
                <a:gd name="T3" fmla="*/ 0 h 255"/>
                <a:gd name="T4" fmla="*/ 256 w 256"/>
                <a:gd name="T5" fmla="*/ 128 h 255"/>
                <a:gd name="T6" fmla="*/ 128 w 256"/>
                <a:gd name="T7" fmla="*/ 255 h 255"/>
                <a:gd name="T8" fmla="*/ 0 w 256"/>
                <a:gd name="T9" fmla="*/ 128 h 255"/>
                <a:gd name="T10" fmla="*/ 2 w 256"/>
                <a:gd name="T11" fmla="*/ 0 h 255"/>
                <a:gd name="T12" fmla="*/ 128 w 256"/>
                <a:gd name="T13" fmla="*/ 11 h 255"/>
                <a:gd name="T14" fmla="*/ 11 w 256"/>
                <a:gd name="T15" fmla="*/ 128 h 255"/>
                <a:gd name="T16" fmla="*/ 128 w 256"/>
                <a:gd name="T17" fmla="*/ 244 h 255"/>
                <a:gd name="T18" fmla="*/ 244 w 256"/>
                <a:gd name="T19" fmla="*/ 128 h 255"/>
                <a:gd name="T20" fmla="*/ 128 w 256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5">
                  <a:moveTo>
                    <a:pt x="2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98" y="0"/>
                    <a:pt x="256" y="57"/>
                    <a:pt x="256" y="128"/>
                  </a:cubicBezTo>
                  <a:cubicBezTo>
                    <a:pt x="256" y="198"/>
                    <a:pt x="198" y="255"/>
                    <a:pt x="128" y="255"/>
                  </a:cubicBezTo>
                  <a:cubicBezTo>
                    <a:pt x="58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8" y="11"/>
                  </a:moveTo>
                  <a:cubicBezTo>
                    <a:pt x="64" y="11"/>
                    <a:pt x="11" y="63"/>
                    <a:pt x="11" y="128"/>
                  </a:cubicBezTo>
                  <a:cubicBezTo>
                    <a:pt x="11" y="192"/>
                    <a:pt x="64" y="244"/>
                    <a:pt x="128" y="244"/>
                  </a:cubicBezTo>
                  <a:cubicBezTo>
                    <a:pt x="192" y="244"/>
                    <a:pt x="244" y="192"/>
                    <a:pt x="244" y="128"/>
                  </a:cubicBezTo>
                  <a:cubicBezTo>
                    <a:pt x="244" y="63"/>
                    <a:pt x="192" y="11"/>
                    <a:pt x="128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490"/>
            <p:cNvSpPr>
              <a:spLocks noChangeArrowheads="1"/>
            </p:cNvSpPr>
            <p:nvPr/>
          </p:nvSpPr>
          <p:spPr bwMode="auto">
            <a:xfrm>
              <a:off x="4260929" y="2917625"/>
              <a:ext cx="378309" cy="907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9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75728" y="2642862"/>
            <a:ext cx="1120774" cy="1136339"/>
            <a:chOff x="3850312" y="2689227"/>
            <a:chExt cx="1120774" cy="1136339"/>
          </a:xfrm>
        </p:grpSpPr>
        <p:sp>
          <p:nvSpPr>
            <p:cNvPr id="61" name="Freeform 468"/>
            <p:cNvSpPr/>
            <p:nvPr/>
          </p:nvSpPr>
          <p:spPr bwMode="auto">
            <a:xfrm>
              <a:off x="3850312" y="2689227"/>
              <a:ext cx="1120774" cy="1120774"/>
            </a:xfrm>
            <a:custGeom>
              <a:avLst/>
              <a:gdLst>
                <a:gd name="T0" fmla="*/ 150 w 300"/>
                <a:gd name="T1" fmla="*/ 0 h 299"/>
                <a:gd name="T2" fmla="*/ 300 w 300"/>
                <a:gd name="T3" fmla="*/ 150 h 299"/>
                <a:gd name="T4" fmla="*/ 150 w 300"/>
                <a:gd name="T5" fmla="*/ 299 h 299"/>
                <a:gd name="T6" fmla="*/ 0 w 300"/>
                <a:gd name="T7" fmla="*/ 150 h 299"/>
                <a:gd name="T8" fmla="*/ 0 w 300"/>
                <a:gd name="T9" fmla="*/ 2 h 299"/>
                <a:gd name="T10" fmla="*/ 150 w 30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299">
                  <a:moveTo>
                    <a:pt x="150" y="0"/>
                  </a:moveTo>
                  <a:cubicBezTo>
                    <a:pt x="233" y="0"/>
                    <a:pt x="300" y="67"/>
                    <a:pt x="300" y="150"/>
                  </a:cubicBezTo>
                  <a:cubicBezTo>
                    <a:pt x="300" y="232"/>
                    <a:pt x="233" y="299"/>
                    <a:pt x="150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50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9"/>
            <p:cNvSpPr>
              <a:spLocks noEditPoints="1"/>
            </p:cNvSpPr>
            <p:nvPr/>
          </p:nvSpPr>
          <p:spPr bwMode="auto">
            <a:xfrm>
              <a:off x="3932685" y="2771600"/>
              <a:ext cx="956028" cy="956028"/>
            </a:xfrm>
            <a:custGeom>
              <a:avLst/>
              <a:gdLst>
                <a:gd name="T0" fmla="*/ 2 w 256"/>
                <a:gd name="T1" fmla="*/ 0 h 255"/>
                <a:gd name="T2" fmla="*/ 128 w 256"/>
                <a:gd name="T3" fmla="*/ 0 h 255"/>
                <a:gd name="T4" fmla="*/ 256 w 256"/>
                <a:gd name="T5" fmla="*/ 128 h 255"/>
                <a:gd name="T6" fmla="*/ 128 w 256"/>
                <a:gd name="T7" fmla="*/ 255 h 255"/>
                <a:gd name="T8" fmla="*/ 0 w 256"/>
                <a:gd name="T9" fmla="*/ 128 h 255"/>
                <a:gd name="T10" fmla="*/ 2 w 256"/>
                <a:gd name="T11" fmla="*/ 0 h 255"/>
                <a:gd name="T12" fmla="*/ 128 w 256"/>
                <a:gd name="T13" fmla="*/ 11 h 255"/>
                <a:gd name="T14" fmla="*/ 11 w 256"/>
                <a:gd name="T15" fmla="*/ 128 h 255"/>
                <a:gd name="T16" fmla="*/ 128 w 256"/>
                <a:gd name="T17" fmla="*/ 244 h 255"/>
                <a:gd name="T18" fmla="*/ 244 w 256"/>
                <a:gd name="T19" fmla="*/ 128 h 255"/>
                <a:gd name="T20" fmla="*/ 128 w 256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5">
                  <a:moveTo>
                    <a:pt x="2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98" y="0"/>
                    <a:pt x="256" y="57"/>
                    <a:pt x="256" y="128"/>
                  </a:cubicBezTo>
                  <a:cubicBezTo>
                    <a:pt x="256" y="198"/>
                    <a:pt x="198" y="255"/>
                    <a:pt x="128" y="255"/>
                  </a:cubicBezTo>
                  <a:cubicBezTo>
                    <a:pt x="58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8" y="11"/>
                  </a:moveTo>
                  <a:cubicBezTo>
                    <a:pt x="64" y="11"/>
                    <a:pt x="11" y="63"/>
                    <a:pt x="11" y="128"/>
                  </a:cubicBezTo>
                  <a:cubicBezTo>
                    <a:pt x="11" y="192"/>
                    <a:pt x="64" y="244"/>
                    <a:pt x="128" y="244"/>
                  </a:cubicBezTo>
                  <a:cubicBezTo>
                    <a:pt x="192" y="244"/>
                    <a:pt x="244" y="192"/>
                    <a:pt x="244" y="128"/>
                  </a:cubicBezTo>
                  <a:cubicBezTo>
                    <a:pt x="244" y="63"/>
                    <a:pt x="192" y="11"/>
                    <a:pt x="128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490"/>
            <p:cNvSpPr>
              <a:spLocks noChangeArrowheads="1"/>
            </p:cNvSpPr>
            <p:nvPr/>
          </p:nvSpPr>
          <p:spPr bwMode="auto">
            <a:xfrm>
              <a:off x="4260929" y="2917625"/>
              <a:ext cx="378309" cy="907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9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7051925" y="4153116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9" name="Text Box 10"/>
          <p:cNvSpPr txBox="1">
            <a:spLocks noChangeArrowheads="1"/>
          </p:cNvSpPr>
          <p:nvPr/>
        </p:nvSpPr>
        <p:spPr bwMode="auto">
          <a:xfrm>
            <a:off x="9187641" y="4152996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70" name="Text Box 10"/>
          <p:cNvSpPr txBox="1">
            <a:spLocks noChangeArrowheads="1"/>
          </p:cNvSpPr>
          <p:nvPr/>
        </p:nvSpPr>
        <p:spPr bwMode="auto">
          <a:xfrm>
            <a:off x="833158" y="4152996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2935007" y="4152629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5031114" y="4152629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31114" y="235210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8649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25639" y="1810314"/>
            <a:ext cx="1563000" cy="1563000"/>
            <a:chOff x="1138238" y="2689227"/>
            <a:chExt cx="1120774" cy="1120774"/>
          </a:xfrm>
        </p:grpSpPr>
        <p:sp>
          <p:nvSpPr>
            <p:cNvPr id="3" name="Freeform 416"/>
            <p:cNvSpPr/>
            <p:nvPr/>
          </p:nvSpPr>
          <p:spPr bwMode="auto">
            <a:xfrm>
              <a:off x="1138238" y="2689227"/>
              <a:ext cx="1120774" cy="1120774"/>
            </a:xfrm>
            <a:custGeom>
              <a:avLst/>
              <a:gdLst>
                <a:gd name="T0" fmla="*/ 150 w 300"/>
                <a:gd name="T1" fmla="*/ 0 h 299"/>
                <a:gd name="T2" fmla="*/ 300 w 300"/>
                <a:gd name="T3" fmla="*/ 150 h 299"/>
                <a:gd name="T4" fmla="*/ 150 w 300"/>
                <a:gd name="T5" fmla="*/ 299 h 299"/>
                <a:gd name="T6" fmla="*/ 0 w 300"/>
                <a:gd name="T7" fmla="*/ 150 h 299"/>
                <a:gd name="T8" fmla="*/ 0 w 300"/>
                <a:gd name="T9" fmla="*/ 2 h 299"/>
                <a:gd name="T10" fmla="*/ 150 w 30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299">
                  <a:moveTo>
                    <a:pt x="150" y="0"/>
                  </a:moveTo>
                  <a:cubicBezTo>
                    <a:pt x="233" y="0"/>
                    <a:pt x="300" y="67"/>
                    <a:pt x="300" y="150"/>
                  </a:cubicBezTo>
                  <a:cubicBezTo>
                    <a:pt x="300" y="232"/>
                    <a:pt x="233" y="299"/>
                    <a:pt x="150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50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417"/>
            <p:cNvSpPr>
              <a:spLocks noEditPoints="1"/>
            </p:cNvSpPr>
            <p:nvPr/>
          </p:nvSpPr>
          <p:spPr bwMode="auto">
            <a:xfrm>
              <a:off x="1220611" y="2771600"/>
              <a:ext cx="956028" cy="956028"/>
            </a:xfrm>
            <a:custGeom>
              <a:avLst/>
              <a:gdLst>
                <a:gd name="T0" fmla="*/ 2 w 256"/>
                <a:gd name="T1" fmla="*/ 0 h 255"/>
                <a:gd name="T2" fmla="*/ 128 w 256"/>
                <a:gd name="T3" fmla="*/ 0 h 255"/>
                <a:gd name="T4" fmla="*/ 256 w 256"/>
                <a:gd name="T5" fmla="*/ 128 h 255"/>
                <a:gd name="T6" fmla="*/ 128 w 256"/>
                <a:gd name="T7" fmla="*/ 255 h 255"/>
                <a:gd name="T8" fmla="*/ 0 w 256"/>
                <a:gd name="T9" fmla="*/ 128 h 255"/>
                <a:gd name="T10" fmla="*/ 2 w 256"/>
                <a:gd name="T11" fmla="*/ 0 h 255"/>
                <a:gd name="T12" fmla="*/ 128 w 256"/>
                <a:gd name="T13" fmla="*/ 11 h 255"/>
                <a:gd name="T14" fmla="*/ 12 w 256"/>
                <a:gd name="T15" fmla="*/ 128 h 255"/>
                <a:gd name="T16" fmla="*/ 128 w 256"/>
                <a:gd name="T17" fmla="*/ 244 h 255"/>
                <a:gd name="T18" fmla="*/ 245 w 256"/>
                <a:gd name="T19" fmla="*/ 128 h 255"/>
                <a:gd name="T20" fmla="*/ 128 w 256"/>
                <a:gd name="T21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5">
                  <a:moveTo>
                    <a:pt x="2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98" y="0"/>
                    <a:pt x="256" y="57"/>
                    <a:pt x="256" y="128"/>
                  </a:cubicBezTo>
                  <a:cubicBezTo>
                    <a:pt x="256" y="198"/>
                    <a:pt x="198" y="255"/>
                    <a:pt x="128" y="255"/>
                  </a:cubicBezTo>
                  <a:cubicBezTo>
                    <a:pt x="58" y="255"/>
                    <a:pt x="0" y="198"/>
                    <a:pt x="0" y="128"/>
                  </a:cubicBezTo>
                  <a:lnTo>
                    <a:pt x="2" y="0"/>
                  </a:lnTo>
                  <a:close/>
                  <a:moveTo>
                    <a:pt x="128" y="11"/>
                  </a:moveTo>
                  <a:cubicBezTo>
                    <a:pt x="64" y="11"/>
                    <a:pt x="12" y="63"/>
                    <a:pt x="12" y="128"/>
                  </a:cubicBezTo>
                  <a:cubicBezTo>
                    <a:pt x="12" y="192"/>
                    <a:pt x="64" y="244"/>
                    <a:pt x="128" y="244"/>
                  </a:cubicBezTo>
                  <a:cubicBezTo>
                    <a:pt x="192" y="244"/>
                    <a:pt x="245" y="192"/>
                    <a:pt x="245" y="128"/>
                  </a:cubicBezTo>
                  <a:cubicBezTo>
                    <a:pt x="245" y="63"/>
                    <a:pt x="192" y="11"/>
                    <a:pt x="128" y="11"/>
                  </a:cubicBez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ctangle 438"/>
            <p:cNvSpPr>
              <a:spLocks noChangeArrowheads="1"/>
            </p:cNvSpPr>
            <p:nvPr/>
          </p:nvSpPr>
          <p:spPr bwMode="auto">
            <a:xfrm>
              <a:off x="1548856" y="2917625"/>
              <a:ext cx="297423" cy="713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9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sp>
        <p:nvSpPr>
          <p:cNvPr id="6" name="TextBox 13"/>
          <p:cNvSpPr txBox="1"/>
          <p:nvPr/>
        </p:nvSpPr>
        <p:spPr>
          <a:xfrm>
            <a:off x="4268147" y="374447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7" name="矩形 6"/>
          <p:cNvSpPr/>
          <p:nvPr/>
        </p:nvSpPr>
        <p:spPr>
          <a:xfrm>
            <a:off x="4212411" y="458656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8" name="矩形 7"/>
          <p:cNvSpPr/>
          <p:nvPr/>
        </p:nvSpPr>
        <p:spPr>
          <a:xfrm>
            <a:off x="6384111" y="456515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" name="矩形 8"/>
          <p:cNvSpPr/>
          <p:nvPr/>
        </p:nvSpPr>
        <p:spPr>
          <a:xfrm>
            <a:off x="4212411" y="500466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0" name="矩形 9"/>
          <p:cNvSpPr/>
          <p:nvPr/>
        </p:nvSpPr>
        <p:spPr>
          <a:xfrm>
            <a:off x="6384111" y="498325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1" name="矩形 10"/>
          <p:cNvSpPr/>
          <p:nvPr/>
        </p:nvSpPr>
        <p:spPr>
          <a:xfrm>
            <a:off x="4212411" y="540802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69006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0" name="Freeform 221"/>
          <p:cNvSpPr/>
          <p:nvPr/>
        </p:nvSpPr>
        <p:spPr bwMode="auto">
          <a:xfrm>
            <a:off x="641973" y="3954385"/>
            <a:ext cx="11030637" cy="69851"/>
          </a:xfrm>
          <a:custGeom>
            <a:avLst/>
            <a:gdLst>
              <a:gd name="T0" fmla="*/ 1597 w 1602"/>
              <a:gd name="T1" fmla="*/ 10 h 10"/>
              <a:gd name="T2" fmla="*/ 5 w 1602"/>
              <a:gd name="T3" fmla="*/ 10 h 10"/>
              <a:gd name="T4" fmla="*/ 0 w 1602"/>
              <a:gd name="T5" fmla="*/ 5 h 10"/>
              <a:gd name="T6" fmla="*/ 5 w 1602"/>
              <a:gd name="T7" fmla="*/ 0 h 10"/>
              <a:gd name="T8" fmla="*/ 1597 w 1602"/>
              <a:gd name="T9" fmla="*/ 0 h 10"/>
              <a:gd name="T10" fmla="*/ 1602 w 1602"/>
              <a:gd name="T11" fmla="*/ 5 h 10"/>
              <a:gd name="T12" fmla="*/ 1597 w 1602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2" h="10">
                <a:moveTo>
                  <a:pt x="1597" y="10"/>
                </a:moveTo>
                <a:cubicBezTo>
                  <a:pt x="5" y="10"/>
                  <a:pt x="5" y="10"/>
                  <a:pt x="5" y="10"/>
                </a:cubicBezTo>
                <a:cubicBezTo>
                  <a:pt x="2" y="10"/>
                  <a:pt x="0" y="8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1597" y="0"/>
                  <a:pt x="1597" y="0"/>
                  <a:pt x="1597" y="0"/>
                </a:cubicBezTo>
                <a:cubicBezTo>
                  <a:pt x="1600" y="0"/>
                  <a:pt x="1602" y="3"/>
                  <a:pt x="1602" y="5"/>
                </a:cubicBezTo>
                <a:cubicBezTo>
                  <a:pt x="1602" y="8"/>
                  <a:pt x="1600" y="10"/>
                  <a:pt x="1597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00" name="Rectangle 383"/>
          <p:cNvSpPr>
            <a:spLocks noChangeArrowheads="1"/>
          </p:cNvSpPr>
          <p:nvPr/>
        </p:nvSpPr>
        <p:spPr bwMode="auto">
          <a:xfrm>
            <a:off x="1340184" y="5127030"/>
            <a:ext cx="37306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95406" y="2277199"/>
            <a:ext cx="1030288" cy="1677186"/>
            <a:chOff x="1092271" y="1271340"/>
            <a:chExt cx="1030288" cy="1677186"/>
          </a:xfrm>
        </p:grpSpPr>
        <p:sp>
          <p:nvSpPr>
            <p:cNvPr id="413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9350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1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2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0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8" name="椭圆 9627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5354971" y="2277199"/>
            <a:ext cx="1030288" cy="1677186"/>
            <a:chOff x="1092271" y="1271340"/>
            <a:chExt cx="1030288" cy="1677186"/>
          </a:xfrm>
        </p:grpSpPr>
        <p:sp>
          <p:nvSpPr>
            <p:cNvPr id="68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70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381010" y="2289899"/>
            <a:ext cx="1030288" cy="1677186"/>
            <a:chOff x="1092271" y="1271340"/>
            <a:chExt cx="1030288" cy="1677186"/>
          </a:xfrm>
        </p:grpSpPr>
        <p:sp>
          <p:nvSpPr>
            <p:cNvPr id="76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78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 rot="10800000">
            <a:off x="3198064" y="3978552"/>
            <a:ext cx="1030288" cy="1677186"/>
            <a:chOff x="1092271" y="1271340"/>
            <a:chExt cx="1030288" cy="1677186"/>
          </a:xfrm>
        </p:grpSpPr>
        <p:sp>
          <p:nvSpPr>
            <p:cNvPr id="84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86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 rot="10800000">
            <a:off x="7458478" y="3951935"/>
            <a:ext cx="1030288" cy="1677186"/>
            <a:chOff x="1092271" y="1271340"/>
            <a:chExt cx="1030288" cy="1677186"/>
          </a:xfrm>
        </p:grpSpPr>
        <p:sp>
          <p:nvSpPr>
            <p:cNvPr id="92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94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6774048" y="292537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9099150" y="4742932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744667" y="474293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2657130" y="2924885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4942623" y="4742565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31114" y="235210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9021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96903" y="1952734"/>
            <a:ext cx="1030288" cy="1677186"/>
            <a:chOff x="1092271" y="1271340"/>
            <a:chExt cx="1030288" cy="1677186"/>
          </a:xfrm>
        </p:grpSpPr>
        <p:sp>
          <p:nvSpPr>
            <p:cNvPr id="3" name="Freeform 397"/>
            <p:cNvSpPr>
              <a:spLocks noEditPoints="1"/>
            </p:cNvSpPr>
            <p:nvPr/>
          </p:nvSpPr>
          <p:spPr bwMode="auto">
            <a:xfrm>
              <a:off x="1257730" y="1444770"/>
              <a:ext cx="635000" cy="665163"/>
            </a:xfrm>
            <a:custGeom>
              <a:avLst/>
              <a:gdLst>
                <a:gd name="T0" fmla="*/ 160 w 169"/>
                <a:gd name="T1" fmla="*/ 106 h 177"/>
                <a:gd name="T2" fmla="*/ 152 w 169"/>
                <a:gd name="T3" fmla="*/ 102 h 177"/>
                <a:gd name="T4" fmla="*/ 145 w 169"/>
                <a:gd name="T5" fmla="*/ 89 h 177"/>
                <a:gd name="T6" fmla="*/ 145 w 169"/>
                <a:gd name="T7" fmla="*/ 89 h 177"/>
                <a:gd name="T8" fmla="*/ 145 w 169"/>
                <a:gd name="T9" fmla="*/ 88 h 177"/>
                <a:gd name="T10" fmla="*/ 152 w 169"/>
                <a:gd name="T11" fmla="*/ 76 h 177"/>
                <a:gd name="T12" fmla="*/ 160 w 169"/>
                <a:gd name="T13" fmla="*/ 71 h 177"/>
                <a:gd name="T14" fmla="*/ 165 w 169"/>
                <a:gd name="T15" fmla="*/ 51 h 177"/>
                <a:gd name="T16" fmla="*/ 157 w 169"/>
                <a:gd name="T17" fmla="*/ 37 h 177"/>
                <a:gd name="T18" fmla="*/ 138 w 169"/>
                <a:gd name="T19" fmla="*/ 32 h 177"/>
                <a:gd name="T20" fmla="*/ 130 w 169"/>
                <a:gd name="T21" fmla="*/ 37 h 177"/>
                <a:gd name="T22" fmla="*/ 115 w 169"/>
                <a:gd name="T23" fmla="*/ 36 h 177"/>
                <a:gd name="T24" fmla="*/ 115 w 169"/>
                <a:gd name="T25" fmla="*/ 36 h 177"/>
                <a:gd name="T26" fmla="*/ 107 w 169"/>
                <a:gd name="T27" fmla="*/ 24 h 177"/>
                <a:gd name="T28" fmla="*/ 107 w 169"/>
                <a:gd name="T29" fmla="*/ 14 h 177"/>
                <a:gd name="T30" fmla="*/ 93 w 169"/>
                <a:gd name="T31" fmla="*/ 0 h 177"/>
                <a:gd name="T32" fmla="*/ 76 w 169"/>
                <a:gd name="T33" fmla="*/ 0 h 177"/>
                <a:gd name="T34" fmla="*/ 62 w 169"/>
                <a:gd name="T35" fmla="*/ 14 h 177"/>
                <a:gd name="T36" fmla="*/ 62 w 169"/>
                <a:gd name="T37" fmla="*/ 24 h 177"/>
                <a:gd name="T38" fmla="*/ 54 w 169"/>
                <a:gd name="T39" fmla="*/ 36 h 177"/>
                <a:gd name="T40" fmla="*/ 54 w 169"/>
                <a:gd name="T41" fmla="*/ 36 h 177"/>
                <a:gd name="T42" fmla="*/ 39 w 169"/>
                <a:gd name="T43" fmla="*/ 37 h 177"/>
                <a:gd name="T44" fmla="*/ 31 w 169"/>
                <a:gd name="T45" fmla="*/ 32 h 177"/>
                <a:gd name="T46" fmla="*/ 12 w 169"/>
                <a:gd name="T47" fmla="*/ 37 h 177"/>
                <a:gd name="T48" fmla="*/ 3 w 169"/>
                <a:gd name="T49" fmla="*/ 51 h 177"/>
                <a:gd name="T50" fmla="*/ 9 w 169"/>
                <a:gd name="T51" fmla="*/ 71 h 177"/>
                <a:gd name="T52" fmla="*/ 17 w 169"/>
                <a:gd name="T53" fmla="*/ 76 h 177"/>
                <a:gd name="T54" fmla="*/ 24 w 169"/>
                <a:gd name="T55" fmla="*/ 88 h 177"/>
                <a:gd name="T56" fmla="*/ 24 w 169"/>
                <a:gd name="T57" fmla="*/ 89 h 177"/>
                <a:gd name="T58" fmla="*/ 24 w 169"/>
                <a:gd name="T59" fmla="*/ 89 h 177"/>
                <a:gd name="T60" fmla="*/ 17 w 169"/>
                <a:gd name="T61" fmla="*/ 102 h 177"/>
                <a:gd name="T62" fmla="*/ 9 w 169"/>
                <a:gd name="T63" fmla="*/ 106 h 177"/>
                <a:gd name="T64" fmla="*/ 3 w 169"/>
                <a:gd name="T65" fmla="*/ 126 h 177"/>
                <a:gd name="T66" fmla="*/ 12 w 169"/>
                <a:gd name="T67" fmla="*/ 140 h 177"/>
                <a:gd name="T68" fmla="*/ 31 w 169"/>
                <a:gd name="T69" fmla="*/ 145 h 177"/>
                <a:gd name="T70" fmla="*/ 39 w 169"/>
                <a:gd name="T71" fmla="*/ 141 h 177"/>
                <a:gd name="T72" fmla="*/ 54 w 169"/>
                <a:gd name="T73" fmla="*/ 141 h 177"/>
                <a:gd name="T74" fmla="*/ 54 w 169"/>
                <a:gd name="T75" fmla="*/ 141 h 177"/>
                <a:gd name="T76" fmla="*/ 62 w 169"/>
                <a:gd name="T77" fmla="*/ 154 h 177"/>
                <a:gd name="T78" fmla="*/ 62 w 169"/>
                <a:gd name="T79" fmla="*/ 163 h 177"/>
                <a:gd name="T80" fmla="*/ 76 w 169"/>
                <a:gd name="T81" fmla="*/ 177 h 177"/>
                <a:gd name="T82" fmla="*/ 93 w 169"/>
                <a:gd name="T83" fmla="*/ 177 h 177"/>
                <a:gd name="T84" fmla="*/ 107 w 169"/>
                <a:gd name="T85" fmla="*/ 163 h 177"/>
                <a:gd name="T86" fmla="*/ 107 w 169"/>
                <a:gd name="T87" fmla="*/ 154 h 177"/>
                <a:gd name="T88" fmla="*/ 115 w 169"/>
                <a:gd name="T89" fmla="*/ 141 h 177"/>
                <a:gd name="T90" fmla="*/ 115 w 169"/>
                <a:gd name="T91" fmla="*/ 141 h 177"/>
                <a:gd name="T92" fmla="*/ 130 w 169"/>
                <a:gd name="T93" fmla="*/ 141 h 177"/>
                <a:gd name="T94" fmla="*/ 138 w 169"/>
                <a:gd name="T95" fmla="*/ 145 h 177"/>
                <a:gd name="T96" fmla="*/ 157 w 169"/>
                <a:gd name="T97" fmla="*/ 140 h 177"/>
                <a:gd name="T98" fmla="*/ 165 w 169"/>
                <a:gd name="T99" fmla="*/ 126 h 177"/>
                <a:gd name="T100" fmla="*/ 160 w 169"/>
                <a:gd name="T101" fmla="*/ 106 h 177"/>
                <a:gd name="T102" fmla="*/ 84 w 169"/>
                <a:gd name="T103" fmla="*/ 109 h 177"/>
                <a:gd name="T104" fmla="*/ 65 w 169"/>
                <a:gd name="T105" fmla="*/ 89 h 177"/>
                <a:gd name="T106" fmla="*/ 84 w 169"/>
                <a:gd name="T107" fmla="*/ 69 h 177"/>
                <a:gd name="T108" fmla="*/ 104 w 169"/>
                <a:gd name="T109" fmla="*/ 89 h 177"/>
                <a:gd name="T110" fmla="*/ 84 w 169"/>
                <a:gd name="T111" fmla="*/ 10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77">
                  <a:moveTo>
                    <a:pt x="160" y="106"/>
                  </a:moveTo>
                  <a:cubicBezTo>
                    <a:pt x="152" y="102"/>
                    <a:pt x="152" y="102"/>
                    <a:pt x="152" y="102"/>
                  </a:cubicBezTo>
                  <a:cubicBezTo>
                    <a:pt x="148" y="99"/>
                    <a:pt x="145" y="94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3"/>
                    <a:pt x="148" y="78"/>
                    <a:pt x="152" y="76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7" y="67"/>
                    <a:pt x="169" y="58"/>
                    <a:pt x="165" y="51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3" y="30"/>
                    <a:pt x="144" y="28"/>
                    <a:pt x="138" y="32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5" y="39"/>
                    <a:pt x="119" y="39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0" y="34"/>
                    <a:pt x="107" y="29"/>
                    <a:pt x="107" y="2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6"/>
                    <a:pt x="101" y="0"/>
                    <a:pt x="9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0"/>
                    <a:pt x="62" y="6"/>
                    <a:pt x="62" y="1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9"/>
                    <a:pt x="59" y="34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0" y="39"/>
                    <a:pt x="44" y="39"/>
                    <a:pt x="39" y="3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4" y="28"/>
                    <a:pt x="16" y="30"/>
                    <a:pt x="12" y="37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8"/>
                    <a:pt x="2" y="67"/>
                    <a:pt x="9" y="71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1" y="78"/>
                    <a:pt x="24" y="83"/>
                    <a:pt x="24" y="88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4"/>
                    <a:pt x="21" y="99"/>
                    <a:pt x="17" y="102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" y="110"/>
                    <a:pt x="0" y="119"/>
                    <a:pt x="3" y="126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6" y="147"/>
                    <a:pt x="24" y="149"/>
                    <a:pt x="31" y="145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44" y="138"/>
                    <a:pt x="50" y="138"/>
                    <a:pt x="54" y="141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9" y="144"/>
                    <a:pt x="62" y="148"/>
                    <a:pt x="62" y="154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1"/>
                    <a:pt x="68" y="177"/>
                    <a:pt x="76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101" y="177"/>
                    <a:pt x="107" y="171"/>
                    <a:pt x="107" y="16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48"/>
                    <a:pt x="110" y="144"/>
                    <a:pt x="115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9" y="138"/>
                    <a:pt x="125" y="138"/>
                    <a:pt x="130" y="141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44" y="149"/>
                    <a:pt x="153" y="147"/>
                    <a:pt x="157" y="140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9" y="119"/>
                    <a:pt x="167" y="110"/>
                    <a:pt x="160" y="106"/>
                  </a:cubicBezTo>
                  <a:close/>
                  <a:moveTo>
                    <a:pt x="84" y="109"/>
                  </a:moveTo>
                  <a:cubicBezTo>
                    <a:pt x="73" y="109"/>
                    <a:pt x="65" y="100"/>
                    <a:pt x="65" y="89"/>
                  </a:cubicBezTo>
                  <a:cubicBezTo>
                    <a:pt x="65" y="78"/>
                    <a:pt x="73" y="69"/>
                    <a:pt x="84" y="69"/>
                  </a:cubicBezTo>
                  <a:cubicBezTo>
                    <a:pt x="95" y="69"/>
                    <a:pt x="104" y="78"/>
                    <a:pt x="104" y="89"/>
                  </a:cubicBezTo>
                  <a:cubicBezTo>
                    <a:pt x="104" y="100"/>
                    <a:pt x="95" y="109"/>
                    <a:pt x="84" y="1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92271" y="1271340"/>
              <a:ext cx="1030288" cy="1677186"/>
              <a:chOff x="2677082" y="1032278"/>
              <a:chExt cx="1446213" cy="2354263"/>
            </a:xfrm>
          </p:grpSpPr>
          <p:sp>
            <p:nvSpPr>
              <p:cNvPr id="5" name="Freeform 211"/>
              <p:cNvSpPr>
                <a:spLocks noEditPoints="1"/>
              </p:cNvSpPr>
              <p:nvPr/>
            </p:nvSpPr>
            <p:spPr bwMode="auto">
              <a:xfrm>
                <a:off x="2683432" y="1040216"/>
                <a:ext cx="1431925" cy="1428750"/>
              </a:xfrm>
              <a:custGeom>
                <a:avLst/>
                <a:gdLst>
                  <a:gd name="T0" fmla="*/ 188 w 381"/>
                  <a:gd name="T1" fmla="*/ 380 h 380"/>
                  <a:gd name="T2" fmla="*/ 200 w 381"/>
                  <a:gd name="T3" fmla="*/ 380 h 380"/>
                  <a:gd name="T4" fmla="*/ 168 w 381"/>
                  <a:gd name="T5" fmla="*/ 379 h 380"/>
                  <a:gd name="T6" fmla="*/ 220 w 381"/>
                  <a:gd name="T7" fmla="*/ 378 h 380"/>
                  <a:gd name="T8" fmla="*/ 148 w 381"/>
                  <a:gd name="T9" fmla="*/ 376 h 380"/>
                  <a:gd name="T10" fmla="*/ 240 w 381"/>
                  <a:gd name="T11" fmla="*/ 374 h 380"/>
                  <a:gd name="T12" fmla="*/ 129 w 381"/>
                  <a:gd name="T13" fmla="*/ 370 h 380"/>
                  <a:gd name="T14" fmla="*/ 259 w 381"/>
                  <a:gd name="T15" fmla="*/ 368 h 380"/>
                  <a:gd name="T16" fmla="*/ 110 w 381"/>
                  <a:gd name="T17" fmla="*/ 363 h 380"/>
                  <a:gd name="T18" fmla="*/ 277 w 381"/>
                  <a:gd name="T19" fmla="*/ 359 h 380"/>
                  <a:gd name="T20" fmla="*/ 92 w 381"/>
                  <a:gd name="T21" fmla="*/ 353 h 380"/>
                  <a:gd name="T22" fmla="*/ 294 w 381"/>
                  <a:gd name="T23" fmla="*/ 349 h 380"/>
                  <a:gd name="T24" fmla="*/ 76 w 381"/>
                  <a:gd name="T25" fmla="*/ 342 h 380"/>
                  <a:gd name="T26" fmla="*/ 311 w 381"/>
                  <a:gd name="T27" fmla="*/ 338 h 380"/>
                  <a:gd name="T28" fmla="*/ 60 w 381"/>
                  <a:gd name="T29" fmla="*/ 329 h 380"/>
                  <a:gd name="T30" fmla="*/ 326 w 381"/>
                  <a:gd name="T31" fmla="*/ 324 h 380"/>
                  <a:gd name="T32" fmla="*/ 47 w 381"/>
                  <a:gd name="T33" fmla="*/ 314 h 380"/>
                  <a:gd name="T34" fmla="*/ 339 w 381"/>
                  <a:gd name="T35" fmla="*/ 309 h 380"/>
                  <a:gd name="T36" fmla="*/ 34 w 381"/>
                  <a:gd name="T37" fmla="*/ 298 h 380"/>
                  <a:gd name="T38" fmla="*/ 351 w 381"/>
                  <a:gd name="T39" fmla="*/ 293 h 380"/>
                  <a:gd name="T40" fmla="*/ 24 w 381"/>
                  <a:gd name="T41" fmla="*/ 281 h 380"/>
                  <a:gd name="T42" fmla="*/ 361 w 381"/>
                  <a:gd name="T43" fmla="*/ 275 h 380"/>
                  <a:gd name="T44" fmla="*/ 15 w 381"/>
                  <a:gd name="T45" fmla="*/ 263 h 380"/>
                  <a:gd name="T46" fmla="*/ 369 w 381"/>
                  <a:gd name="T47" fmla="*/ 257 h 380"/>
                  <a:gd name="T48" fmla="*/ 8 w 381"/>
                  <a:gd name="T49" fmla="*/ 244 h 380"/>
                  <a:gd name="T50" fmla="*/ 375 w 381"/>
                  <a:gd name="T51" fmla="*/ 238 h 380"/>
                  <a:gd name="T52" fmla="*/ 3 w 381"/>
                  <a:gd name="T53" fmla="*/ 225 h 380"/>
                  <a:gd name="T54" fmla="*/ 379 w 381"/>
                  <a:gd name="T55" fmla="*/ 218 h 380"/>
                  <a:gd name="T56" fmla="*/ 1 w 381"/>
                  <a:gd name="T57" fmla="*/ 205 h 380"/>
                  <a:gd name="T58" fmla="*/ 381 w 381"/>
                  <a:gd name="T59" fmla="*/ 198 h 380"/>
                  <a:gd name="T60" fmla="*/ 379 w 381"/>
                  <a:gd name="T61" fmla="*/ 188 h 380"/>
                  <a:gd name="T62" fmla="*/ 2 w 381"/>
                  <a:gd name="T63" fmla="*/ 185 h 380"/>
                  <a:gd name="T64" fmla="*/ 378 w 381"/>
                  <a:gd name="T65" fmla="*/ 168 h 380"/>
                  <a:gd name="T66" fmla="*/ 4 w 381"/>
                  <a:gd name="T67" fmla="*/ 165 h 380"/>
                  <a:gd name="T68" fmla="*/ 374 w 381"/>
                  <a:gd name="T69" fmla="*/ 149 h 380"/>
                  <a:gd name="T70" fmla="*/ 8 w 381"/>
                  <a:gd name="T71" fmla="*/ 146 h 380"/>
                  <a:gd name="T72" fmla="*/ 369 w 381"/>
                  <a:gd name="T73" fmla="*/ 130 h 380"/>
                  <a:gd name="T74" fmla="*/ 13 w 381"/>
                  <a:gd name="T75" fmla="*/ 127 h 380"/>
                  <a:gd name="T76" fmla="*/ 362 w 381"/>
                  <a:gd name="T77" fmla="*/ 111 h 380"/>
                  <a:gd name="T78" fmla="*/ 21 w 381"/>
                  <a:gd name="T79" fmla="*/ 108 h 380"/>
                  <a:gd name="T80" fmla="*/ 352 w 381"/>
                  <a:gd name="T81" fmla="*/ 94 h 380"/>
                  <a:gd name="T82" fmla="*/ 30 w 381"/>
                  <a:gd name="T83" fmla="*/ 91 h 380"/>
                  <a:gd name="T84" fmla="*/ 341 w 381"/>
                  <a:gd name="T85" fmla="*/ 77 h 380"/>
                  <a:gd name="T86" fmla="*/ 42 w 381"/>
                  <a:gd name="T87" fmla="*/ 74 h 380"/>
                  <a:gd name="T88" fmla="*/ 328 w 381"/>
                  <a:gd name="T89" fmla="*/ 62 h 380"/>
                  <a:gd name="T90" fmla="*/ 55 w 381"/>
                  <a:gd name="T91" fmla="*/ 59 h 380"/>
                  <a:gd name="T92" fmla="*/ 314 w 381"/>
                  <a:gd name="T93" fmla="*/ 48 h 380"/>
                  <a:gd name="T94" fmla="*/ 69 w 381"/>
                  <a:gd name="T95" fmla="*/ 46 h 380"/>
                  <a:gd name="T96" fmla="*/ 299 w 381"/>
                  <a:gd name="T97" fmla="*/ 36 h 380"/>
                  <a:gd name="T98" fmla="*/ 85 w 381"/>
                  <a:gd name="T99" fmla="*/ 34 h 380"/>
                  <a:gd name="T100" fmla="*/ 282 w 381"/>
                  <a:gd name="T101" fmla="*/ 25 h 380"/>
                  <a:gd name="T102" fmla="*/ 102 w 381"/>
                  <a:gd name="T103" fmla="*/ 24 h 380"/>
                  <a:gd name="T104" fmla="*/ 264 w 381"/>
                  <a:gd name="T105" fmla="*/ 16 h 380"/>
                  <a:gd name="T106" fmla="*/ 120 w 381"/>
                  <a:gd name="T107" fmla="*/ 15 h 380"/>
                  <a:gd name="T108" fmla="*/ 245 w 381"/>
                  <a:gd name="T109" fmla="*/ 10 h 380"/>
                  <a:gd name="T110" fmla="*/ 139 w 381"/>
                  <a:gd name="T111" fmla="*/ 9 h 380"/>
                  <a:gd name="T112" fmla="*/ 226 w 381"/>
                  <a:gd name="T113" fmla="*/ 5 h 380"/>
                  <a:gd name="T114" fmla="*/ 158 w 381"/>
                  <a:gd name="T115" fmla="*/ 4 h 380"/>
                  <a:gd name="T116" fmla="*/ 206 w 381"/>
                  <a:gd name="T117" fmla="*/ 2 h 380"/>
                  <a:gd name="T118" fmla="*/ 178 w 381"/>
                  <a:gd name="T119" fmla="*/ 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380">
                    <a:moveTo>
                      <a:pt x="188" y="380"/>
                    </a:moveTo>
                    <a:cubicBezTo>
                      <a:pt x="185" y="380"/>
                      <a:pt x="183" y="380"/>
                      <a:pt x="180" y="380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3" y="378"/>
                      <a:pt x="185" y="378"/>
                      <a:pt x="188" y="378"/>
                    </a:cubicBezTo>
                    <a:lnTo>
                      <a:pt x="188" y="380"/>
                    </a:lnTo>
                    <a:close/>
                    <a:moveTo>
                      <a:pt x="200" y="380"/>
                    </a:move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3" y="378"/>
                      <a:pt x="205" y="378"/>
                      <a:pt x="208" y="377"/>
                    </a:cubicBezTo>
                    <a:cubicBezTo>
                      <a:pt x="208" y="379"/>
                      <a:pt x="208" y="379"/>
                      <a:pt x="208" y="379"/>
                    </a:cubicBezTo>
                    <a:cubicBezTo>
                      <a:pt x="205" y="380"/>
                      <a:pt x="203" y="380"/>
                      <a:pt x="200" y="380"/>
                    </a:cubicBezTo>
                    <a:close/>
                    <a:moveTo>
                      <a:pt x="168" y="379"/>
                    </a:moveTo>
                    <a:cubicBezTo>
                      <a:pt x="165" y="379"/>
                      <a:pt x="163" y="378"/>
                      <a:pt x="160" y="378"/>
                    </a:cubicBezTo>
                    <a:cubicBezTo>
                      <a:pt x="160" y="376"/>
                      <a:pt x="160" y="376"/>
                      <a:pt x="160" y="376"/>
                    </a:cubicBezTo>
                    <a:cubicBezTo>
                      <a:pt x="163" y="376"/>
                      <a:pt x="166" y="377"/>
                      <a:pt x="168" y="377"/>
                    </a:cubicBezTo>
                    <a:lnTo>
                      <a:pt x="168" y="379"/>
                    </a:lnTo>
                    <a:close/>
                    <a:moveTo>
                      <a:pt x="220" y="378"/>
                    </a:moveTo>
                    <a:cubicBezTo>
                      <a:pt x="220" y="376"/>
                      <a:pt x="220" y="376"/>
                      <a:pt x="220" y="376"/>
                    </a:cubicBezTo>
                    <a:cubicBezTo>
                      <a:pt x="222" y="376"/>
                      <a:pt x="225" y="375"/>
                      <a:pt x="228" y="375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5" y="377"/>
                      <a:pt x="223" y="378"/>
                      <a:pt x="220" y="378"/>
                    </a:cubicBezTo>
                    <a:close/>
                    <a:moveTo>
                      <a:pt x="148" y="376"/>
                    </a:moveTo>
                    <a:cubicBezTo>
                      <a:pt x="146" y="375"/>
                      <a:pt x="143" y="374"/>
                      <a:pt x="140" y="374"/>
                    </a:cubicBezTo>
                    <a:cubicBezTo>
                      <a:pt x="141" y="372"/>
                      <a:pt x="141" y="372"/>
                      <a:pt x="141" y="372"/>
                    </a:cubicBezTo>
                    <a:cubicBezTo>
                      <a:pt x="143" y="372"/>
                      <a:pt x="146" y="373"/>
                      <a:pt x="149" y="374"/>
                    </a:cubicBezTo>
                    <a:lnTo>
                      <a:pt x="148" y="376"/>
                    </a:lnTo>
                    <a:close/>
                    <a:moveTo>
                      <a:pt x="240" y="374"/>
                    </a:move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42" y="371"/>
                      <a:pt x="244" y="371"/>
                      <a:pt x="247" y="370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5" y="372"/>
                      <a:pt x="242" y="373"/>
                      <a:pt x="240" y="374"/>
                    </a:cubicBezTo>
                    <a:close/>
                    <a:moveTo>
                      <a:pt x="129" y="370"/>
                    </a:moveTo>
                    <a:cubicBezTo>
                      <a:pt x="126" y="369"/>
                      <a:pt x="124" y="368"/>
                      <a:pt x="121" y="367"/>
                    </a:cubicBezTo>
                    <a:cubicBezTo>
                      <a:pt x="122" y="365"/>
                      <a:pt x="122" y="365"/>
                      <a:pt x="122" y="365"/>
                    </a:cubicBezTo>
                    <a:cubicBezTo>
                      <a:pt x="124" y="366"/>
                      <a:pt x="127" y="367"/>
                      <a:pt x="129" y="368"/>
                    </a:cubicBezTo>
                    <a:lnTo>
                      <a:pt x="129" y="370"/>
                    </a:lnTo>
                    <a:close/>
                    <a:moveTo>
                      <a:pt x="259" y="368"/>
                    </a:moveTo>
                    <a:cubicBezTo>
                      <a:pt x="258" y="366"/>
                      <a:pt x="258" y="366"/>
                      <a:pt x="258" y="366"/>
                    </a:cubicBezTo>
                    <a:cubicBezTo>
                      <a:pt x="261" y="365"/>
                      <a:pt x="263" y="364"/>
                      <a:pt x="265" y="363"/>
                    </a:cubicBezTo>
                    <a:cubicBezTo>
                      <a:pt x="266" y="365"/>
                      <a:pt x="266" y="365"/>
                      <a:pt x="266" y="365"/>
                    </a:cubicBezTo>
                    <a:cubicBezTo>
                      <a:pt x="264" y="366"/>
                      <a:pt x="261" y="367"/>
                      <a:pt x="259" y="368"/>
                    </a:cubicBezTo>
                    <a:close/>
                    <a:moveTo>
                      <a:pt x="110" y="363"/>
                    </a:moveTo>
                    <a:cubicBezTo>
                      <a:pt x="108" y="361"/>
                      <a:pt x="105" y="360"/>
                      <a:pt x="103" y="359"/>
                    </a:cubicBezTo>
                    <a:cubicBezTo>
                      <a:pt x="104" y="357"/>
                      <a:pt x="104" y="357"/>
                      <a:pt x="104" y="357"/>
                    </a:cubicBezTo>
                    <a:cubicBezTo>
                      <a:pt x="106" y="358"/>
                      <a:pt x="109" y="360"/>
                      <a:pt x="111" y="361"/>
                    </a:cubicBezTo>
                    <a:lnTo>
                      <a:pt x="110" y="363"/>
                    </a:lnTo>
                    <a:close/>
                    <a:moveTo>
                      <a:pt x="277" y="359"/>
                    </a:moveTo>
                    <a:cubicBezTo>
                      <a:pt x="276" y="358"/>
                      <a:pt x="276" y="358"/>
                      <a:pt x="276" y="358"/>
                    </a:cubicBezTo>
                    <a:cubicBezTo>
                      <a:pt x="279" y="357"/>
                      <a:pt x="281" y="355"/>
                      <a:pt x="283" y="354"/>
                    </a:cubicBezTo>
                    <a:cubicBezTo>
                      <a:pt x="284" y="356"/>
                      <a:pt x="284" y="356"/>
                      <a:pt x="284" y="356"/>
                    </a:cubicBezTo>
                    <a:cubicBezTo>
                      <a:pt x="282" y="357"/>
                      <a:pt x="280" y="358"/>
                      <a:pt x="277" y="359"/>
                    </a:cubicBezTo>
                    <a:close/>
                    <a:moveTo>
                      <a:pt x="92" y="353"/>
                    </a:moveTo>
                    <a:cubicBezTo>
                      <a:pt x="90" y="352"/>
                      <a:pt x="88" y="350"/>
                      <a:pt x="86" y="349"/>
                    </a:cubicBezTo>
                    <a:cubicBezTo>
                      <a:pt x="87" y="347"/>
                      <a:pt x="87" y="347"/>
                      <a:pt x="87" y="347"/>
                    </a:cubicBezTo>
                    <a:cubicBezTo>
                      <a:pt x="89" y="349"/>
                      <a:pt x="91" y="350"/>
                      <a:pt x="93" y="351"/>
                    </a:cubicBezTo>
                    <a:lnTo>
                      <a:pt x="92" y="353"/>
                    </a:lnTo>
                    <a:close/>
                    <a:moveTo>
                      <a:pt x="294" y="349"/>
                    </a:moveTo>
                    <a:cubicBezTo>
                      <a:pt x="293" y="348"/>
                      <a:pt x="293" y="348"/>
                      <a:pt x="293" y="348"/>
                    </a:cubicBezTo>
                    <a:cubicBezTo>
                      <a:pt x="296" y="346"/>
                      <a:pt x="298" y="345"/>
                      <a:pt x="300" y="343"/>
                    </a:cubicBezTo>
                    <a:cubicBezTo>
                      <a:pt x="301" y="345"/>
                      <a:pt x="301" y="345"/>
                      <a:pt x="301" y="345"/>
                    </a:cubicBezTo>
                    <a:cubicBezTo>
                      <a:pt x="299" y="346"/>
                      <a:pt x="297" y="348"/>
                      <a:pt x="294" y="349"/>
                    </a:cubicBezTo>
                    <a:close/>
                    <a:moveTo>
                      <a:pt x="76" y="342"/>
                    </a:moveTo>
                    <a:cubicBezTo>
                      <a:pt x="74" y="340"/>
                      <a:pt x="72" y="338"/>
                      <a:pt x="69" y="337"/>
                    </a:cubicBezTo>
                    <a:cubicBezTo>
                      <a:pt x="71" y="335"/>
                      <a:pt x="71" y="335"/>
                      <a:pt x="71" y="335"/>
                    </a:cubicBezTo>
                    <a:cubicBezTo>
                      <a:pt x="73" y="337"/>
                      <a:pt x="75" y="339"/>
                      <a:pt x="77" y="340"/>
                    </a:cubicBezTo>
                    <a:lnTo>
                      <a:pt x="76" y="342"/>
                    </a:lnTo>
                    <a:close/>
                    <a:moveTo>
                      <a:pt x="311" y="338"/>
                    </a:moveTo>
                    <a:cubicBezTo>
                      <a:pt x="309" y="336"/>
                      <a:pt x="309" y="336"/>
                      <a:pt x="309" y="336"/>
                    </a:cubicBezTo>
                    <a:cubicBezTo>
                      <a:pt x="311" y="334"/>
                      <a:pt x="314" y="333"/>
                      <a:pt x="315" y="331"/>
                    </a:cubicBezTo>
                    <a:cubicBezTo>
                      <a:pt x="317" y="332"/>
                      <a:pt x="317" y="332"/>
                      <a:pt x="317" y="332"/>
                    </a:cubicBezTo>
                    <a:cubicBezTo>
                      <a:pt x="315" y="334"/>
                      <a:pt x="313" y="336"/>
                      <a:pt x="311" y="338"/>
                    </a:cubicBezTo>
                    <a:close/>
                    <a:moveTo>
                      <a:pt x="60" y="329"/>
                    </a:moveTo>
                    <a:cubicBezTo>
                      <a:pt x="58" y="327"/>
                      <a:pt x="57" y="325"/>
                      <a:pt x="55" y="323"/>
                    </a:cubicBezTo>
                    <a:cubicBezTo>
                      <a:pt x="56" y="322"/>
                      <a:pt x="56" y="322"/>
                      <a:pt x="56" y="322"/>
                    </a:cubicBezTo>
                    <a:cubicBezTo>
                      <a:pt x="58" y="324"/>
                      <a:pt x="60" y="326"/>
                      <a:pt x="62" y="327"/>
                    </a:cubicBezTo>
                    <a:lnTo>
                      <a:pt x="60" y="329"/>
                    </a:lnTo>
                    <a:close/>
                    <a:moveTo>
                      <a:pt x="326" y="324"/>
                    </a:move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6" y="321"/>
                      <a:pt x="328" y="319"/>
                      <a:pt x="330" y="317"/>
                    </a:cubicBezTo>
                    <a:cubicBezTo>
                      <a:pt x="331" y="318"/>
                      <a:pt x="331" y="318"/>
                      <a:pt x="331" y="318"/>
                    </a:cubicBezTo>
                    <a:cubicBezTo>
                      <a:pt x="329" y="320"/>
                      <a:pt x="327" y="322"/>
                      <a:pt x="326" y="324"/>
                    </a:cubicBezTo>
                    <a:close/>
                    <a:moveTo>
                      <a:pt x="47" y="314"/>
                    </a:moveTo>
                    <a:cubicBezTo>
                      <a:pt x="45" y="312"/>
                      <a:pt x="43" y="310"/>
                      <a:pt x="41" y="308"/>
                    </a:cubicBezTo>
                    <a:cubicBezTo>
                      <a:pt x="43" y="307"/>
                      <a:pt x="43" y="307"/>
                      <a:pt x="43" y="307"/>
                    </a:cubicBezTo>
                    <a:cubicBezTo>
                      <a:pt x="45" y="309"/>
                      <a:pt x="46" y="311"/>
                      <a:pt x="48" y="313"/>
                    </a:cubicBezTo>
                    <a:lnTo>
                      <a:pt x="47" y="314"/>
                    </a:lnTo>
                    <a:close/>
                    <a:moveTo>
                      <a:pt x="339" y="309"/>
                    </a:moveTo>
                    <a:cubicBezTo>
                      <a:pt x="337" y="308"/>
                      <a:pt x="337" y="308"/>
                      <a:pt x="337" y="308"/>
                    </a:cubicBezTo>
                    <a:cubicBezTo>
                      <a:pt x="339" y="306"/>
                      <a:pt x="341" y="304"/>
                      <a:pt x="342" y="302"/>
                    </a:cubicBezTo>
                    <a:cubicBezTo>
                      <a:pt x="344" y="303"/>
                      <a:pt x="344" y="303"/>
                      <a:pt x="344" y="303"/>
                    </a:cubicBezTo>
                    <a:cubicBezTo>
                      <a:pt x="342" y="305"/>
                      <a:pt x="341" y="307"/>
                      <a:pt x="339" y="309"/>
                    </a:cubicBezTo>
                    <a:close/>
                    <a:moveTo>
                      <a:pt x="34" y="298"/>
                    </a:moveTo>
                    <a:cubicBezTo>
                      <a:pt x="33" y="296"/>
                      <a:pt x="31" y="294"/>
                      <a:pt x="30" y="292"/>
                    </a:cubicBezTo>
                    <a:cubicBezTo>
                      <a:pt x="31" y="291"/>
                      <a:pt x="31" y="291"/>
                      <a:pt x="31" y="291"/>
                    </a:cubicBezTo>
                    <a:cubicBezTo>
                      <a:pt x="33" y="293"/>
                      <a:pt x="34" y="295"/>
                      <a:pt x="36" y="297"/>
                    </a:cubicBezTo>
                    <a:lnTo>
                      <a:pt x="34" y="298"/>
                    </a:lnTo>
                    <a:close/>
                    <a:moveTo>
                      <a:pt x="351" y="293"/>
                    </a:moveTo>
                    <a:cubicBezTo>
                      <a:pt x="349" y="292"/>
                      <a:pt x="349" y="292"/>
                      <a:pt x="349" y="292"/>
                    </a:cubicBezTo>
                    <a:cubicBezTo>
                      <a:pt x="350" y="289"/>
                      <a:pt x="352" y="287"/>
                      <a:pt x="353" y="285"/>
                    </a:cubicBezTo>
                    <a:cubicBezTo>
                      <a:pt x="355" y="286"/>
                      <a:pt x="355" y="286"/>
                      <a:pt x="355" y="286"/>
                    </a:cubicBezTo>
                    <a:cubicBezTo>
                      <a:pt x="354" y="288"/>
                      <a:pt x="352" y="291"/>
                      <a:pt x="351" y="293"/>
                    </a:cubicBezTo>
                    <a:close/>
                    <a:moveTo>
                      <a:pt x="24" y="281"/>
                    </a:moveTo>
                    <a:cubicBezTo>
                      <a:pt x="22" y="279"/>
                      <a:pt x="21" y="277"/>
                      <a:pt x="20" y="274"/>
                    </a:cubicBezTo>
                    <a:cubicBezTo>
                      <a:pt x="22" y="273"/>
                      <a:pt x="22" y="273"/>
                      <a:pt x="22" y="273"/>
                    </a:cubicBezTo>
                    <a:cubicBezTo>
                      <a:pt x="23" y="276"/>
                      <a:pt x="24" y="278"/>
                      <a:pt x="25" y="280"/>
                    </a:cubicBezTo>
                    <a:lnTo>
                      <a:pt x="24" y="281"/>
                    </a:lnTo>
                    <a:close/>
                    <a:moveTo>
                      <a:pt x="361" y="275"/>
                    </a:moveTo>
                    <a:cubicBezTo>
                      <a:pt x="359" y="274"/>
                      <a:pt x="359" y="274"/>
                      <a:pt x="359" y="274"/>
                    </a:cubicBezTo>
                    <a:cubicBezTo>
                      <a:pt x="360" y="272"/>
                      <a:pt x="361" y="270"/>
                      <a:pt x="362" y="267"/>
                    </a:cubicBezTo>
                    <a:cubicBezTo>
                      <a:pt x="364" y="268"/>
                      <a:pt x="364" y="268"/>
                      <a:pt x="364" y="268"/>
                    </a:cubicBezTo>
                    <a:cubicBezTo>
                      <a:pt x="363" y="270"/>
                      <a:pt x="362" y="273"/>
                      <a:pt x="361" y="275"/>
                    </a:cubicBezTo>
                    <a:close/>
                    <a:moveTo>
                      <a:pt x="15" y="263"/>
                    </a:moveTo>
                    <a:cubicBezTo>
                      <a:pt x="14" y="261"/>
                      <a:pt x="13" y="258"/>
                      <a:pt x="12" y="256"/>
                    </a:cubicBezTo>
                    <a:cubicBezTo>
                      <a:pt x="14" y="255"/>
                      <a:pt x="14" y="255"/>
                      <a:pt x="14" y="255"/>
                    </a:cubicBezTo>
                    <a:cubicBezTo>
                      <a:pt x="15" y="258"/>
                      <a:pt x="16" y="260"/>
                      <a:pt x="17" y="263"/>
                    </a:cubicBezTo>
                    <a:lnTo>
                      <a:pt x="15" y="263"/>
                    </a:lnTo>
                    <a:close/>
                    <a:moveTo>
                      <a:pt x="369" y="257"/>
                    </a:moveTo>
                    <a:cubicBezTo>
                      <a:pt x="367" y="256"/>
                      <a:pt x="367" y="256"/>
                      <a:pt x="367" y="256"/>
                    </a:cubicBezTo>
                    <a:cubicBezTo>
                      <a:pt x="368" y="254"/>
                      <a:pt x="369" y="251"/>
                      <a:pt x="370" y="249"/>
                    </a:cubicBezTo>
                    <a:cubicBezTo>
                      <a:pt x="371" y="249"/>
                      <a:pt x="371" y="249"/>
                      <a:pt x="371" y="249"/>
                    </a:cubicBezTo>
                    <a:cubicBezTo>
                      <a:pt x="371" y="252"/>
                      <a:pt x="370" y="254"/>
                      <a:pt x="369" y="257"/>
                    </a:cubicBezTo>
                    <a:close/>
                    <a:moveTo>
                      <a:pt x="8" y="244"/>
                    </a:moveTo>
                    <a:cubicBezTo>
                      <a:pt x="7" y="242"/>
                      <a:pt x="7" y="239"/>
                      <a:pt x="6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9" y="239"/>
                      <a:pt x="9" y="241"/>
                      <a:pt x="10" y="244"/>
                    </a:cubicBezTo>
                    <a:lnTo>
                      <a:pt x="8" y="244"/>
                    </a:lnTo>
                    <a:close/>
                    <a:moveTo>
                      <a:pt x="375" y="238"/>
                    </a:move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5"/>
                      <a:pt x="374" y="232"/>
                      <a:pt x="375" y="229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6" y="233"/>
                      <a:pt x="375" y="235"/>
                      <a:pt x="375" y="238"/>
                    </a:cubicBezTo>
                    <a:close/>
                    <a:moveTo>
                      <a:pt x="3" y="225"/>
                    </a:moveTo>
                    <a:cubicBezTo>
                      <a:pt x="3" y="222"/>
                      <a:pt x="3" y="220"/>
                      <a:pt x="2" y="217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5" y="219"/>
                      <a:pt x="5" y="222"/>
                      <a:pt x="5" y="225"/>
                    </a:cubicBezTo>
                    <a:lnTo>
                      <a:pt x="3" y="225"/>
                    </a:lnTo>
                    <a:close/>
                    <a:moveTo>
                      <a:pt x="379" y="218"/>
                    </a:moveTo>
                    <a:cubicBezTo>
                      <a:pt x="377" y="218"/>
                      <a:pt x="377" y="218"/>
                      <a:pt x="377" y="218"/>
                    </a:cubicBezTo>
                    <a:cubicBezTo>
                      <a:pt x="377" y="215"/>
                      <a:pt x="378" y="212"/>
                      <a:pt x="378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80" y="213"/>
                      <a:pt x="379" y="215"/>
                      <a:pt x="379" y="218"/>
                    </a:cubicBezTo>
                    <a:close/>
                    <a:moveTo>
                      <a:pt x="1" y="205"/>
                    </a:moveTo>
                    <a:cubicBezTo>
                      <a:pt x="1" y="202"/>
                      <a:pt x="0" y="200"/>
                      <a:pt x="0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2" y="200"/>
                      <a:pt x="3" y="202"/>
                      <a:pt x="3" y="205"/>
                    </a:cubicBezTo>
                    <a:lnTo>
                      <a:pt x="1" y="205"/>
                    </a:lnTo>
                    <a:close/>
                    <a:moveTo>
                      <a:pt x="381" y="198"/>
                    </a:moveTo>
                    <a:cubicBezTo>
                      <a:pt x="379" y="198"/>
                      <a:pt x="379" y="198"/>
                      <a:pt x="379" y="198"/>
                    </a:cubicBezTo>
                    <a:cubicBezTo>
                      <a:pt x="379" y="195"/>
                      <a:pt x="379" y="193"/>
                      <a:pt x="379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3"/>
                      <a:pt x="381" y="195"/>
                      <a:pt x="381" y="198"/>
                    </a:cubicBezTo>
                    <a:close/>
                    <a:moveTo>
                      <a:pt x="379" y="188"/>
                    </a:moveTo>
                    <a:cubicBezTo>
                      <a:pt x="379" y="185"/>
                      <a:pt x="379" y="183"/>
                      <a:pt x="379" y="180"/>
                    </a:cubicBezTo>
                    <a:cubicBezTo>
                      <a:pt x="381" y="180"/>
                      <a:pt x="381" y="180"/>
                      <a:pt x="381" y="180"/>
                    </a:cubicBezTo>
                    <a:cubicBezTo>
                      <a:pt x="381" y="183"/>
                      <a:pt x="381" y="185"/>
                      <a:pt x="381" y="188"/>
                    </a:cubicBezTo>
                    <a:lnTo>
                      <a:pt x="379" y="188"/>
                    </a:lnTo>
                    <a:close/>
                    <a:moveTo>
                      <a:pt x="2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2"/>
                      <a:pt x="1" y="180"/>
                      <a:pt x="1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3" y="180"/>
                      <a:pt x="2" y="182"/>
                      <a:pt x="2" y="185"/>
                    </a:cubicBezTo>
                    <a:close/>
                    <a:moveTo>
                      <a:pt x="378" y="168"/>
                    </a:moveTo>
                    <a:cubicBezTo>
                      <a:pt x="377" y="166"/>
                      <a:pt x="377" y="163"/>
                      <a:pt x="377" y="160"/>
                    </a:cubicBezTo>
                    <a:cubicBezTo>
                      <a:pt x="379" y="160"/>
                      <a:pt x="379" y="160"/>
                      <a:pt x="379" y="160"/>
                    </a:cubicBezTo>
                    <a:cubicBezTo>
                      <a:pt x="379" y="163"/>
                      <a:pt x="379" y="165"/>
                      <a:pt x="380" y="168"/>
                    </a:cubicBezTo>
                    <a:lnTo>
                      <a:pt x="378" y="168"/>
                    </a:lnTo>
                    <a:close/>
                    <a:moveTo>
                      <a:pt x="4" y="165"/>
                    </a:moveTo>
                    <a:cubicBezTo>
                      <a:pt x="2" y="165"/>
                      <a:pt x="2" y="165"/>
                      <a:pt x="2" y="165"/>
                    </a:cubicBezTo>
                    <a:cubicBezTo>
                      <a:pt x="2" y="162"/>
                      <a:pt x="3" y="160"/>
                      <a:pt x="3" y="157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60"/>
                      <a:pt x="4" y="163"/>
                      <a:pt x="4" y="165"/>
                    </a:cubicBezTo>
                    <a:close/>
                    <a:moveTo>
                      <a:pt x="374" y="149"/>
                    </a:moveTo>
                    <a:cubicBezTo>
                      <a:pt x="374" y="146"/>
                      <a:pt x="373" y="143"/>
                      <a:pt x="372" y="141"/>
                    </a:cubicBezTo>
                    <a:cubicBezTo>
                      <a:pt x="374" y="140"/>
                      <a:pt x="374" y="140"/>
                      <a:pt x="374" y="140"/>
                    </a:cubicBezTo>
                    <a:cubicBezTo>
                      <a:pt x="375" y="143"/>
                      <a:pt x="376" y="146"/>
                      <a:pt x="376" y="148"/>
                    </a:cubicBezTo>
                    <a:lnTo>
                      <a:pt x="374" y="149"/>
                    </a:lnTo>
                    <a:close/>
                    <a:moveTo>
                      <a:pt x="8" y="146"/>
                    </a:moveTo>
                    <a:cubicBezTo>
                      <a:pt x="6" y="145"/>
                      <a:pt x="6" y="145"/>
                      <a:pt x="6" y="145"/>
                    </a:cubicBezTo>
                    <a:cubicBezTo>
                      <a:pt x="6" y="143"/>
                      <a:pt x="7" y="140"/>
                      <a:pt x="8" y="137"/>
                    </a:cubicBezTo>
                    <a:cubicBezTo>
                      <a:pt x="10" y="138"/>
                      <a:pt x="10" y="138"/>
                      <a:pt x="10" y="138"/>
                    </a:cubicBezTo>
                    <a:cubicBezTo>
                      <a:pt x="9" y="140"/>
                      <a:pt x="8" y="143"/>
                      <a:pt x="8" y="146"/>
                    </a:cubicBezTo>
                    <a:close/>
                    <a:moveTo>
                      <a:pt x="369" y="130"/>
                    </a:moveTo>
                    <a:cubicBezTo>
                      <a:pt x="368" y="127"/>
                      <a:pt x="367" y="125"/>
                      <a:pt x="366" y="122"/>
                    </a:cubicBezTo>
                    <a:cubicBezTo>
                      <a:pt x="368" y="121"/>
                      <a:pt x="368" y="121"/>
                      <a:pt x="368" y="121"/>
                    </a:cubicBezTo>
                    <a:cubicBezTo>
                      <a:pt x="369" y="124"/>
                      <a:pt x="370" y="126"/>
                      <a:pt x="371" y="129"/>
                    </a:cubicBezTo>
                    <a:lnTo>
                      <a:pt x="369" y="130"/>
                    </a:lnTo>
                    <a:close/>
                    <a:moveTo>
                      <a:pt x="13" y="127"/>
                    </a:moveTo>
                    <a:cubicBezTo>
                      <a:pt x="11" y="126"/>
                      <a:pt x="11" y="126"/>
                      <a:pt x="11" y="126"/>
                    </a:cubicBezTo>
                    <a:cubicBezTo>
                      <a:pt x="12" y="123"/>
                      <a:pt x="13" y="121"/>
                      <a:pt x="14" y="118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5" y="122"/>
                      <a:pt x="14" y="124"/>
                      <a:pt x="13" y="127"/>
                    </a:cubicBezTo>
                    <a:close/>
                    <a:moveTo>
                      <a:pt x="362" y="111"/>
                    </a:moveTo>
                    <a:cubicBezTo>
                      <a:pt x="360" y="109"/>
                      <a:pt x="359" y="106"/>
                      <a:pt x="358" y="104"/>
                    </a:cubicBezTo>
                    <a:cubicBezTo>
                      <a:pt x="360" y="103"/>
                      <a:pt x="360" y="103"/>
                      <a:pt x="360" y="103"/>
                    </a:cubicBezTo>
                    <a:cubicBezTo>
                      <a:pt x="361" y="105"/>
                      <a:pt x="362" y="108"/>
                      <a:pt x="363" y="110"/>
                    </a:cubicBezTo>
                    <a:lnTo>
                      <a:pt x="362" y="111"/>
                    </a:lnTo>
                    <a:close/>
                    <a:moveTo>
                      <a:pt x="21" y="108"/>
                    </a:moveTo>
                    <a:cubicBezTo>
                      <a:pt x="19" y="107"/>
                      <a:pt x="19" y="107"/>
                      <a:pt x="19" y="107"/>
                    </a:cubicBezTo>
                    <a:cubicBezTo>
                      <a:pt x="20" y="105"/>
                      <a:pt x="21" y="102"/>
                      <a:pt x="23" y="100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3"/>
                      <a:pt x="22" y="106"/>
                      <a:pt x="21" y="108"/>
                    </a:cubicBezTo>
                    <a:close/>
                    <a:moveTo>
                      <a:pt x="352" y="94"/>
                    </a:moveTo>
                    <a:cubicBezTo>
                      <a:pt x="351" y="91"/>
                      <a:pt x="350" y="89"/>
                      <a:pt x="348" y="87"/>
                    </a:cubicBezTo>
                    <a:cubicBezTo>
                      <a:pt x="350" y="86"/>
                      <a:pt x="350" y="86"/>
                      <a:pt x="350" y="86"/>
                    </a:cubicBezTo>
                    <a:cubicBezTo>
                      <a:pt x="351" y="88"/>
                      <a:pt x="353" y="90"/>
                      <a:pt x="354" y="93"/>
                    </a:cubicBezTo>
                    <a:lnTo>
                      <a:pt x="352" y="94"/>
                    </a:lnTo>
                    <a:close/>
                    <a:moveTo>
                      <a:pt x="30" y="91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30" y="87"/>
                      <a:pt x="32" y="85"/>
                      <a:pt x="33" y="83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3" y="86"/>
                      <a:pt x="32" y="89"/>
                      <a:pt x="30" y="91"/>
                    </a:cubicBezTo>
                    <a:close/>
                    <a:moveTo>
                      <a:pt x="341" y="77"/>
                    </a:moveTo>
                    <a:cubicBezTo>
                      <a:pt x="340" y="75"/>
                      <a:pt x="338" y="73"/>
                      <a:pt x="336" y="71"/>
                    </a:cubicBezTo>
                    <a:cubicBezTo>
                      <a:pt x="338" y="70"/>
                      <a:pt x="338" y="70"/>
                      <a:pt x="338" y="70"/>
                    </a:cubicBezTo>
                    <a:cubicBezTo>
                      <a:pt x="340" y="72"/>
                      <a:pt x="341" y="74"/>
                      <a:pt x="343" y="76"/>
                    </a:cubicBezTo>
                    <a:lnTo>
                      <a:pt x="341" y="77"/>
                    </a:lnTo>
                    <a:close/>
                    <a:moveTo>
                      <a:pt x="42" y="74"/>
                    </a:move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1"/>
                      <a:pt x="44" y="69"/>
                      <a:pt x="45" y="67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0"/>
                      <a:pt x="44" y="72"/>
                      <a:pt x="42" y="74"/>
                    </a:cubicBezTo>
                    <a:close/>
                    <a:moveTo>
                      <a:pt x="328" y="62"/>
                    </a:moveTo>
                    <a:cubicBezTo>
                      <a:pt x="327" y="60"/>
                      <a:pt x="325" y="58"/>
                      <a:pt x="323" y="56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6" y="57"/>
                      <a:pt x="328" y="58"/>
                      <a:pt x="330" y="60"/>
                    </a:cubicBezTo>
                    <a:lnTo>
                      <a:pt x="328" y="62"/>
                    </a:lnTo>
                    <a:close/>
                    <a:moveTo>
                      <a:pt x="55" y="59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5" y="56"/>
                      <a:pt x="57" y="54"/>
                      <a:pt x="59" y="52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7"/>
                      <a:pt x="55" y="59"/>
                    </a:cubicBezTo>
                    <a:close/>
                    <a:moveTo>
                      <a:pt x="314" y="48"/>
                    </a:moveTo>
                    <a:cubicBezTo>
                      <a:pt x="312" y="46"/>
                      <a:pt x="310" y="44"/>
                      <a:pt x="308" y="43"/>
                    </a:cubicBezTo>
                    <a:cubicBezTo>
                      <a:pt x="309" y="41"/>
                      <a:pt x="309" y="41"/>
                      <a:pt x="309" y="41"/>
                    </a:cubicBezTo>
                    <a:cubicBezTo>
                      <a:pt x="311" y="43"/>
                      <a:pt x="313" y="45"/>
                      <a:pt x="316" y="46"/>
                    </a:cubicBezTo>
                    <a:lnTo>
                      <a:pt x="314" y="48"/>
                    </a:lnTo>
                    <a:close/>
                    <a:moveTo>
                      <a:pt x="69" y="46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70" y="43"/>
                      <a:pt x="72" y="41"/>
                      <a:pt x="74" y="39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2"/>
                      <a:pt x="71" y="44"/>
                      <a:pt x="69" y="46"/>
                    </a:cubicBezTo>
                    <a:close/>
                    <a:moveTo>
                      <a:pt x="299" y="36"/>
                    </a:moveTo>
                    <a:cubicBezTo>
                      <a:pt x="296" y="34"/>
                      <a:pt x="294" y="33"/>
                      <a:pt x="292" y="31"/>
                    </a:cubicBezTo>
                    <a:cubicBezTo>
                      <a:pt x="293" y="30"/>
                      <a:pt x="293" y="30"/>
                      <a:pt x="293" y="30"/>
                    </a:cubicBezTo>
                    <a:cubicBezTo>
                      <a:pt x="295" y="31"/>
                      <a:pt x="298" y="33"/>
                      <a:pt x="300" y="34"/>
                    </a:cubicBezTo>
                    <a:lnTo>
                      <a:pt x="299" y="36"/>
                    </a:lnTo>
                    <a:close/>
                    <a:moveTo>
                      <a:pt x="85" y="34"/>
                    </a:moveTo>
                    <a:cubicBezTo>
                      <a:pt x="84" y="32"/>
                      <a:pt x="84" y="32"/>
                      <a:pt x="84" y="32"/>
                    </a:cubicBezTo>
                    <a:cubicBezTo>
                      <a:pt x="86" y="31"/>
                      <a:pt x="89" y="29"/>
                      <a:pt x="91" y="28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31"/>
                      <a:pt x="87" y="32"/>
                      <a:pt x="85" y="34"/>
                    </a:cubicBezTo>
                    <a:close/>
                    <a:moveTo>
                      <a:pt x="282" y="25"/>
                    </a:moveTo>
                    <a:cubicBezTo>
                      <a:pt x="279" y="24"/>
                      <a:pt x="277" y="23"/>
                      <a:pt x="275" y="21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278" y="21"/>
                      <a:pt x="280" y="22"/>
                      <a:pt x="283" y="23"/>
                    </a:cubicBezTo>
                    <a:lnTo>
                      <a:pt x="282" y="25"/>
                    </a:lnTo>
                    <a:close/>
                    <a:moveTo>
                      <a:pt x="102" y="24"/>
                    </a:moveTo>
                    <a:cubicBezTo>
                      <a:pt x="101" y="22"/>
                      <a:pt x="101" y="22"/>
                      <a:pt x="101" y="22"/>
                    </a:cubicBezTo>
                    <a:cubicBezTo>
                      <a:pt x="104" y="21"/>
                      <a:pt x="106" y="19"/>
                      <a:pt x="109" y="18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7" y="21"/>
                      <a:pt x="105" y="22"/>
                      <a:pt x="102" y="24"/>
                    </a:cubicBezTo>
                    <a:close/>
                    <a:moveTo>
                      <a:pt x="264" y="16"/>
                    </a:moveTo>
                    <a:cubicBezTo>
                      <a:pt x="261" y="15"/>
                      <a:pt x="259" y="14"/>
                      <a:pt x="256" y="14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260" y="13"/>
                      <a:pt x="262" y="14"/>
                      <a:pt x="265" y="15"/>
                    </a:cubicBezTo>
                    <a:lnTo>
                      <a:pt x="264" y="16"/>
                    </a:lnTo>
                    <a:close/>
                    <a:moveTo>
                      <a:pt x="120" y="15"/>
                    </a:moveTo>
                    <a:cubicBezTo>
                      <a:pt x="120" y="13"/>
                      <a:pt x="120" y="13"/>
                      <a:pt x="120" y="13"/>
                    </a:cubicBezTo>
                    <a:cubicBezTo>
                      <a:pt x="122" y="12"/>
                      <a:pt x="125" y="11"/>
                      <a:pt x="127" y="11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5" y="13"/>
                      <a:pt x="123" y="14"/>
                      <a:pt x="120" y="15"/>
                    </a:cubicBezTo>
                    <a:close/>
                    <a:moveTo>
                      <a:pt x="245" y="10"/>
                    </a:moveTo>
                    <a:cubicBezTo>
                      <a:pt x="243" y="9"/>
                      <a:pt x="240" y="8"/>
                      <a:pt x="237" y="8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40" y="6"/>
                      <a:pt x="243" y="7"/>
                      <a:pt x="246" y="8"/>
                    </a:cubicBezTo>
                    <a:lnTo>
                      <a:pt x="245" y="10"/>
                    </a:lnTo>
                    <a:close/>
                    <a:moveTo>
                      <a:pt x="139" y="9"/>
                    </a:moveTo>
                    <a:cubicBezTo>
                      <a:pt x="139" y="7"/>
                      <a:pt x="139" y="7"/>
                      <a:pt x="139" y="7"/>
                    </a:cubicBezTo>
                    <a:cubicBezTo>
                      <a:pt x="141" y="6"/>
                      <a:pt x="144" y="5"/>
                      <a:pt x="146" y="5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4" y="7"/>
                      <a:pt x="142" y="8"/>
                      <a:pt x="139" y="9"/>
                    </a:cubicBezTo>
                    <a:close/>
                    <a:moveTo>
                      <a:pt x="226" y="5"/>
                    </a:moveTo>
                    <a:cubicBezTo>
                      <a:pt x="223" y="4"/>
                      <a:pt x="220" y="4"/>
                      <a:pt x="218" y="4"/>
                    </a:cubicBezTo>
                    <a:cubicBezTo>
                      <a:pt x="218" y="2"/>
                      <a:pt x="218" y="2"/>
                      <a:pt x="218" y="2"/>
                    </a:cubicBezTo>
                    <a:cubicBezTo>
                      <a:pt x="221" y="2"/>
                      <a:pt x="223" y="2"/>
                      <a:pt x="226" y="3"/>
                    </a:cubicBezTo>
                    <a:lnTo>
                      <a:pt x="226" y="5"/>
                    </a:lnTo>
                    <a:close/>
                    <a:moveTo>
                      <a:pt x="158" y="4"/>
                    </a:moveTo>
                    <a:cubicBezTo>
                      <a:pt x="158" y="2"/>
                      <a:pt x="158" y="2"/>
                      <a:pt x="158" y="2"/>
                    </a:cubicBezTo>
                    <a:cubicBezTo>
                      <a:pt x="161" y="2"/>
                      <a:pt x="163" y="2"/>
                      <a:pt x="166" y="1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4"/>
                      <a:pt x="161" y="4"/>
                      <a:pt x="158" y="4"/>
                    </a:cubicBezTo>
                    <a:close/>
                    <a:moveTo>
                      <a:pt x="206" y="2"/>
                    </a:moveTo>
                    <a:cubicBezTo>
                      <a:pt x="203" y="2"/>
                      <a:pt x="201" y="2"/>
                      <a:pt x="198" y="2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0"/>
                      <a:pt x="206" y="0"/>
                    </a:cubicBezTo>
                    <a:lnTo>
                      <a:pt x="206" y="2"/>
                    </a:lnTo>
                    <a:close/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1" y="0"/>
                      <a:pt x="183" y="0"/>
                      <a:pt x="186" y="0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4" y="2"/>
                      <a:pt x="181" y="2"/>
                      <a:pt x="17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12"/>
              <p:cNvSpPr>
                <a:spLocks noEditPoints="1"/>
              </p:cNvSpPr>
              <p:nvPr/>
            </p:nvSpPr>
            <p:spPr bwMode="auto">
              <a:xfrm>
                <a:off x="2677082" y="1032278"/>
                <a:ext cx="1446213" cy="1444625"/>
              </a:xfrm>
              <a:custGeom>
                <a:avLst/>
                <a:gdLst>
                  <a:gd name="T0" fmla="*/ 192 w 385"/>
                  <a:gd name="T1" fmla="*/ 384 h 384"/>
                  <a:gd name="T2" fmla="*/ 200 w 385"/>
                  <a:gd name="T3" fmla="*/ 382 h 384"/>
                  <a:gd name="T4" fmla="*/ 160 w 385"/>
                  <a:gd name="T5" fmla="*/ 381 h 384"/>
                  <a:gd name="T6" fmla="*/ 229 w 385"/>
                  <a:gd name="T7" fmla="*/ 375 h 384"/>
                  <a:gd name="T8" fmla="*/ 143 w 385"/>
                  <a:gd name="T9" fmla="*/ 372 h 384"/>
                  <a:gd name="T10" fmla="*/ 252 w 385"/>
                  <a:gd name="T11" fmla="*/ 375 h 384"/>
                  <a:gd name="T12" fmla="*/ 133 w 385"/>
                  <a:gd name="T13" fmla="*/ 371 h 384"/>
                  <a:gd name="T14" fmla="*/ 261 w 385"/>
                  <a:gd name="T15" fmla="*/ 370 h 384"/>
                  <a:gd name="T16" fmla="*/ 113 w 385"/>
                  <a:gd name="T17" fmla="*/ 363 h 384"/>
                  <a:gd name="T18" fmla="*/ 279 w 385"/>
                  <a:gd name="T19" fmla="*/ 361 h 384"/>
                  <a:gd name="T20" fmla="*/ 95 w 385"/>
                  <a:gd name="T21" fmla="*/ 353 h 384"/>
                  <a:gd name="T22" fmla="*/ 296 w 385"/>
                  <a:gd name="T23" fmla="*/ 351 h 384"/>
                  <a:gd name="T24" fmla="*/ 79 w 385"/>
                  <a:gd name="T25" fmla="*/ 342 h 384"/>
                  <a:gd name="T26" fmla="*/ 313 w 385"/>
                  <a:gd name="T27" fmla="*/ 340 h 384"/>
                  <a:gd name="T28" fmla="*/ 64 w 385"/>
                  <a:gd name="T29" fmla="*/ 329 h 384"/>
                  <a:gd name="T30" fmla="*/ 328 w 385"/>
                  <a:gd name="T31" fmla="*/ 326 h 384"/>
                  <a:gd name="T32" fmla="*/ 50 w 385"/>
                  <a:gd name="T33" fmla="*/ 315 h 384"/>
                  <a:gd name="T34" fmla="*/ 341 w 385"/>
                  <a:gd name="T35" fmla="*/ 311 h 384"/>
                  <a:gd name="T36" fmla="*/ 38 w 385"/>
                  <a:gd name="T37" fmla="*/ 299 h 384"/>
                  <a:gd name="T38" fmla="*/ 353 w 385"/>
                  <a:gd name="T39" fmla="*/ 295 h 384"/>
                  <a:gd name="T40" fmla="*/ 27 w 385"/>
                  <a:gd name="T41" fmla="*/ 282 h 384"/>
                  <a:gd name="T42" fmla="*/ 363 w 385"/>
                  <a:gd name="T43" fmla="*/ 277 h 384"/>
                  <a:gd name="T44" fmla="*/ 17 w 385"/>
                  <a:gd name="T45" fmla="*/ 265 h 384"/>
                  <a:gd name="T46" fmla="*/ 372 w 385"/>
                  <a:gd name="T47" fmla="*/ 251 h 384"/>
                  <a:gd name="T48" fmla="*/ 12 w 385"/>
                  <a:gd name="T49" fmla="*/ 246 h 384"/>
                  <a:gd name="T50" fmla="*/ 376 w 385"/>
                  <a:gd name="T51" fmla="*/ 233 h 384"/>
                  <a:gd name="T52" fmla="*/ 6 w 385"/>
                  <a:gd name="T53" fmla="*/ 219 h 384"/>
                  <a:gd name="T54" fmla="*/ 381 w 385"/>
                  <a:gd name="T55" fmla="*/ 220 h 384"/>
                  <a:gd name="T56" fmla="*/ 2 w 385"/>
                  <a:gd name="T57" fmla="*/ 199 h 384"/>
                  <a:gd name="T58" fmla="*/ 383 w 385"/>
                  <a:gd name="T59" fmla="*/ 198 h 384"/>
                  <a:gd name="T60" fmla="*/ 381 w 385"/>
                  <a:gd name="T61" fmla="*/ 190 h 384"/>
                  <a:gd name="T62" fmla="*/ 381 w 385"/>
                  <a:gd name="T63" fmla="*/ 192 h 384"/>
                  <a:gd name="T64" fmla="*/ 6 w 385"/>
                  <a:gd name="T65" fmla="*/ 189 h 384"/>
                  <a:gd name="T66" fmla="*/ 377 w 385"/>
                  <a:gd name="T67" fmla="*/ 163 h 384"/>
                  <a:gd name="T68" fmla="*/ 2 w 385"/>
                  <a:gd name="T69" fmla="*/ 167 h 384"/>
                  <a:gd name="T70" fmla="*/ 378 w 385"/>
                  <a:gd name="T71" fmla="*/ 140 h 384"/>
                  <a:gd name="T72" fmla="*/ 10 w 385"/>
                  <a:gd name="T73" fmla="*/ 137 h 384"/>
                  <a:gd name="T74" fmla="*/ 375 w 385"/>
                  <a:gd name="T75" fmla="*/ 132 h 384"/>
                  <a:gd name="T76" fmla="*/ 17 w 385"/>
                  <a:gd name="T77" fmla="*/ 129 h 384"/>
                  <a:gd name="T78" fmla="*/ 364 w 385"/>
                  <a:gd name="T79" fmla="*/ 113 h 384"/>
                  <a:gd name="T80" fmla="*/ 24 w 385"/>
                  <a:gd name="T81" fmla="*/ 108 h 384"/>
                  <a:gd name="T82" fmla="*/ 354 w 385"/>
                  <a:gd name="T83" fmla="*/ 96 h 384"/>
                  <a:gd name="T84" fmla="*/ 34 w 385"/>
                  <a:gd name="T85" fmla="*/ 91 h 384"/>
                  <a:gd name="T86" fmla="*/ 343 w 385"/>
                  <a:gd name="T87" fmla="*/ 79 h 384"/>
                  <a:gd name="T88" fmla="*/ 45 w 385"/>
                  <a:gd name="T89" fmla="*/ 75 h 384"/>
                  <a:gd name="T90" fmla="*/ 330 w 385"/>
                  <a:gd name="T91" fmla="*/ 64 h 384"/>
                  <a:gd name="T92" fmla="*/ 58 w 385"/>
                  <a:gd name="T93" fmla="*/ 60 h 384"/>
                  <a:gd name="T94" fmla="*/ 316 w 385"/>
                  <a:gd name="T95" fmla="*/ 50 h 384"/>
                  <a:gd name="T96" fmla="*/ 73 w 385"/>
                  <a:gd name="T97" fmla="*/ 47 h 384"/>
                  <a:gd name="T98" fmla="*/ 301 w 385"/>
                  <a:gd name="T99" fmla="*/ 38 h 384"/>
                  <a:gd name="T100" fmla="*/ 89 w 385"/>
                  <a:gd name="T101" fmla="*/ 35 h 384"/>
                  <a:gd name="T102" fmla="*/ 284 w 385"/>
                  <a:gd name="T103" fmla="*/ 27 h 384"/>
                  <a:gd name="T104" fmla="*/ 106 w 385"/>
                  <a:gd name="T105" fmla="*/ 25 h 384"/>
                  <a:gd name="T106" fmla="*/ 266 w 385"/>
                  <a:gd name="T107" fmla="*/ 18 h 384"/>
                  <a:gd name="T108" fmla="*/ 122 w 385"/>
                  <a:gd name="T109" fmla="*/ 17 h 384"/>
                  <a:gd name="T110" fmla="*/ 245 w 385"/>
                  <a:gd name="T111" fmla="*/ 11 h 384"/>
                  <a:gd name="T112" fmla="*/ 149 w 385"/>
                  <a:gd name="T113" fmla="*/ 9 h 384"/>
                  <a:gd name="T114" fmla="*/ 228 w 385"/>
                  <a:gd name="T115" fmla="*/ 7 h 384"/>
                  <a:gd name="T116" fmla="*/ 168 w 385"/>
                  <a:gd name="T117" fmla="*/ 3 h 384"/>
                  <a:gd name="T118" fmla="*/ 202 w 385"/>
                  <a:gd name="T119" fmla="*/ 2 h 384"/>
                  <a:gd name="T120" fmla="*/ 180 w 385"/>
                  <a:gd name="T121" fmla="*/ 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5" h="384">
                    <a:moveTo>
                      <a:pt x="190" y="382"/>
                    </a:move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7" y="380"/>
                      <a:pt x="185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4" y="382"/>
                      <a:pt x="184" y="382"/>
                      <a:pt x="184" y="382"/>
                    </a:cubicBezTo>
                    <a:cubicBezTo>
                      <a:pt x="184" y="380"/>
                      <a:pt x="184" y="380"/>
                      <a:pt x="184" y="380"/>
                    </a:cubicBezTo>
                    <a:cubicBezTo>
                      <a:pt x="182" y="380"/>
                      <a:pt x="182" y="380"/>
                      <a:pt x="182" y="380"/>
                    </a:cubicBezTo>
                    <a:cubicBezTo>
                      <a:pt x="182" y="382"/>
                      <a:pt x="182" y="382"/>
                      <a:pt x="182" y="382"/>
                    </a:cubicBezTo>
                    <a:cubicBezTo>
                      <a:pt x="185" y="382"/>
                      <a:pt x="187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88" y="380"/>
                      <a:pt x="188" y="380"/>
                      <a:pt x="188" y="380"/>
                    </a:cubicBezTo>
                    <a:cubicBezTo>
                      <a:pt x="188" y="382"/>
                      <a:pt x="188" y="382"/>
                      <a:pt x="188" y="382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0" y="380"/>
                      <a:pt x="190" y="380"/>
                      <a:pt x="190" y="380"/>
                    </a:cubicBezTo>
                    <a:cubicBezTo>
                      <a:pt x="190" y="382"/>
                      <a:pt x="190" y="382"/>
                      <a:pt x="190" y="382"/>
                    </a:cubicBezTo>
                    <a:cubicBezTo>
                      <a:pt x="192" y="382"/>
                      <a:pt x="192" y="382"/>
                      <a:pt x="192" y="382"/>
                    </a:cubicBezTo>
                    <a:cubicBezTo>
                      <a:pt x="192" y="380"/>
                      <a:pt x="192" y="380"/>
                      <a:pt x="192" y="380"/>
                    </a:cubicBezTo>
                    <a:cubicBezTo>
                      <a:pt x="192" y="378"/>
                      <a:pt x="192" y="378"/>
                      <a:pt x="192" y="378"/>
                    </a:cubicBezTo>
                    <a:cubicBezTo>
                      <a:pt x="190" y="378"/>
                      <a:pt x="190" y="378"/>
                      <a:pt x="190" y="378"/>
                    </a:cubicBezTo>
                    <a:cubicBezTo>
                      <a:pt x="187" y="378"/>
                      <a:pt x="185" y="378"/>
                      <a:pt x="182" y="378"/>
                    </a:cubicBezTo>
                    <a:cubicBezTo>
                      <a:pt x="180" y="378"/>
                      <a:pt x="180" y="378"/>
                      <a:pt x="180" y="378"/>
                    </a:cubicBezTo>
                    <a:cubicBezTo>
                      <a:pt x="180" y="382"/>
                      <a:pt x="180" y="382"/>
                      <a:pt x="180" y="382"/>
                    </a:cubicBezTo>
                    <a:cubicBezTo>
                      <a:pt x="180" y="384"/>
                      <a:pt x="180" y="384"/>
                      <a:pt x="180" y="384"/>
                    </a:cubicBezTo>
                    <a:cubicBezTo>
                      <a:pt x="182" y="384"/>
                      <a:pt x="182" y="384"/>
                      <a:pt x="182" y="384"/>
                    </a:cubicBezTo>
                    <a:cubicBezTo>
                      <a:pt x="185" y="384"/>
                      <a:pt x="187" y="384"/>
                      <a:pt x="190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382"/>
                      <a:pt x="192" y="382"/>
                      <a:pt x="192" y="382"/>
                    </a:cubicBezTo>
                    <a:lnTo>
                      <a:pt x="190" y="382"/>
                    </a:lnTo>
                    <a:close/>
                    <a:moveTo>
                      <a:pt x="202" y="382"/>
                    </a:move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202" y="380"/>
                      <a:pt x="202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5" y="382"/>
                      <a:pt x="207" y="382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208" y="382"/>
                      <a:pt x="208" y="382"/>
                      <a:pt x="208" y="38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210" y="379"/>
                      <a:pt x="210" y="379"/>
                      <a:pt x="210" y="379"/>
                    </a:cubicBezTo>
                    <a:cubicBezTo>
                      <a:pt x="207" y="380"/>
                      <a:pt x="205" y="380"/>
                      <a:pt x="202" y="380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4" y="382"/>
                      <a:pt x="204" y="382"/>
                      <a:pt x="204" y="382"/>
                    </a:cubicBezTo>
                    <a:cubicBezTo>
                      <a:pt x="202" y="382"/>
                      <a:pt x="202" y="382"/>
                      <a:pt x="202" y="382"/>
                    </a:cubicBezTo>
                    <a:cubicBezTo>
                      <a:pt x="202" y="384"/>
                      <a:pt x="202" y="384"/>
                      <a:pt x="202" y="384"/>
                    </a:cubicBezTo>
                    <a:cubicBezTo>
                      <a:pt x="205" y="384"/>
                      <a:pt x="208" y="384"/>
                      <a:pt x="210" y="383"/>
                    </a:cubicBezTo>
                    <a:cubicBezTo>
                      <a:pt x="212" y="383"/>
                      <a:pt x="212" y="383"/>
                      <a:pt x="212" y="383"/>
                    </a:cubicBezTo>
                    <a:cubicBezTo>
                      <a:pt x="212" y="379"/>
                      <a:pt x="212" y="379"/>
                      <a:pt x="212" y="379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10" y="377"/>
                      <a:pt x="210" y="377"/>
                      <a:pt x="210" y="377"/>
                    </a:cubicBezTo>
                    <a:cubicBezTo>
                      <a:pt x="207" y="378"/>
                      <a:pt x="204" y="378"/>
                      <a:pt x="202" y="378"/>
                    </a:cubicBezTo>
                    <a:cubicBezTo>
                      <a:pt x="200" y="378"/>
                      <a:pt x="200" y="378"/>
                      <a:pt x="200" y="378"/>
                    </a:cubicBezTo>
                    <a:cubicBezTo>
                      <a:pt x="200" y="382"/>
                      <a:pt x="200" y="382"/>
                      <a:pt x="200" y="382"/>
                    </a:cubicBezTo>
                    <a:cubicBezTo>
                      <a:pt x="200" y="384"/>
                      <a:pt x="200" y="384"/>
                      <a:pt x="200" y="384"/>
                    </a:cubicBezTo>
                    <a:cubicBezTo>
                      <a:pt x="202" y="384"/>
                      <a:pt x="202" y="384"/>
                      <a:pt x="202" y="384"/>
                    </a:cubicBezTo>
                    <a:lnTo>
                      <a:pt x="202" y="382"/>
                    </a:lnTo>
                    <a:close/>
                    <a:moveTo>
                      <a:pt x="170" y="381"/>
                    </a:move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5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4" y="380"/>
                      <a:pt x="164" y="380"/>
                      <a:pt x="164" y="380"/>
                    </a:cubicBezTo>
                    <a:cubicBezTo>
                      <a:pt x="164" y="378"/>
                      <a:pt x="164" y="378"/>
                      <a:pt x="164" y="378"/>
                    </a:cubicBezTo>
                    <a:cubicBezTo>
                      <a:pt x="162" y="378"/>
                      <a:pt x="162" y="378"/>
                      <a:pt x="162" y="378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65" y="380"/>
                      <a:pt x="167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68" y="381"/>
                      <a:pt x="168" y="381"/>
                      <a:pt x="168" y="381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0" y="379"/>
                      <a:pt x="170" y="379"/>
                      <a:pt x="170" y="379"/>
                    </a:cubicBezTo>
                    <a:cubicBezTo>
                      <a:pt x="170" y="381"/>
                      <a:pt x="170" y="381"/>
                      <a:pt x="170" y="381"/>
                    </a:cubicBezTo>
                    <a:cubicBezTo>
                      <a:pt x="172" y="381"/>
                      <a:pt x="172" y="381"/>
                      <a:pt x="172" y="381"/>
                    </a:cubicBezTo>
                    <a:cubicBezTo>
                      <a:pt x="172" y="379"/>
                      <a:pt x="172" y="379"/>
                      <a:pt x="172" y="379"/>
                    </a:cubicBezTo>
                    <a:cubicBezTo>
                      <a:pt x="172" y="377"/>
                      <a:pt x="172" y="377"/>
                      <a:pt x="172" y="377"/>
                    </a:cubicBez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68" y="377"/>
                      <a:pt x="165" y="376"/>
                      <a:pt x="163" y="376"/>
                    </a:cubicBezTo>
                    <a:cubicBezTo>
                      <a:pt x="161" y="376"/>
                      <a:pt x="161" y="376"/>
                      <a:pt x="161" y="376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160" y="381"/>
                      <a:pt x="160" y="381"/>
                      <a:pt x="160" y="381"/>
                    </a:cubicBezTo>
                    <a:cubicBezTo>
                      <a:pt x="162" y="382"/>
                      <a:pt x="162" y="382"/>
                      <a:pt x="162" y="382"/>
                    </a:cubicBezTo>
                    <a:cubicBezTo>
                      <a:pt x="164" y="382"/>
                      <a:pt x="167" y="383"/>
                      <a:pt x="170" y="383"/>
                    </a:cubicBezTo>
                    <a:cubicBezTo>
                      <a:pt x="172" y="383"/>
                      <a:pt x="172" y="383"/>
                      <a:pt x="172" y="383"/>
                    </a:cubicBezTo>
                    <a:cubicBezTo>
                      <a:pt x="172" y="381"/>
                      <a:pt x="172" y="381"/>
                      <a:pt x="172" y="381"/>
                    </a:cubicBezTo>
                    <a:lnTo>
                      <a:pt x="170" y="381"/>
                    </a:lnTo>
                    <a:close/>
                    <a:moveTo>
                      <a:pt x="222" y="380"/>
                    </a:move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4" y="378"/>
                      <a:pt x="224" y="378"/>
                      <a:pt x="224" y="378"/>
                    </a:cubicBezTo>
                    <a:cubicBezTo>
                      <a:pt x="222" y="378"/>
                      <a:pt x="222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5" y="380"/>
                      <a:pt x="227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8" y="377"/>
                      <a:pt x="228" y="377"/>
                      <a:pt x="228" y="377"/>
                    </a:cubicBezTo>
                    <a:cubicBezTo>
                      <a:pt x="228" y="379"/>
                      <a:pt x="228" y="379"/>
                      <a:pt x="228" y="379"/>
                    </a:cubicBezTo>
                    <a:cubicBezTo>
                      <a:pt x="230" y="379"/>
                      <a:pt x="230" y="379"/>
                      <a:pt x="230" y="379"/>
                    </a:cubicBezTo>
                    <a:cubicBezTo>
                      <a:pt x="230" y="377"/>
                      <a:pt x="230" y="377"/>
                      <a:pt x="230" y="377"/>
                    </a:cubicBezTo>
                    <a:cubicBezTo>
                      <a:pt x="227" y="377"/>
                      <a:pt x="224" y="378"/>
                      <a:pt x="222" y="378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4" y="380"/>
                      <a:pt x="224" y="380"/>
                      <a:pt x="224" y="380"/>
                    </a:cubicBezTo>
                    <a:cubicBezTo>
                      <a:pt x="222" y="380"/>
                      <a:pt x="222" y="380"/>
                      <a:pt x="222" y="380"/>
                    </a:cubicBezTo>
                    <a:cubicBezTo>
                      <a:pt x="222" y="382"/>
                      <a:pt x="222" y="382"/>
                      <a:pt x="222" y="382"/>
                    </a:cubicBezTo>
                    <a:cubicBezTo>
                      <a:pt x="225" y="382"/>
                      <a:pt x="228" y="381"/>
                      <a:pt x="230" y="381"/>
                    </a:cubicBezTo>
                    <a:cubicBezTo>
                      <a:pt x="232" y="380"/>
                      <a:pt x="232" y="380"/>
                      <a:pt x="232" y="380"/>
                    </a:cubicBezTo>
                    <a:cubicBezTo>
                      <a:pt x="232" y="376"/>
                      <a:pt x="232" y="376"/>
                      <a:pt x="232" y="376"/>
                    </a:cubicBezTo>
                    <a:cubicBezTo>
                      <a:pt x="231" y="374"/>
                      <a:pt x="231" y="374"/>
                      <a:pt x="231" y="374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7" y="375"/>
                      <a:pt x="224" y="376"/>
                      <a:pt x="221" y="376"/>
                    </a:cubicBez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20" y="380"/>
                      <a:pt x="220" y="380"/>
                      <a:pt x="220" y="380"/>
                    </a:cubicBezTo>
                    <a:cubicBezTo>
                      <a:pt x="220" y="382"/>
                      <a:pt x="220" y="382"/>
                      <a:pt x="220" y="382"/>
                    </a:cubicBezTo>
                    <a:cubicBezTo>
                      <a:pt x="222" y="382"/>
                      <a:pt x="222" y="382"/>
                      <a:pt x="222" y="382"/>
                    </a:cubicBezTo>
                    <a:lnTo>
                      <a:pt x="222" y="380"/>
                    </a:lnTo>
                    <a:close/>
                    <a:moveTo>
                      <a:pt x="150" y="378"/>
                    </a:move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8" y="375"/>
                      <a:pt x="145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4" y="376"/>
                      <a:pt x="144" y="376"/>
                      <a:pt x="144" y="376"/>
                    </a:cubicBezTo>
                    <a:cubicBezTo>
                      <a:pt x="145" y="374"/>
                      <a:pt x="145" y="374"/>
                      <a:pt x="145" y="374"/>
                    </a:cubicBezTo>
                    <a:cubicBezTo>
                      <a:pt x="143" y="374"/>
                      <a:pt x="143" y="374"/>
                      <a:pt x="143" y="374"/>
                    </a:cubicBezTo>
                    <a:cubicBezTo>
                      <a:pt x="142" y="376"/>
                      <a:pt x="142" y="376"/>
                      <a:pt x="142" y="376"/>
                    </a:cubicBezTo>
                    <a:cubicBezTo>
                      <a:pt x="145" y="376"/>
                      <a:pt x="148" y="377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49" y="375"/>
                      <a:pt x="149" y="375"/>
                      <a:pt x="149" y="375"/>
                    </a:cubicBezTo>
                    <a:cubicBezTo>
                      <a:pt x="148" y="377"/>
                      <a:pt x="148" y="377"/>
                      <a:pt x="148" y="377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1" y="376"/>
                      <a:pt x="151" y="376"/>
                      <a:pt x="151" y="376"/>
                    </a:cubicBezTo>
                    <a:cubicBezTo>
                      <a:pt x="150" y="378"/>
                      <a:pt x="150" y="378"/>
                      <a:pt x="150" y="378"/>
                    </a:cubicBezTo>
                    <a:cubicBezTo>
                      <a:pt x="152" y="378"/>
                      <a:pt x="152" y="378"/>
                      <a:pt x="152" y="378"/>
                    </a:cubicBezTo>
                    <a:cubicBezTo>
                      <a:pt x="153" y="376"/>
                      <a:pt x="153" y="376"/>
                      <a:pt x="153" y="376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49" y="373"/>
                      <a:pt x="146" y="372"/>
                      <a:pt x="143" y="372"/>
                    </a:cubicBezTo>
                    <a:cubicBezTo>
                      <a:pt x="141" y="371"/>
                      <a:pt x="141" y="371"/>
                      <a:pt x="141" y="371"/>
                    </a:cubicBezTo>
                    <a:cubicBezTo>
                      <a:pt x="140" y="375"/>
                      <a:pt x="140" y="375"/>
                      <a:pt x="140" y="375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2" y="378"/>
                      <a:pt x="142" y="378"/>
                      <a:pt x="142" y="378"/>
                    </a:cubicBezTo>
                    <a:cubicBezTo>
                      <a:pt x="144" y="378"/>
                      <a:pt x="147" y="379"/>
                      <a:pt x="150" y="379"/>
                    </a:cubicBezTo>
                    <a:cubicBezTo>
                      <a:pt x="152" y="380"/>
                      <a:pt x="152" y="380"/>
                      <a:pt x="152" y="380"/>
                    </a:cubicBezTo>
                    <a:cubicBezTo>
                      <a:pt x="152" y="378"/>
                      <a:pt x="152" y="378"/>
                      <a:pt x="152" y="378"/>
                    </a:cubicBezTo>
                    <a:lnTo>
                      <a:pt x="150" y="378"/>
                    </a:lnTo>
                    <a:close/>
                    <a:moveTo>
                      <a:pt x="242" y="376"/>
                    </a:move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3" y="373"/>
                      <a:pt x="243" y="373"/>
                      <a:pt x="243" y="373"/>
                    </a:cubicBezTo>
                    <a:cubicBezTo>
                      <a:pt x="241" y="374"/>
                      <a:pt x="241" y="374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7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7" y="372"/>
                      <a:pt x="247" y="372"/>
                      <a:pt x="247" y="372"/>
                    </a:cubicBezTo>
                    <a:cubicBezTo>
                      <a:pt x="248" y="374"/>
                      <a:pt x="248" y="374"/>
                      <a:pt x="248" y="374"/>
                    </a:cubicBezTo>
                    <a:cubicBezTo>
                      <a:pt x="249" y="374"/>
                      <a:pt x="249" y="374"/>
                      <a:pt x="249" y="374"/>
                    </a:cubicBezTo>
                    <a:cubicBezTo>
                      <a:pt x="249" y="372"/>
                      <a:pt x="249" y="372"/>
                      <a:pt x="249" y="372"/>
                    </a:cubicBezTo>
                    <a:cubicBezTo>
                      <a:pt x="246" y="373"/>
                      <a:pt x="244" y="373"/>
                      <a:pt x="241" y="374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4" y="375"/>
                      <a:pt x="244" y="375"/>
                      <a:pt x="244" y="375"/>
                    </a:cubicBezTo>
                    <a:cubicBezTo>
                      <a:pt x="242" y="376"/>
                      <a:pt x="242" y="376"/>
                      <a:pt x="242" y="376"/>
                    </a:cubicBezTo>
                    <a:cubicBezTo>
                      <a:pt x="242" y="378"/>
                      <a:pt x="242" y="378"/>
                      <a:pt x="242" y="378"/>
                    </a:cubicBezTo>
                    <a:cubicBezTo>
                      <a:pt x="245" y="377"/>
                      <a:pt x="247" y="376"/>
                      <a:pt x="250" y="376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1" y="371"/>
                      <a:pt x="251" y="371"/>
                      <a:pt x="251" y="371"/>
                    </a:cubicBezTo>
                    <a:cubicBezTo>
                      <a:pt x="250" y="369"/>
                      <a:pt x="250" y="369"/>
                      <a:pt x="250" y="369"/>
                    </a:cubicBezTo>
                    <a:cubicBezTo>
                      <a:pt x="248" y="370"/>
                      <a:pt x="248" y="370"/>
                      <a:pt x="248" y="370"/>
                    </a:cubicBezTo>
                    <a:cubicBezTo>
                      <a:pt x="246" y="371"/>
                      <a:pt x="243" y="371"/>
                      <a:pt x="241" y="372"/>
                    </a:cubicBezTo>
                    <a:cubicBezTo>
                      <a:pt x="239" y="373"/>
                      <a:pt x="239" y="373"/>
                      <a:pt x="239" y="373"/>
                    </a:cubicBezTo>
                    <a:cubicBezTo>
                      <a:pt x="240" y="376"/>
                      <a:pt x="240" y="376"/>
                      <a:pt x="240" y="376"/>
                    </a:cubicBezTo>
                    <a:cubicBezTo>
                      <a:pt x="240" y="378"/>
                      <a:pt x="240" y="378"/>
                      <a:pt x="240" y="378"/>
                    </a:cubicBezTo>
                    <a:cubicBezTo>
                      <a:pt x="242" y="378"/>
                      <a:pt x="242" y="378"/>
                      <a:pt x="242" y="378"/>
                    </a:cubicBezTo>
                    <a:lnTo>
                      <a:pt x="242" y="376"/>
                    </a:lnTo>
                    <a:close/>
                    <a:moveTo>
                      <a:pt x="131" y="372"/>
                    </a:move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29" y="369"/>
                      <a:pt x="126" y="368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5" y="370"/>
                      <a:pt x="125" y="370"/>
                      <a:pt x="125" y="370"/>
                    </a:cubicBezTo>
                    <a:cubicBezTo>
                      <a:pt x="126" y="368"/>
                      <a:pt x="126" y="368"/>
                      <a:pt x="126" y="368"/>
                    </a:cubicBezTo>
                    <a:cubicBezTo>
                      <a:pt x="124" y="367"/>
                      <a:pt x="124" y="367"/>
                      <a:pt x="124" y="367"/>
                    </a:cubicBezTo>
                    <a:cubicBezTo>
                      <a:pt x="123" y="369"/>
                      <a:pt x="123" y="369"/>
                      <a:pt x="123" y="369"/>
                    </a:cubicBezTo>
                    <a:cubicBezTo>
                      <a:pt x="126" y="370"/>
                      <a:pt x="128" y="371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0" y="370"/>
                      <a:pt x="130" y="370"/>
                      <a:pt x="130" y="370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0"/>
                      <a:pt x="131" y="370"/>
                      <a:pt x="131" y="370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3" y="373"/>
                      <a:pt x="133" y="373"/>
                      <a:pt x="133" y="373"/>
                    </a:cubicBezTo>
                    <a:cubicBezTo>
                      <a:pt x="133" y="371"/>
                      <a:pt x="133" y="371"/>
                      <a:pt x="133" y="371"/>
                    </a:cubicBezTo>
                    <a:cubicBezTo>
                      <a:pt x="134" y="369"/>
                      <a:pt x="134" y="369"/>
                      <a:pt x="134" y="369"/>
                    </a:cubicBezTo>
                    <a:cubicBezTo>
                      <a:pt x="132" y="368"/>
                      <a:pt x="132" y="368"/>
                      <a:pt x="132" y="368"/>
                    </a:cubicBezTo>
                    <a:cubicBezTo>
                      <a:pt x="130" y="367"/>
                      <a:pt x="127" y="366"/>
                      <a:pt x="125" y="366"/>
                    </a:cubicBezTo>
                    <a:cubicBezTo>
                      <a:pt x="123" y="365"/>
                      <a:pt x="123" y="365"/>
                      <a:pt x="123" y="365"/>
                    </a:cubicBezTo>
                    <a:cubicBezTo>
                      <a:pt x="121" y="369"/>
                      <a:pt x="121" y="369"/>
                      <a:pt x="121" y="369"/>
                    </a:cubicBezTo>
                    <a:cubicBezTo>
                      <a:pt x="121" y="370"/>
                      <a:pt x="121" y="370"/>
                      <a:pt x="121" y="370"/>
                    </a:cubicBezTo>
                    <a:cubicBezTo>
                      <a:pt x="123" y="371"/>
                      <a:pt x="123" y="371"/>
                      <a:pt x="123" y="371"/>
                    </a:cubicBezTo>
                    <a:cubicBezTo>
                      <a:pt x="125" y="372"/>
                      <a:pt x="128" y="373"/>
                      <a:pt x="130" y="374"/>
                    </a:cubicBezTo>
                    <a:cubicBezTo>
                      <a:pt x="132" y="375"/>
                      <a:pt x="132" y="375"/>
                      <a:pt x="132" y="375"/>
                    </a:cubicBezTo>
                    <a:cubicBezTo>
                      <a:pt x="133" y="373"/>
                      <a:pt x="133" y="373"/>
                      <a:pt x="133" y="373"/>
                    </a:cubicBezTo>
                    <a:lnTo>
                      <a:pt x="131" y="372"/>
                    </a:lnTo>
                    <a:close/>
                    <a:moveTo>
                      <a:pt x="261" y="370"/>
                    </a:move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2" y="367"/>
                      <a:pt x="262" y="367"/>
                      <a:pt x="262" y="367"/>
                    </a:cubicBezTo>
                    <a:cubicBezTo>
                      <a:pt x="260" y="368"/>
                      <a:pt x="260" y="368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6" y="368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6" y="366"/>
                      <a:pt x="266" y="366"/>
                      <a:pt x="266" y="366"/>
                    </a:cubicBezTo>
                    <a:cubicBezTo>
                      <a:pt x="266" y="367"/>
                      <a:pt x="266" y="367"/>
                      <a:pt x="266" y="367"/>
                    </a:cubicBezTo>
                    <a:cubicBezTo>
                      <a:pt x="268" y="367"/>
                      <a:pt x="268" y="367"/>
                      <a:pt x="268" y="367"/>
                    </a:cubicBezTo>
                    <a:cubicBezTo>
                      <a:pt x="267" y="365"/>
                      <a:pt x="267" y="365"/>
                      <a:pt x="267" y="365"/>
                    </a:cubicBezTo>
                    <a:cubicBezTo>
                      <a:pt x="265" y="366"/>
                      <a:pt x="263" y="367"/>
                      <a:pt x="260" y="368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3" y="369"/>
                      <a:pt x="263" y="369"/>
                      <a:pt x="263" y="369"/>
                    </a:cubicBezTo>
                    <a:cubicBezTo>
                      <a:pt x="261" y="370"/>
                      <a:pt x="261" y="370"/>
                      <a:pt x="261" y="370"/>
                    </a:cubicBezTo>
                    <a:cubicBezTo>
                      <a:pt x="262" y="372"/>
                      <a:pt x="262" y="372"/>
                      <a:pt x="262" y="372"/>
                    </a:cubicBezTo>
                    <a:cubicBezTo>
                      <a:pt x="264" y="371"/>
                      <a:pt x="267" y="370"/>
                      <a:pt x="269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4"/>
                      <a:pt x="269" y="364"/>
                      <a:pt x="269" y="364"/>
                    </a:cubicBezTo>
                    <a:cubicBezTo>
                      <a:pt x="268" y="362"/>
                      <a:pt x="268" y="362"/>
                      <a:pt x="268" y="362"/>
                    </a:cubicBezTo>
                    <a:cubicBezTo>
                      <a:pt x="267" y="363"/>
                      <a:pt x="267" y="363"/>
                      <a:pt x="267" y="363"/>
                    </a:cubicBezTo>
                    <a:cubicBezTo>
                      <a:pt x="264" y="364"/>
                      <a:pt x="262" y="365"/>
                      <a:pt x="259" y="366"/>
                    </a:cubicBezTo>
                    <a:cubicBezTo>
                      <a:pt x="258" y="367"/>
                      <a:pt x="258" y="367"/>
                      <a:pt x="258" y="367"/>
                    </a:cubicBezTo>
                    <a:cubicBezTo>
                      <a:pt x="259" y="370"/>
                      <a:pt x="259" y="370"/>
                      <a:pt x="259" y="370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62" y="372"/>
                      <a:pt x="262" y="372"/>
                      <a:pt x="262" y="372"/>
                    </a:cubicBezTo>
                    <a:lnTo>
                      <a:pt x="261" y="370"/>
                    </a:lnTo>
                    <a:close/>
                    <a:moveTo>
                      <a:pt x="112" y="365"/>
                    </a:move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08" y="360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07" y="362"/>
                      <a:pt x="107" y="362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6" y="359"/>
                      <a:pt x="106" y="359"/>
                      <a:pt x="106" y="359"/>
                    </a:cubicBezTo>
                    <a:cubicBezTo>
                      <a:pt x="105" y="361"/>
                      <a:pt x="105" y="361"/>
                      <a:pt x="105" y="361"/>
                    </a:cubicBezTo>
                    <a:cubicBezTo>
                      <a:pt x="107" y="362"/>
                      <a:pt x="110" y="363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0" y="364"/>
                      <a:pt x="110" y="364"/>
                      <a:pt x="110" y="364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3" y="363"/>
                      <a:pt x="113" y="363"/>
                      <a:pt x="113" y="363"/>
                    </a:cubicBezTo>
                    <a:cubicBezTo>
                      <a:pt x="112" y="365"/>
                      <a:pt x="112" y="365"/>
                      <a:pt x="112" y="365"/>
                    </a:cubicBezTo>
                    <a:cubicBezTo>
                      <a:pt x="114" y="365"/>
                      <a:pt x="114" y="365"/>
                      <a:pt x="114" y="365"/>
                    </a:cubicBezTo>
                    <a:cubicBezTo>
                      <a:pt x="115" y="364"/>
                      <a:pt x="115" y="364"/>
                      <a:pt x="115" y="364"/>
                    </a:cubicBezTo>
                    <a:cubicBezTo>
                      <a:pt x="116" y="362"/>
                      <a:pt x="116" y="362"/>
                      <a:pt x="116" y="362"/>
                    </a:cubicBezTo>
                    <a:cubicBezTo>
                      <a:pt x="114" y="361"/>
                      <a:pt x="114" y="361"/>
                      <a:pt x="114" y="361"/>
                    </a:cubicBezTo>
                    <a:cubicBezTo>
                      <a:pt x="112" y="360"/>
                      <a:pt x="109" y="359"/>
                      <a:pt x="107" y="357"/>
                    </a:cubicBezTo>
                    <a:cubicBezTo>
                      <a:pt x="105" y="356"/>
                      <a:pt x="105" y="356"/>
                      <a:pt x="105" y="356"/>
                    </a:cubicBezTo>
                    <a:cubicBezTo>
                      <a:pt x="102" y="362"/>
                      <a:pt x="102" y="362"/>
                      <a:pt x="102" y="362"/>
                    </a:cubicBezTo>
                    <a:cubicBezTo>
                      <a:pt x="104" y="363"/>
                      <a:pt x="104" y="363"/>
                      <a:pt x="104" y="363"/>
                    </a:cubicBezTo>
                    <a:cubicBezTo>
                      <a:pt x="106" y="364"/>
                      <a:pt x="109" y="365"/>
                      <a:pt x="111" y="366"/>
                    </a:cubicBezTo>
                    <a:cubicBezTo>
                      <a:pt x="113" y="367"/>
                      <a:pt x="113" y="367"/>
                      <a:pt x="113" y="367"/>
                    </a:cubicBezTo>
                    <a:cubicBezTo>
                      <a:pt x="114" y="365"/>
                      <a:pt x="114" y="365"/>
                      <a:pt x="114" y="365"/>
                    </a:cubicBezTo>
                    <a:lnTo>
                      <a:pt x="112" y="365"/>
                    </a:lnTo>
                    <a:close/>
                    <a:moveTo>
                      <a:pt x="279" y="361"/>
                    </a:move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80" y="359"/>
                      <a:pt x="280" y="359"/>
                      <a:pt x="280" y="359"/>
                    </a:cubicBezTo>
                    <a:cubicBezTo>
                      <a:pt x="278" y="360"/>
                      <a:pt x="278" y="360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2" y="360"/>
                      <a:pt x="284" y="359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4" y="359"/>
                      <a:pt x="284" y="359"/>
                      <a:pt x="284" y="359"/>
                    </a:cubicBezTo>
                    <a:cubicBezTo>
                      <a:pt x="286" y="358"/>
                      <a:pt x="286" y="358"/>
                      <a:pt x="286" y="358"/>
                    </a:cubicBezTo>
                    <a:cubicBezTo>
                      <a:pt x="285" y="356"/>
                      <a:pt x="285" y="356"/>
                      <a:pt x="285" y="356"/>
                    </a:cubicBezTo>
                    <a:cubicBezTo>
                      <a:pt x="283" y="357"/>
                      <a:pt x="281" y="358"/>
                      <a:pt x="278" y="360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1" y="361"/>
                      <a:pt x="281" y="361"/>
                      <a:pt x="281" y="361"/>
                    </a:cubicBezTo>
                    <a:cubicBezTo>
                      <a:pt x="279" y="361"/>
                      <a:pt x="279" y="361"/>
                      <a:pt x="279" y="361"/>
                    </a:cubicBezTo>
                    <a:cubicBezTo>
                      <a:pt x="280" y="363"/>
                      <a:pt x="280" y="363"/>
                      <a:pt x="280" y="363"/>
                    </a:cubicBezTo>
                    <a:cubicBezTo>
                      <a:pt x="282" y="362"/>
                      <a:pt x="285" y="361"/>
                      <a:pt x="287" y="359"/>
                    </a:cubicBezTo>
                    <a:cubicBezTo>
                      <a:pt x="289" y="358"/>
                      <a:pt x="289" y="358"/>
                      <a:pt x="289" y="358"/>
                    </a:cubicBezTo>
                    <a:cubicBezTo>
                      <a:pt x="286" y="353"/>
                      <a:pt x="286" y="353"/>
                      <a:pt x="286" y="353"/>
                    </a:cubicBezTo>
                    <a:cubicBezTo>
                      <a:pt x="284" y="354"/>
                      <a:pt x="284" y="354"/>
                      <a:pt x="284" y="354"/>
                    </a:cubicBezTo>
                    <a:cubicBezTo>
                      <a:pt x="282" y="355"/>
                      <a:pt x="280" y="357"/>
                      <a:pt x="277" y="358"/>
                    </a:cubicBezTo>
                    <a:cubicBezTo>
                      <a:pt x="276" y="359"/>
                      <a:pt x="276" y="359"/>
                      <a:pt x="276" y="359"/>
                    </a:cubicBezTo>
                    <a:cubicBezTo>
                      <a:pt x="278" y="364"/>
                      <a:pt x="278" y="364"/>
                      <a:pt x="278" y="364"/>
                    </a:cubicBezTo>
                    <a:cubicBezTo>
                      <a:pt x="280" y="363"/>
                      <a:pt x="280" y="363"/>
                      <a:pt x="280" y="363"/>
                    </a:cubicBezTo>
                    <a:lnTo>
                      <a:pt x="279" y="361"/>
                    </a:lnTo>
                    <a:close/>
                    <a:moveTo>
                      <a:pt x="94" y="355"/>
                    </a:moveTo>
                    <a:cubicBezTo>
                      <a:pt x="95" y="353"/>
                      <a:pt x="95" y="353"/>
                      <a:pt x="95" y="353"/>
                    </a:cubicBezTo>
                    <a:cubicBezTo>
                      <a:pt x="93" y="352"/>
                      <a:pt x="91" y="351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0"/>
                      <a:pt x="90" y="350"/>
                      <a:pt x="90" y="350"/>
                    </a:cubicBezTo>
                    <a:cubicBezTo>
                      <a:pt x="89" y="349"/>
                      <a:pt x="89" y="349"/>
                      <a:pt x="89" y="349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90" y="352"/>
                      <a:pt x="92" y="354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2"/>
                      <a:pt x="94" y="352"/>
                      <a:pt x="94" y="352"/>
                    </a:cubicBezTo>
                    <a:cubicBezTo>
                      <a:pt x="93" y="354"/>
                      <a:pt x="93" y="354"/>
                      <a:pt x="93" y="354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5" y="353"/>
                      <a:pt x="95" y="353"/>
                      <a:pt x="95" y="353"/>
                    </a:cubicBezTo>
                    <a:cubicBezTo>
                      <a:pt x="94" y="355"/>
                      <a:pt x="94" y="355"/>
                      <a:pt x="94" y="355"/>
                    </a:cubicBezTo>
                    <a:cubicBezTo>
                      <a:pt x="96" y="356"/>
                      <a:pt x="96" y="356"/>
                      <a:pt x="96" y="356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4" y="350"/>
                      <a:pt x="92" y="349"/>
                      <a:pt x="90" y="347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5" y="351"/>
                      <a:pt x="85" y="351"/>
                      <a:pt x="85" y="351"/>
                    </a:cubicBezTo>
                    <a:cubicBezTo>
                      <a:pt x="87" y="352"/>
                      <a:pt x="87" y="352"/>
                      <a:pt x="87" y="352"/>
                    </a:cubicBezTo>
                    <a:cubicBezTo>
                      <a:pt x="89" y="354"/>
                      <a:pt x="91" y="355"/>
                      <a:pt x="93" y="357"/>
                    </a:cubicBezTo>
                    <a:cubicBezTo>
                      <a:pt x="95" y="358"/>
                      <a:pt x="95" y="358"/>
                      <a:pt x="95" y="358"/>
                    </a:cubicBezTo>
                    <a:cubicBezTo>
                      <a:pt x="96" y="356"/>
                      <a:pt x="96" y="356"/>
                      <a:pt x="96" y="356"/>
                    </a:cubicBezTo>
                    <a:lnTo>
                      <a:pt x="94" y="355"/>
                    </a:lnTo>
                    <a:close/>
                    <a:moveTo>
                      <a:pt x="296" y="351"/>
                    </a:move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5" y="350"/>
                      <a:pt x="295" y="350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9" y="350"/>
                      <a:pt x="301" y="348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6"/>
                      <a:pt x="300" y="346"/>
                      <a:pt x="300" y="346"/>
                    </a:cubicBezTo>
                    <a:cubicBezTo>
                      <a:pt x="301" y="348"/>
                      <a:pt x="301" y="348"/>
                      <a:pt x="301" y="348"/>
                    </a:cubicBez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02" y="345"/>
                      <a:pt x="302" y="345"/>
                      <a:pt x="302" y="345"/>
                    </a:cubicBezTo>
                    <a:cubicBezTo>
                      <a:pt x="300" y="347"/>
                      <a:pt x="298" y="348"/>
                      <a:pt x="295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0"/>
                      <a:pt x="298" y="350"/>
                      <a:pt x="298" y="350"/>
                    </a:cubicBezTo>
                    <a:cubicBezTo>
                      <a:pt x="296" y="351"/>
                      <a:pt x="296" y="351"/>
                      <a:pt x="296" y="351"/>
                    </a:cubicBezTo>
                    <a:cubicBezTo>
                      <a:pt x="298" y="353"/>
                      <a:pt x="298" y="353"/>
                      <a:pt x="298" y="353"/>
                    </a:cubicBezTo>
                    <a:cubicBezTo>
                      <a:pt x="300" y="352"/>
                      <a:pt x="302" y="350"/>
                      <a:pt x="304" y="349"/>
                    </a:cubicBezTo>
                    <a:cubicBezTo>
                      <a:pt x="306" y="347"/>
                      <a:pt x="306" y="347"/>
                      <a:pt x="306" y="347"/>
                    </a:cubicBezTo>
                    <a:cubicBezTo>
                      <a:pt x="302" y="342"/>
                      <a:pt x="302" y="342"/>
                      <a:pt x="302" y="342"/>
                    </a:cubicBezTo>
                    <a:cubicBezTo>
                      <a:pt x="301" y="344"/>
                      <a:pt x="301" y="344"/>
                      <a:pt x="301" y="344"/>
                    </a:cubicBezTo>
                    <a:cubicBezTo>
                      <a:pt x="299" y="345"/>
                      <a:pt x="296" y="347"/>
                      <a:pt x="294" y="348"/>
                    </a:cubicBezTo>
                    <a:cubicBezTo>
                      <a:pt x="293" y="349"/>
                      <a:pt x="293" y="349"/>
                      <a:pt x="293" y="349"/>
                    </a:cubicBezTo>
                    <a:cubicBezTo>
                      <a:pt x="296" y="354"/>
                      <a:pt x="296" y="354"/>
                      <a:pt x="296" y="354"/>
                    </a:cubicBezTo>
                    <a:cubicBezTo>
                      <a:pt x="298" y="353"/>
                      <a:pt x="298" y="353"/>
                      <a:pt x="298" y="353"/>
                    </a:cubicBezTo>
                    <a:lnTo>
                      <a:pt x="296" y="351"/>
                    </a:lnTo>
                    <a:close/>
                    <a:moveTo>
                      <a:pt x="78" y="344"/>
                    </a:move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5" y="339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39"/>
                      <a:pt x="74" y="339"/>
                      <a:pt x="74" y="339"/>
                    </a:cubicBezTo>
                    <a:cubicBezTo>
                      <a:pt x="73" y="337"/>
                      <a:pt x="73" y="337"/>
                      <a:pt x="73" y="337"/>
                    </a:cubicBezTo>
                    <a:cubicBezTo>
                      <a:pt x="71" y="339"/>
                      <a:pt x="71" y="339"/>
                      <a:pt x="71" y="339"/>
                    </a:cubicBezTo>
                    <a:cubicBezTo>
                      <a:pt x="74" y="340"/>
                      <a:pt x="76" y="342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2"/>
                      <a:pt x="79" y="342"/>
                      <a:pt x="79" y="342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81" y="343"/>
                      <a:pt x="81" y="343"/>
                      <a:pt x="81" y="343"/>
                    </a:cubicBezTo>
                    <a:cubicBezTo>
                      <a:pt x="82" y="342"/>
                      <a:pt x="82" y="342"/>
                      <a:pt x="82" y="342"/>
                    </a:cubicBezTo>
                    <a:cubicBezTo>
                      <a:pt x="80" y="341"/>
                      <a:pt x="80" y="341"/>
                      <a:pt x="80" y="341"/>
                    </a:cubicBezTo>
                    <a:cubicBezTo>
                      <a:pt x="78" y="339"/>
                      <a:pt x="76" y="337"/>
                      <a:pt x="74" y="336"/>
                    </a:cubicBezTo>
                    <a:cubicBezTo>
                      <a:pt x="72" y="334"/>
                      <a:pt x="72" y="334"/>
                      <a:pt x="72" y="334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2" y="342"/>
                      <a:pt x="74" y="344"/>
                      <a:pt x="77" y="345"/>
                    </a:cubicBezTo>
                    <a:cubicBezTo>
                      <a:pt x="78" y="347"/>
                      <a:pt x="78" y="347"/>
                      <a:pt x="78" y="347"/>
                    </a:cubicBezTo>
                    <a:cubicBezTo>
                      <a:pt x="79" y="345"/>
                      <a:pt x="79" y="345"/>
                      <a:pt x="79" y="345"/>
                    </a:cubicBezTo>
                    <a:lnTo>
                      <a:pt x="78" y="344"/>
                    </a:lnTo>
                    <a:close/>
                    <a:moveTo>
                      <a:pt x="313" y="340"/>
                    </a:move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1" y="338"/>
                      <a:pt x="311" y="338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5" y="338"/>
                      <a:pt x="317" y="336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4"/>
                      <a:pt x="316" y="334"/>
                      <a:pt x="316" y="334"/>
                    </a:cubicBezTo>
                    <a:cubicBezTo>
                      <a:pt x="317" y="336"/>
                      <a:pt x="317" y="336"/>
                      <a:pt x="317" y="336"/>
                    </a:cubicBezTo>
                    <a:cubicBezTo>
                      <a:pt x="319" y="334"/>
                      <a:pt x="319" y="334"/>
                      <a:pt x="319" y="334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16" y="335"/>
                      <a:pt x="313" y="336"/>
                      <a:pt x="311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3" y="340"/>
                      <a:pt x="313" y="340"/>
                      <a:pt x="313" y="340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16" y="339"/>
                      <a:pt x="318" y="338"/>
                      <a:pt x="320" y="336"/>
                    </a:cubicBezTo>
                    <a:cubicBezTo>
                      <a:pt x="322" y="335"/>
                      <a:pt x="322" y="335"/>
                      <a:pt x="322" y="335"/>
                    </a:cubicBezTo>
                    <a:cubicBezTo>
                      <a:pt x="318" y="330"/>
                      <a:pt x="318" y="330"/>
                      <a:pt x="318" y="330"/>
                    </a:cubicBezTo>
                    <a:cubicBezTo>
                      <a:pt x="316" y="331"/>
                      <a:pt x="316" y="331"/>
                      <a:pt x="316" y="331"/>
                    </a:cubicBezTo>
                    <a:cubicBezTo>
                      <a:pt x="314" y="333"/>
                      <a:pt x="312" y="335"/>
                      <a:pt x="310" y="336"/>
                    </a:cubicBezTo>
                    <a:cubicBezTo>
                      <a:pt x="309" y="338"/>
                      <a:pt x="309" y="338"/>
                      <a:pt x="309" y="338"/>
                    </a:cubicBezTo>
                    <a:cubicBezTo>
                      <a:pt x="312" y="342"/>
                      <a:pt x="312" y="342"/>
                      <a:pt x="312" y="342"/>
                    </a:cubicBezTo>
                    <a:cubicBezTo>
                      <a:pt x="314" y="341"/>
                      <a:pt x="314" y="341"/>
                      <a:pt x="314" y="341"/>
                    </a:cubicBezTo>
                    <a:lnTo>
                      <a:pt x="313" y="340"/>
                    </a:lnTo>
                    <a:close/>
                    <a:moveTo>
                      <a:pt x="62" y="331"/>
                    </a:move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0" y="326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8" y="324"/>
                      <a:pt x="58" y="324"/>
                      <a:pt x="58" y="324"/>
                    </a:cubicBezTo>
                    <a:cubicBezTo>
                      <a:pt x="57" y="325"/>
                      <a:pt x="57" y="325"/>
                      <a:pt x="57" y="325"/>
                    </a:cubicBezTo>
                    <a:cubicBezTo>
                      <a:pt x="59" y="327"/>
                      <a:pt x="60" y="329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28"/>
                      <a:pt x="62" y="328"/>
                      <a:pt x="62" y="328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29"/>
                      <a:pt x="64" y="329"/>
                      <a:pt x="64" y="329"/>
                    </a:cubicBezTo>
                    <a:cubicBezTo>
                      <a:pt x="62" y="331"/>
                      <a:pt x="62" y="331"/>
                      <a:pt x="62" y="331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5" y="331"/>
                      <a:pt x="65" y="331"/>
                      <a:pt x="65" y="331"/>
                    </a:cubicBezTo>
                    <a:cubicBezTo>
                      <a:pt x="67" y="329"/>
                      <a:pt x="67" y="329"/>
                      <a:pt x="67" y="329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3" y="326"/>
                      <a:pt x="61" y="324"/>
                      <a:pt x="60" y="322"/>
                    </a:cubicBezTo>
                    <a:cubicBezTo>
                      <a:pt x="58" y="321"/>
                      <a:pt x="58" y="321"/>
                      <a:pt x="58" y="321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5" y="327"/>
                      <a:pt x="55" y="327"/>
                      <a:pt x="55" y="327"/>
                    </a:cubicBezTo>
                    <a:cubicBezTo>
                      <a:pt x="57" y="329"/>
                      <a:pt x="59" y="330"/>
                      <a:pt x="61" y="332"/>
                    </a:cubicBezTo>
                    <a:cubicBezTo>
                      <a:pt x="63" y="334"/>
                      <a:pt x="63" y="334"/>
                      <a:pt x="63" y="334"/>
                    </a:cubicBezTo>
                    <a:cubicBezTo>
                      <a:pt x="64" y="332"/>
                      <a:pt x="64" y="332"/>
                      <a:pt x="64" y="332"/>
                    </a:cubicBezTo>
                    <a:lnTo>
                      <a:pt x="62" y="331"/>
                    </a:lnTo>
                    <a:close/>
                    <a:moveTo>
                      <a:pt x="328" y="326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3"/>
                      <a:pt x="328" y="323"/>
                      <a:pt x="328" y="323"/>
                    </a:cubicBezTo>
                    <a:cubicBezTo>
                      <a:pt x="326" y="325"/>
                      <a:pt x="326" y="325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4"/>
                      <a:pt x="331" y="322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0"/>
                      <a:pt x="330" y="320"/>
                      <a:pt x="330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2" y="319"/>
                      <a:pt x="332" y="319"/>
                      <a:pt x="332" y="319"/>
                    </a:cubicBezTo>
                    <a:cubicBezTo>
                      <a:pt x="330" y="321"/>
                      <a:pt x="328" y="323"/>
                      <a:pt x="326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9" y="327"/>
                      <a:pt x="329" y="327"/>
                      <a:pt x="329" y="327"/>
                    </a:cubicBezTo>
                    <a:cubicBezTo>
                      <a:pt x="331" y="326"/>
                      <a:pt x="333" y="324"/>
                      <a:pt x="335" y="322"/>
                    </a:cubicBezTo>
                    <a:cubicBezTo>
                      <a:pt x="336" y="320"/>
                      <a:pt x="336" y="320"/>
                      <a:pt x="336" y="320"/>
                    </a:cubicBezTo>
                    <a:cubicBezTo>
                      <a:pt x="332" y="316"/>
                      <a:pt x="332" y="316"/>
                      <a:pt x="332" y="316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8" y="319"/>
                      <a:pt x="327" y="321"/>
                      <a:pt x="325" y="323"/>
                    </a:cubicBezTo>
                    <a:cubicBezTo>
                      <a:pt x="323" y="325"/>
                      <a:pt x="323" y="325"/>
                      <a:pt x="323" y="325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9" y="327"/>
                      <a:pt x="329" y="327"/>
                      <a:pt x="329" y="327"/>
                    </a:cubicBezTo>
                    <a:lnTo>
                      <a:pt x="328" y="326"/>
                    </a:lnTo>
                    <a:close/>
                    <a:moveTo>
                      <a:pt x="49" y="316"/>
                    </a:moveTo>
                    <a:cubicBezTo>
                      <a:pt x="50" y="315"/>
                      <a:pt x="50" y="315"/>
                      <a:pt x="50" y="315"/>
                    </a:cubicBezTo>
                    <a:cubicBezTo>
                      <a:pt x="48" y="313"/>
                      <a:pt x="47" y="311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5" y="312"/>
                      <a:pt x="45" y="312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2"/>
                      <a:pt x="47" y="314"/>
                      <a:pt x="48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4"/>
                      <a:pt x="49" y="314"/>
                      <a:pt x="49" y="314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5"/>
                      <a:pt x="50" y="315"/>
                      <a:pt x="50" y="315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1" y="317"/>
                      <a:pt x="51" y="317"/>
                      <a:pt x="51" y="317"/>
                    </a:cubicBezTo>
                    <a:cubicBezTo>
                      <a:pt x="53" y="315"/>
                      <a:pt x="53" y="315"/>
                      <a:pt x="53" y="315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50" y="312"/>
                      <a:pt x="48" y="310"/>
                      <a:pt x="47" y="308"/>
                    </a:cubicBezTo>
                    <a:cubicBezTo>
                      <a:pt x="45" y="306"/>
                      <a:pt x="45" y="306"/>
                      <a:pt x="45" y="306"/>
                    </a:cubicBezTo>
                    <a:cubicBezTo>
                      <a:pt x="41" y="310"/>
                      <a:pt x="41" y="310"/>
                      <a:pt x="41" y="310"/>
                    </a:cubicBezTo>
                    <a:cubicBezTo>
                      <a:pt x="42" y="311"/>
                      <a:pt x="42" y="311"/>
                      <a:pt x="42" y="311"/>
                    </a:cubicBezTo>
                    <a:cubicBezTo>
                      <a:pt x="43" y="314"/>
                      <a:pt x="45" y="316"/>
                      <a:pt x="47" y="318"/>
                    </a:cubicBezTo>
                    <a:cubicBezTo>
                      <a:pt x="48" y="319"/>
                      <a:pt x="48" y="319"/>
                      <a:pt x="48" y="319"/>
                    </a:cubicBezTo>
                    <a:cubicBezTo>
                      <a:pt x="50" y="318"/>
                      <a:pt x="50" y="318"/>
                      <a:pt x="50" y="318"/>
                    </a:cubicBezTo>
                    <a:lnTo>
                      <a:pt x="49" y="316"/>
                    </a:lnTo>
                    <a:close/>
                    <a:moveTo>
                      <a:pt x="341" y="311"/>
                    </a:move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08"/>
                      <a:pt x="341" y="308"/>
                      <a:pt x="341" y="308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09"/>
                      <a:pt x="344" y="307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5"/>
                      <a:pt x="343" y="305"/>
                      <a:pt x="343" y="305"/>
                    </a:cubicBezTo>
                    <a:cubicBezTo>
                      <a:pt x="345" y="306"/>
                      <a:pt x="345" y="306"/>
                      <a:pt x="345" y="306"/>
                    </a:cubicBezTo>
                    <a:cubicBezTo>
                      <a:pt x="346" y="305"/>
                      <a:pt x="346" y="305"/>
                      <a:pt x="346" y="305"/>
                    </a:cubicBezTo>
                    <a:cubicBezTo>
                      <a:pt x="344" y="304"/>
                      <a:pt x="344" y="304"/>
                      <a:pt x="344" y="304"/>
                    </a:cubicBezTo>
                    <a:cubicBezTo>
                      <a:pt x="343" y="306"/>
                      <a:pt x="341" y="308"/>
                      <a:pt x="339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2" y="310"/>
                      <a:pt x="342" y="310"/>
                      <a:pt x="342" y="310"/>
                    </a:cubicBezTo>
                    <a:cubicBezTo>
                      <a:pt x="341" y="311"/>
                      <a:pt x="341" y="311"/>
                      <a:pt x="341" y="311"/>
                    </a:cubicBezTo>
                    <a:cubicBezTo>
                      <a:pt x="343" y="312"/>
                      <a:pt x="343" y="312"/>
                      <a:pt x="343" y="312"/>
                    </a:cubicBezTo>
                    <a:cubicBezTo>
                      <a:pt x="344" y="310"/>
                      <a:pt x="346" y="308"/>
                      <a:pt x="347" y="306"/>
                    </a:cubicBezTo>
                    <a:cubicBezTo>
                      <a:pt x="349" y="304"/>
                      <a:pt x="349" y="304"/>
                      <a:pt x="349" y="304"/>
                    </a:cubicBezTo>
                    <a:cubicBezTo>
                      <a:pt x="344" y="301"/>
                      <a:pt x="344" y="301"/>
                      <a:pt x="344" y="301"/>
                    </a:cubicBezTo>
                    <a:cubicBezTo>
                      <a:pt x="343" y="302"/>
                      <a:pt x="343" y="302"/>
                      <a:pt x="343" y="302"/>
                    </a:cubicBezTo>
                    <a:cubicBezTo>
                      <a:pt x="341" y="304"/>
                      <a:pt x="339" y="307"/>
                      <a:pt x="338" y="309"/>
                    </a:cubicBezTo>
                    <a:cubicBezTo>
                      <a:pt x="337" y="310"/>
                      <a:pt x="337" y="310"/>
                      <a:pt x="337" y="310"/>
                    </a:cubicBezTo>
                    <a:cubicBezTo>
                      <a:pt x="341" y="314"/>
                      <a:pt x="341" y="314"/>
                      <a:pt x="341" y="314"/>
                    </a:cubicBezTo>
                    <a:cubicBezTo>
                      <a:pt x="343" y="312"/>
                      <a:pt x="343" y="312"/>
                      <a:pt x="343" y="312"/>
                    </a:cubicBezTo>
                    <a:lnTo>
                      <a:pt x="341" y="311"/>
                    </a:lnTo>
                    <a:close/>
                    <a:moveTo>
                      <a:pt x="36" y="300"/>
                    </a:move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297"/>
                      <a:pt x="35" y="295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6"/>
                      <a:pt x="35" y="298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5" y="299"/>
                      <a:pt x="35" y="299"/>
                      <a:pt x="35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8" y="299"/>
                      <a:pt x="38" y="299"/>
                      <a:pt x="38" y="299"/>
                    </a:cubicBezTo>
                    <a:cubicBezTo>
                      <a:pt x="36" y="300"/>
                      <a:pt x="36" y="300"/>
                      <a:pt x="36" y="300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98"/>
                      <a:pt x="39" y="298"/>
                      <a:pt x="39" y="298"/>
                    </a:cubicBezTo>
                    <a:cubicBezTo>
                      <a:pt x="38" y="296"/>
                      <a:pt x="37" y="294"/>
                      <a:pt x="35" y="292"/>
                    </a:cubicBezTo>
                    <a:cubicBezTo>
                      <a:pt x="34" y="290"/>
                      <a:pt x="34" y="290"/>
                      <a:pt x="34" y="290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31" y="297"/>
                      <a:pt x="33" y="299"/>
                      <a:pt x="35" y="302"/>
                    </a:cubicBezTo>
                    <a:cubicBezTo>
                      <a:pt x="36" y="303"/>
                      <a:pt x="36" y="303"/>
                      <a:pt x="36" y="303"/>
                    </a:cubicBezTo>
                    <a:cubicBezTo>
                      <a:pt x="37" y="302"/>
                      <a:pt x="37" y="302"/>
                      <a:pt x="37" y="302"/>
                    </a:cubicBezTo>
                    <a:lnTo>
                      <a:pt x="36" y="300"/>
                    </a:lnTo>
                    <a:close/>
                    <a:moveTo>
                      <a:pt x="353" y="295"/>
                    </a:move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2" y="292"/>
                      <a:pt x="352" y="292"/>
                      <a:pt x="352" y="292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6" y="290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4" y="289"/>
                      <a:pt x="354" y="289"/>
                    </a:cubicBezTo>
                    <a:cubicBezTo>
                      <a:pt x="356" y="290"/>
                      <a:pt x="356" y="290"/>
                      <a:pt x="356" y="290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5" y="287"/>
                      <a:pt x="355" y="287"/>
                      <a:pt x="355" y="287"/>
                    </a:cubicBezTo>
                    <a:cubicBezTo>
                      <a:pt x="354" y="289"/>
                      <a:pt x="352" y="291"/>
                      <a:pt x="351" y="294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3"/>
                      <a:pt x="354" y="293"/>
                      <a:pt x="354" y="293"/>
                    </a:cubicBez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56" y="294"/>
                      <a:pt x="357" y="291"/>
                      <a:pt x="359" y="289"/>
                    </a:cubicBezTo>
                    <a:cubicBezTo>
                      <a:pt x="360" y="287"/>
                      <a:pt x="360" y="287"/>
                      <a:pt x="360" y="287"/>
                    </a:cubicBezTo>
                    <a:cubicBezTo>
                      <a:pt x="354" y="284"/>
                      <a:pt x="354" y="284"/>
                      <a:pt x="354" y="284"/>
                    </a:cubicBezTo>
                    <a:cubicBezTo>
                      <a:pt x="353" y="286"/>
                      <a:pt x="353" y="286"/>
                      <a:pt x="353" y="286"/>
                    </a:cubicBezTo>
                    <a:cubicBezTo>
                      <a:pt x="352" y="288"/>
                      <a:pt x="351" y="290"/>
                      <a:pt x="349" y="293"/>
                    </a:cubicBezTo>
                    <a:cubicBezTo>
                      <a:pt x="348" y="294"/>
                      <a:pt x="348" y="294"/>
                      <a:pt x="348" y="294"/>
                    </a:cubicBezTo>
                    <a:cubicBezTo>
                      <a:pt x="353" y="298"/>
                      <a:pt x="353" y="298"/>
                      <a:pt x="353" y="298"/>
                    </a:cubicBezTo>
                    <a:cubicBezTo>
                      <a:pt x="354" y="296"/>
                      <a:pt x="354" y="296"/>
                      <a:pt x="354" y="296"/>
                    </a:cubicBezTo>
                    <a:lnTo>
                      <a:pt x="353" y="295"/>
                    </a:lnTo>
                    <a:close/>
                    <a:moveTo>
                      <a:pt x="26" y="283"/>
                    </a:move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0"/>
                      <a:pt x="25" y="278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5" y="277"/>
                      <a:pt x="25" y="277"/>
                      <a:pt x="25" y="277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22" y="276"/>
                      <a:pt x="22" y="276"/>
                      <a:pt x="22" y="276"/>
                    </a:cubicBezTo>
                    <a:cubicBezTo>
                      <a:pt x="23" y="279"/>
                      <a:pt x="24" y="281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2"/>
                      <a:pt x="27" y="282"/>
                      <a:pt x="27" y="282"/>
                    </a:cubicBezTo>
                    <a:cubicBezTo>
                      <a:pt x="26" y="283"/>
                      <a:pt x="26" y="283"/>
                      <a:pt x="26" y="283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8" y="284"/>
                      <a:pt x="28" y="284"/>
                      <a:pt x="28" y="284"/>
                    </a:cubicBezTo>
                    <a:cubicBezTo>
                      <a:pt x="30" y="283"/>
                      <a:pt x="30" y="283"/>
                      <a:pt x="30" y="283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79"/>
                      <a:pt x="27" y="277"/>
                      <a:pt x="25" y="275"/>
                    </a:cubicBezTo>
                    <a:cubicBezTo>
                      <a:pt x="25" y="273"/>
                      <a:pt x="25" y="273"/>
                      <a:pt x="25" y="273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80"/>
                      <a:pt x="23" y="282"/>
                      <a:pt x="24" y="284"/>
                    </a:cubicBezTo>
                    <a:cubicBezTo>
                      <a:pt x="25" y="286"/>
                      <a:pt x="25" y="286"/>
                      <a:pt x="25" y="286"/>
                    </a:cubicBezTo>
                    <a:cubicBezTo>
                      <a:pt x="27" y="285"/>
                      <a:pt x="27" y="285"/>
                      <a:pt x="27" y="285"/>
                    </a:cubicBezTo>
                    <a:lnTo>
                      <a:pt x="26" y="283"/>
                    </a:lnTo>
                    <a:close/>
                    <a:moveTo>
                      <a:pt x="363" y="277"/>
                    </a:move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2" y="275"/>
                      <a:pt x="362" y="275"/>
                      <a:pt x="362" y="275"/>
                    </a:cubicBezTo>
                    <a:cubicBezTo>
                      <a:pt x="361" y="276"/>
                      <a:pt x="361" y="276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5"/>
                      <a:pt x="365" y="272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4" y="271"/>
                      <a:pt x="364" y="271"/>
                      <a:pt x="364" y="271"/>
                    </a:cubicBezTo>
                    <a:cubicBezTo>
                      <a:pt x="365" y="272"/>
                      <a:pt x="365" y="272"/>
                      <a:pt x="365" y="272"/>
                    </a:cubicBezTo>
                    <a:cubicBezTo>
                      <a:pt x="366" y="270"/>
                      <a:pt x="366" y="270"/>
                      <a:pt x="366" y="270"/>
                    </a:cubicBezTo>
                    <a:cubicBezTo>
                      <a:pt x="364" y="269"/>
                      <a:pt x="364" y="269"/>
                      <a:pt x="364" y="269"/>
                    </a:cubicBezTo>
                    <a:cubicBezTo>
                      <a:pt x="363" y="272"/>
                      <a:pt x="362" y="274"/>
                      <a:pt x="361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6"/>
                      <a:pt x="364" y="276"/>
                      <a:pt x="364" y="276"/>
                    </a:cubicBezTo>
                    <a:cubicBezTo>
                      <a:pt x="363" y="277"/>
                      <a:pt x="363" y="277"/>
                      <a:pt x="363" y="277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366" y="276"/>
                      <a:pt x="367" y="273"/>
                      <a:pt x="368" y="271"/>
                    </a:cubicBezTo>
                    <a:cubicBezTo>
                      <a:pt x="369" y="269"/>
                      <a:pt x="369" y="269"/>
                      <a:pt x="369" y="269"/>
                    </a:cubicBezTo>
                    <a:cubicBezTo>
                      <a:pt x="365" y="267"/>
                      <a:pt x="365" y="267"/>
                      <a:pt x="365" y="267"/>
                    </a:cubicBezTo>
                    <a:cubicBezTo>
                      <a:pt x="363" y="267"/>
                      <a:pt x="363" y="267"/>
                      <a:pt x="363" y="267"/>
                    </a:cubicBezTo>
                    <a:cubicBezTo>
                      <a:pt x="363" y="268"/>
                      <a:pt x="363" y="268"/>
                      <a:pt x="363" y="268"/>
                    </a:cubicBezTo>
                    <a:cubicBezTo>
                      <a:pt x="361" y="271"/>
                      <a:pt x="360" y="273"/>
                      <a:pt x="359" y="276"/>
                    </a:cubicBezTo>
                    <a:cubicBezTo>
                      <a:pt x="358" y="277"/>
                      <a:pt x="358" y="277"/>
                      <a:pt x="358" y="277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4" y="278"/>
                      <a:pt x="364" y="278"/>
                      <a:pt x="364" y="278"/>
                    </a:cubicBezTo>
                    <a:lnTo>
                      <a:pt x="363" y="277"/>
                    </a:lnTo>
                    <a:close/>
                    <a:moveTo>
                      <a:pt x="17" y="265"/>
                    </a:move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2"/>
                      <a:pt x="17" y="260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17" y="259"/>
                      <a:pt x="17" y="259"/>
                      <a:pt x="17" y="259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5" y="260"/>
                      <a:pt x="16" y="263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8" y="263"/>
                      <a:pt x="18" y="263"/>
                      <a:pt x="18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7"/>
                      <a:pt x="18" y="267"/>
                      <a:pt x="18" y="267"/>
                    </a:cubicBezTo>
                    <a:cubicBezTo>
                      <a:pt x="20" y="266"/>
                      <a:pt x="20" y="266"/>
                      <a:pt x="20" y="266"/>
                    </a:cubicBezTo>
                    <a:cubicBezTo>
                      <a:pt x="21" y="266"/>
                      <a:pt x="21" y="266"/>
                      <a:pt x="21" y="266"/>
                    </a:cubicBezTo>
                    <a:cubicBezTo>
                      <a:pt x="21" y="264"/>
                      <a:pt x="21" y="264"/>
                      <a:pt x="21" y="264"/>
                    </a:cubicBezTo>
                    <a:cubicBezTo>
                      <a:pt x="20" y="261"/>
                      <a:pt x="19" y="259"/>
                      <a:pt x="18" y="256"/>
                    </a:cubicBezTo>
                    <a:cubicBezTo>
                      <a:pt x="17" y="255"/>
                      <a:pt x="17" y="255"/>
                      <a:pt x="17" y="255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12" y="259"/>
                      <a:pt x="12" y="259"/>
                      <a:pt x="12" y="259"/>
                    </a:cubicBezTo>
                    <a:cubicBezTo>
                      <a:pt x="13" y="261"/>
                      <a:pt x="14" y="264"/>
                      <a:pt x="15" y="266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8" y="267"/>
                      <a:pt x="18" y="267"/>
                      <a:pt x="18" y="267"/>
                    </a:cubicBezTo>
                    <a:lnTo>
                      <a:pt x="17" y="265"/>
                    </a:lnTo>
                    <a:close/>
                    <a:moveTo>
                      <a:pt x="371" y="259"/>
                    </a:move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0" y="256"/>
                      <a:pt x="370" y="256"/>
                      <a:pt x="370" y="256"/>
                    </a:cubicBezTo>
                    <a:cubicBezTo>
                      <a:pt x="369" y="258"/>
                      <a:pt x="369" y="258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2" y="256"/>
                      <a:pt x="373" y="254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73" y="253"/>
                      <a:pt x="373" y="253"/>
                      <a:pt x="373" y="253"/>
                    </a:cubicBezTo>
                    <a:cubicBezTo>
                      <a:pt x="373" y="251"/>
                      <a:pt x="373" y="251"/>
                      <a:pt x="373" y="251"/>
                    </a:cubicBezTo>
                    <a:cubicBezTo>
                      <a:pt x="372" y="251"/>
                      <a:pt x="372" y="251"/>
                      <a:pt x="372" y="251"/>
                    </a:cubicBezTo>
                    <a:cubicBezTo>
                      <a:pt x="371" y="253"/>
                      <a:pt x="370" y="256"/>
                      <a:pt x="369" y="258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1" y="257"/>
                      <a:pt x="371" y="257"/>
                      <a:pt x="371" y="257"/>
                    </a:cubicBezTo>
                    <a:cubicBezTo>
                      <a:pt x="371" y="259"/>
                      <a:pt x="371" y="259"/>
                      <a:pt x="371" y="259"/>
                    </a:cubicBezTo>
                    <a:cubicBezTo>
                      <a:pt x="373" y="260"/>
                      <a:pt x="373" y="260"/>
                      <a:pt x="373" y="260"/>
                    </a:cubicBezTo>
                    <a:cubicBezTo>
                      <a:pt x="374" y="257"/>
                      <a:pt x="374" y="254"/>
                      <a:pt x="375" y="252"/>
                    </a:cubicBezTo>
                    <a:cubicBezTo>
                      <a:pt x="376" y="250"/>
                      <a:pt x="376" y="250"/>
                      <a:pt x="376" y="250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0" y="248"/>
                      <a:pt x="370" y="248"/>
                      <a:pt x="370" y="248"/>
                    </a:cubicBezTo>
                    <a:cubicBezTo>
                      <a:pt x="370" y="250"/>
                      <a:pt x="370" y="250"/>
                      <a:pt x="370" y="250"/>
                    </a:cubicBezTo>
                    <a:cubicBezTo>
                      <a:pt x="369" y="253"/>
                      <a:pt x="368" y="255"/>
                      <a:pt x="367" y="257"/>
                    </a:cubicBezTo>
                    <a:cubicBezTo>
                      <a:pt x="366" y="259"/>
                      <a:pt x="366" y="259"/>
                      <a:pt x="366" y="259"/>
                    </a:cubicBezTo>
                    <a:cubicBezTo>
                      <a:pt x="370" y="261"/>
                      <a:pt x="370" y="261"/>
                      <a:pt x="370" y="261"/>
                    </a:cubicBezTo>
                    <a:cubicBezTo>
                      <a:pt x="372" y="261"/>
                      <a:pt x="372" y="261"/>
                      <a:pt x="372" y="261"/>
                    </a:cubicBezTo>
                    <a:cubicBezTo>
                      <a:pt x="373" y="260"/>
                      <a:pt x="373" y="260"/>
                      <a:pt x="373" y="260"/>
                    </a:cubicBezTo>
                    <a:lnTo>
                      <a:pt x="371" y="259"/>
                    </a:lnTo>
                    <a:close/>
                    <a:moveTo>
                      <a:pt x="10" y="246"/>
                    </a:move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3"/>
                      <a:pt x="11" y="241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8" y="239"/>
                      <a:pt x="8" y="239"/>
                      <a:pt x="8" y="239"/>
                    </a:cubicBezTo>
                    <a:cubicBezTo>
                      <a:pt x="9" y="241"/>
                      <a:pt x="9" y="244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0" y="245"/>
                      <a:pt x="10" y="245"/>
                      <a:pt x="10" y="245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1" y="248"/>
                      <a:pt x="11" y="248"/>
                      <a:pt x="11" y="248"/>
                    </a:cubicBezTo>
                    <a:cubicBezTo>
                      <a:pt x="13" y="248"/>
                      <a:pt x="13" y="248"/>
                      <a:pt x="13" y="248"/>
                    </a:cubicBezTo>
                    <a:cubicBezTo>
                      <a:pt x="15" y="247"/>
                      <a:pt x="15" y="247"/>
                      <a:pt x="15" y="247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13" y="243"/>
                      <a:pt x="13" y="240"/>
                      <a:pt x="12" y="238"/>
                    </a:cubicBezTo>
                    <a:cubicBezTo>
                      <a:pt x="11" y="236"/>
                      <a:pt x="11" y="236"/>
                      <a:pt x="11" y="236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6" y="237"/>
                      <a:pt x="6" y="237"/>
                      <a:pt x="6" y="237"/>
                    </a:cubicBezTo>
                    <a:cubicBezTo>
                      <a:pt x="6" y="239"/>
                      <a:pt x="6" y="239"/>
                      <a:pt x="6" y="239"/>
                    </a:cubicBezTo>
                    <a:cubicBezTo>
                      <a:pt x="7" y="242"/>
                      <a:pt x="7" y="244"/>
                      <a:pt x="8" y="247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11" y="248"/>
                      <a:pt x="11" y="248"/>
                      <a:pt x="11" y="248"/>
                    </a:cubicBezTo>
                    <a:lnTo>
                      <a:pt x="10" y="246"/>
                    </a:lnTo>
                    <a:close/>
                    <a:moveTo>
                      <a:pt x="377" y="240"/>
                    </a:move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5" y="239"/>
                      <a:pt x="375" y="239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7"/>
                      <a:pt x="378" y="235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3"/>
                      <a:pt x="376" y="233"/>
                      <a:pt x="376" y="233"/>
                    </a:cubicBezTo>
                    <a:cubicBezTo>
                      <a:pt x="378" y="234"/>
                      <a:pt x="378" y="234"/>
                      <a:pt x="378" y="234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76" y="234"/>
                      <a:pt x="376" y="237"/>
                      <a:pt x="375" y="239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7" y="238"/>
                      <a:pt x="377" y="238"/>
                      <a:pt x="377" y="238"/>
                    </a:cubicBezTo>
                    <a:cubicBezTo>
                      <a:pt x="377" y="240"/>
                      <a:pt x="377" y="240"/>
                      <a:pt x="377" y="240"/>
                    </a:cubicBezTo>
                    <a:cubicBezTo>
                      <a:pt x="379" y="240"/>
                      <a:pt x="379" y="240"/>
                      <a:pt x="379" y="240"/>
                    </a:cubicBezTo>
                    <a:cubicBezTo>
                      <a:pt x="379" y="238"/>
                      <a:pt x="380" y="235"/>
                      <a:pt x="381" y="232"/>
                    </a:cubicBezTo>
                    <a:cubicBezTo>
                      <a:pt x="381" y="230"/>
                      <a:pt x="381" y="230"/>
                      <a:pt x="381" y="230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5" y="229"/>
                      <a:pt x="375" y="229"/>
                      <a:pt x="375" y="229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74" y="234"/>
                      <a:pt x="374" y="236"/>
                      <a:pt x="373" y="239"/>
                    </a:cubicBezTo>
                    <a:cubicBezTo>
                      <a:pt x="372" y="241"/>
                      <a:pt x="372" y="241"/>
                      <a:pt x="372" y="241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8" y="242"/>
                      <a:pt x="378" y="242"/>
                      <a:pt x="378" y="242"/>
                    </a:cubicBezTo>
                    <a:cubicBezTo>
                      <a:pt x="379" y="240"/>
                      <a:pt x="379" y="240"/>
                      <a:pt x="379" y="240"/>
                    </a:cubicBezTo>
                    <a:lnTo>
                      <a:pt x="377" y="240"/>
                    </a:lnTo>
                    <a:close/>
                    <a:moveTo>
                      <a:pt x="5" y="227"/>
                    </a:move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4"/>
                      <a:pt x="7" y="221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1"/>
                      <a:pt x="4" y="221"/>
                      <a:pt x="4" y="221"/>
                    </a:cubicBezTo>
                    <a:cubicBezTo>
                      <a:pt x="6" y="221"/>
                      <a:pt x="6" y="221"/>
                      <a:pt x="6" y="221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5" y="222"/>
                      <a:pt x="5" y="224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7" y="225"/>
                      <a:pt x="7" y="225"/>
                      <a:pt x="7" y="225"/>
                    </a:cubicBezTo>
                    <a:cubicBezTo>
                      <a:pt x="5" y="225"/>
                      <a:pt x="5" y="225"/>
                      <a:pt x="5" y="225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7" y="227"/>
                      <a:pt x="7" y="227"/>
                      <a:pt x="7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6" y="229"/>
                      <a:pt x="6" y="229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10" y="228"/>
                      <a:pt x="10" y="228"/>
                      <a:pt x="10" y="228"/>
                    </a:cubicBezTo>
                    <a:cubicBezTo>
                      <a:pt x="9" y="226"/>
                      <a:pt x="9" y="226"/>
                      <a:pt x="9" y="226"/>
                    </a:cubicBezTo>
                    <a:cubicBezTo>
                      <a:pt x="9" y="224"/>
                      <a:pt x="8" y="221"/>
                      <a:pt x="8" y="218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4" y="217"/>
                      <a:pt x="4" y="217"/>
                      <a:pt x="4" y="217"/>
                    </a:cubicBezTo>
                    <a:cubicBezTo>
                      <a:pt x="2" y="217"/>
                      <a:pt x="2" y="217"/>
                      <a:pt x="2" y="217"/>
                    </a:cubicBezTo>
                    <a:cubicBezTo>
                      <a:pt x="2" y="219"/>
                      <a:pt x="2" y="219"/>
                      <a:pt x="2" y="219"/>
                    </a:cubicBezTo>
                    <a:cubicBezTo>
                      <a:pt x="3" y="222"/>
                      <a:pt x="3" y="225"/>
                      <a:pt x="3" y="227"/>
                    </a:cubicBezTo>
                    <a:cubicBezTo>
                      <a:pt x="4" y="229"/>
                      <a:pt x="4" y="229"/>
                      <a:pt x="4" y="229"/>
                    </a:cubicBezTo>
                    <a:cubicBezTo>
                      <a:pt x="6" y="229"/>
                      <a:pt x="6" y="229"/>
                      <a:pt x="6" y="229"/>
                    </a:cubicBezTo>
                    <a:lnTo>
                      <a:pt x="5" y="227"/>
                    </a:lnTo>
                    <a:close/>
                    <a:moveTo>
                      <a:pt x="381" y="220"/>
                    </a:move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79" y="218"/>
                      <a:pt x="379" y="218"/>
                      <a:pt x="379" y="218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7"/>
                      <a:pt x="382" y="215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80" y="214"/>
                      <a:pt x="380" y="214"/>
                    </a:cubicBezTo>
                    <a:cubicBezTo>
                      <a:pt x="382" y="214"/>
                      <a:pt x="382" y="214"/>
                      <a:pt x="382" y="214"/>
                    </a:cubicBezTo>
                    <a:cubicBezTo>
                      <a:pt x="382" y="212"/>
                      <a:pt x="382" y="212"/>
                      <a:pt x="382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380" y="214"/>
                      <a:pt x="379" y="217"/>
                      <a:pt x="379" y="220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1" y="218"/>
                      <a:pt x="381" y="218"/>
                      <a:pt x="381" y="218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83" y="220"/>
                      <a:pt x="383" y="220"/>
                      <a:pt x="383" y="220"/>
                    </a:cubicBezTo>
                    <a:cubicBezTo>
                      <a:pt x="383" y="218"/>
                      <a:pt x="384" y="215"/>
                      <a:pt x="384" y="212"/>
                    </a:cubicBezTo>
                    <a:cubicBezTo>
                      <a:pt x="384" y="210"/>
                      <a:pt x="384" y="210"/>
                      <a:pt x="384" y="210"/>
                    </a:cubicBezTo>
                    <a:cubicBezTo>
                      <a:pt x="380" y="210"/>
                      <a:pt x="380" y="210"/>
                      <a:pt x="380" y="210"/>
                    </a:cubicBezTo>
                    <a:cubicBezTo>
                      <a:pt x="378" y="210"/>
                      <a:pt x="378" y="210"/>
                      <a:pt x="378" y="21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78" y="214"/>
                      <a:pt x="377" y="217"/>
                      <a:pt x="377" y="219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81" y="222"/>
                      <a:pt x="381" y="222"/>
                      <a:pt x="381" y="222"/>
                    </a:cubicBezTo>
                    <a:cubicBezTo>
                      <a:pt x="382" y="222"/>
                      <a:pt x="382" y="222"/>
                      <a:pt x="382" y="222"/>
                    </a:cubicBezTo>
                    <a:cubicBezTo>
                      <a:pt x="383" y="220"/>
                      <a:pt x="383" y="220"/>
                      <a:pt x="383" y="220"/>
                    </a:cubicBezTo>
                    <a:lnTo>
                      <a:pt x="381" y="220"/>
                    </a:lnTo>
                    <a:close/>
                    <a:moveTo>
                      <a:pt x="3" y="207"/>
                    </a:move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4"/>
                      <a:pt x="4" y="202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4" y="201"/>
                      <a:pt x="4" y="201"/>
                      <a:pt x="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2" y="199"/>
                      <a:pt x="2" y="199"/>
                      <a:pt x="2" y="199"/>
                    </a:cubicBezTo>
                    <a:cubicBezTo>
                      <a:pt x="2" y="202"/>
                      <a:pt x="3" y="204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" y="205"/>
                      <a:pt x="5" y="205"/>
                      <a:pt x="5" y="205"/>
                    </a:cubicBezTo>
                    <a:cubicBezTo>
                      <a:pt x="3" y="205"/>
                      <a:pt x="3" y="205"/>
                      <a:pt x="3" y="205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3" y="209"/>
                      <a:pt x="3" y="209"/>
                      <a:pt x="3" y="209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7" y="207"/>
                      <a:pt x="7" y="207"/>
                      <a:pt x="7" y="207"/>
                    </a:cubicBezTo>
                    <a:cubicBezTo>
                      <a:pt x="7" y="204"/>
                      <a:pt x="6" y="201"/>
                      <a:pt x="6" y="199"/>
                    </a:cubicBezTo>
                    <a:cubicBezTo>
                      <a:pt x="6" y="197"/>
                      <a:pt x="6" y="197"/>
                      <a:pt x="6" y="197"/>
                    </a:cubicBezTo>
                    <a:cubicBezTo>
                      <a:pt x="2" y="197"/>
                      <a:pt x="2" y="197"/>
                      <a:pt x="2" y="197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1" y="204"/>
                      <a:pt x="1" y="20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3" y="209"/>
                      <a:pt x="3" y="209"/>
                      <a:pt x="3" y="209"/>
                    </a:cubicBezTo>
                    <a:lnTo>
                      <a:pt x="3" y="207"/>
                    </a:lnTo>
                    <a:close/>
                    <a:moveTo>
                      <a:pt x="383" y="200"/>
                    </a:move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1" y="198"/>
                      <a:pt x="381" y="198"/>
                      <a:pt x="381" y="198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7"/>
                      <a:pt x="383" y="195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4"/>
                      <a:pt x="381" y="194"/>
                      <a:pt x="381" y="194"/>
                    </a:cubicBezTo>
                    <a:cubicBezTo>
                      <a:pt x="383" y="194"/>
                      <a:pt x="383" y="194"/>
                      <a:pt x="383" y="194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1" y="195"/>
                      <a:pt x="381" y="197"/>
                      <a:pt x="381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5" y="200"/>
                      <a:pt x="385" y="200"/>
                      <a:pt x="385" y="200"/>
                    </a:cubicBezTo>
                    <a:cubicBezTo>
                      <a:pt x="385" y="197"/>
                      <a:pt x="385" y="195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79" y="190"/>
                      <a:pt x="379" y="190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79" y="195"/>
                      <a:pt x="379" y="197"/>
                      <a:pt x="379" y="200"/>
                    </a:cubicBezTo>
                    <a:cubicBezTo>
                      <a:pt x="379" y="202"/>
                      <a:pt x="379" y="202"/>
                      <a:pt x="379" y="202"/>
                    </a:cubicBezTo>
                    <a:cubicBezTo>
                      <a:pt x="383" y="202"/>
                      <a:pt x="383" y="202"/>
                      <a:pt x="383" y="202"/>
                    </a:cubicBezTo>
                    <a:cubicBezTo>
                      <a:pt x="385" y="202"/>
                      <a:pt x="385" y="202"/>
                      <a:pt x="385" y="202"/>
                    </a:cubicBezTo>
                    <a:cubicBezTo>
                      <a:pt x="385" y="200"/>
                      <a:pt x="385" y="200"/>
                      <a:pt x="385" y="200"/>
                    </a:cubicBezTo>
                    <a:lnTo>
                      <a:pt x="383" y="200"/>
                    </a:lnTo>
                    <a:close/>
                    <a:moveTo>
                      <a:pt x="381" y="190"/>
                    </a:move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7"/>
                      <a:pt x="383" y="185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4"/>
                      <a:pt x="381" y="184"/>
                      <a:pt x="381" y="184"/>
                    </a:cubicBezTo>
                    <a:cubicBezTo>
                      <a:pt x="383" y="184"/>
                      <a:pt x="383" y="184"/>
                      <a:pt x="383" y="184"/>
                    </a:cubicBezTo>
                    <a:cubicBezTo>
                      <a:pt x="383" y="182"/>
                      <a:pt x="383" y="182"/>
                      <a:pt x="383" y="182"/>
                    </a:cubicBezTo>
                    <a:cubicBezTo>
                      <a:pt x="381" y="182"/>
                      <a:pt x="381" y="182"/>
                      <a:pt x="381" y="182"/>
                    </a:cubicBezTo>
                    <a:cubicBezTo>
                      <a:pt x="381" y="185"/>
                      <a:pt x="381" y="187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3" y="188"/>
                      <a:pt x="383" y="188"/>
                      <a:pt x="383" y="188"/>
                    </a:cubicBezTo>
                    <a:cubicBezTo>
                      <a:pt x="381" y="188"/>
                      <a:pt x="381" y="188"/>
                      <a:pt x="381" y="188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3" y="190"/>
                      <a:pt x="383" y="190"/>
                      <a:pt x="383" y="190"/>
                    </a:cubicBezTo>
                    <a:cubicBezTo>
                      <a:pt x="381" y="190"/>
                      <a:pt x="381" y="190"/>
                      <a:pt x="381" y="190"/>
                    </a:cubicBezTo>
                    <a:cubicBezTo>
                      <a:pt x="381" y="192"/>
                      <a:pt x="381" y="192"/>
                      <a:pt x="381" y="192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85" y="190"/>
                      <a:pt x="385" y="190"/>
                      <a:pt x="385" y="190"/>
                    </a:cubicBezTo>
                    <a:cubicBezTo>
                      <a:pt x="385" y="187"/>
                      <a:pt x="385" y="185"/>
                      <a:pt x="385" y="182"/>
                    </a:cubicBezTo>
                    <a:cubicBezTo>
                      <a:pt x="384" y="180"/>
                      <a:pt x="384" y="180"/>
                      <a:pt x="384" y="180"/>
                    </a:cubicBezTo>
                    <a:cubicBezTo>
                      <a:pt x="380" y="180"/>
                      <a:pt x="380" y="180"/>
                      <a:pt x="380" y="180"/>
                    </a:cubicBezTo>
                    <a:cubicBezTo>
                      <a:pt x="379" y="180"/>
                      <a:pt x="379" y="180"/>
                      <a:pt x="379" y="180"/>
                    </a:cubicBezTo>
                    <a:cubicBezTo>
                      <a:pt x="379" y="182"/>
                      <a:pt x="379" y="182"/>
                      <a:pt x="379" y="182"/>
                    </a:cubicBezTo>
                    <a:cubicBezTo>
                      <a:pt x="379" y="185"/>
                      <a:pt x="379" y="188"/>
                      <a:pt x="379" y="190"/>
                    </a:cubicBezTo>
                    <a:cubicBezTo>
                      <a:pt x="379" y="192"/>
                      <a:pt x="379" y="192"/>
                      <a:pt x="379" y="192"/>
                    </a:cubicBezTo>
                    <a:cubicBezTo>
                      <a:pt x="381" y="192"/>
                      <a:pt x="381" y="192"/>
                      <a:pt x="381" y="192"/>
                    </a:cubicBezTo>
                    <a:lnTo>
                      <a:pt x="381" y="190"/>
                    </a:lnTo>
                    <a:close/>
                    <a:moveTo>
                      <a:pt x="4" y="187"/>
                    </a:moveTo>
                    <a:cubicBezTo>
                      <a:pt x="4" y="185"/>
                      <a:pt x="4" y="185"/>
                      <a:pt x="4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7"/>
                      <a:pt x="2" y="187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4"/>
                      <a:pt x="5" y="182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3" y="182"/>
                      <a:pt x="2" y="184"/>
                      <a:pt x="2" y="187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4" y="187"/>
                      <a:pt x="4" y="187"/>
                      <a:pt x="4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6" y="184"/>
                      <a:pt x="7" y="182"/>
                      <a:pt x="7" y="179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3" y="177"/>
                      <a:pt x="3" y="177"/>
                      <a:pt x="3" y="177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1"/>
                      <a:pt x="0" y="184"/>
                      <a:pt x="0" y="18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6" y="187"/>
                      <a:pt x="6" y="187"/>
                      <a:pt x="6" y="187"/>
                    </a:cubicBezTo>
                    <a:lnTo>
                      <a:pt x="4" y="187"/>
                    </a:lnTo>
                    <a:close/>
                    <a:moveTo>
                      <a:pt x="380" y="170"/>
                    </a:move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7"/>
                      <a:pt x="381" y="165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4"/>
                      <a:pt x="379" y="164"/>
                      <a:pt x="379" y="164"/>
                    </a:cubicBezTo>
                    <a:cubicBezTo>
                      <a:pt x="381" y="164"/>
                      <a:pt x="381" y="164"/>
                      <a:pt x="381" y="164"/>
                    </a:cubicBezTo>
                    <a:cubicBezTo>
                      <a:pt x="381" y="162"/>
                      <a:pt x="381" y="162"/>
                      <a:pt x="381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5"/>
                      <a:pt x="379" y="168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1" y="168"/>
                      <a:pt x="381" y="168"/>
                      <a:pt x="381" y="168"/>
                    </a:cubicBezTo>
                    <a:cubicBezTo>
                      <a:pt x="379" y="168"/>
                      <a:pt x="379" y="168"/>
                      <a:pt x="379" y="168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2" y="170"/>
                      <a:pt x="382" y="170"/>
                      <a:pt x="382" y="170"/>
                    </a:cubicBezTo>
                    <a:cubicBezTo>
                      <a:pt x="380" y="170"/>
                      <a:pt x="380" y="170"/>
                      <a:pt x="380" y="170"/>
                    </a:cubicBezTo>
                    <a:cubicBezTo>
                      <a:pt x="380" y="172"/>
                      <a:pt x="380" y="172"/>
                      <a:pt x="380" y="172"/>
                    </a:cubicBezTo>
                    <a:cubicBezTo>
                      <a:pt x="382" y="172"/>
                      <a:pt x="382" y="172"/>
                      <a:pt x="382" y="172"/>
                    </a:cubicBezTo>
                    <a:cubicBezTo>
                      <a:pt x="384" y="172"/>
                      <a:pt x="384" y="172"/>
                      <a:pt x="384" y="172"/>
                    </a:cubicBezTo>
                    <a:cubicBezTo>
                      <a:pt x="384" y="170"/>
                      <a:pt x="384" y="170"/>
                      <a:pt x="384" y="170"/>
                    </a:cubicBezTo>
                    <a:cubicBezTo>
                      <a:pt x="383" y="167"/>
                      <a:pt x="383" y="164"/>
                      <a:pt x="382" y="162"/>
                    </a:cubicBezTo>
                    <a:cubicBezTo>
                      <a:pt x="382" y="160"/>
                      <a:pt x="382" y="160"/>
                      <a:pt x="382" y="160"/>
                    </a:cubicBezTo>
                    <a:cubicBezTo>
                      <a:pt x="378" y="160"/>
                      <a:pt x="378" y="160"/>
                      <a:pt x="378" y="160"/>
                    </a:cubicBezTo>
                    <a:cubicBezTo>
                      <a:pt x="376" y="161"/>
                      <a:pt x="376" y="161"/>
                      <a:pt x="376" y="161"/>
                    </a:cubicBezTo>
                    <a:cubicBezTo>
                      <a:pt x="377" y="163"/>
                      <a:pt x="377" y="163"/>
                      <a:pt x="377" y="163"/>
                    </a:cubicBezTo>
                    <a:cubicBezTo>
                      <a:pt x="377" y="165"/>
                      <a:pt x="377" y="168"/>
                      <a:pt x="378" y="171"/>
                    </a:cubicBezTo>
                    <a:cubicBezTo>
                      <a:pt x="378" y="172"/>
                      <a:pt x="378" y="172"/>
                      <a:pt x="378" y="172"/>
                    </a:cubicBezTo>
                    <a:cubicBezTo>
                      <a:pt x="380" y="172"/>
                      <a:pt x="380" y="172"/>
                      <a:pt x="380" y="172"/>
                    </a:cubicBezTo>
                    <a:lnTo>
                      <a:pt x="380" y="170"/>
                    </a:lnTo>
                    <a:close/>
                    <a:moveTo>
                      <a:pt x="6" y="167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4" y="167"/>
                      <a:pt x="4" y="167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7" y="162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7" y="161"/>
                      <a:pt x="7" y="161"/>
                      <a:pt x="7" y="161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62"/>
                      <a:pt x="4" y="164"/>
                      <a:pt x="4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5"/>
                      <a:pt x="9" y="162"/>
                      <a:pt x="9" y="160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5" y="157"/>
                      <a:pt x="5" y="157"/>
                      <a:pt x="5" y="157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3" y="161"/>
                      <a:pt x="2" y="164"/>
                      <a:pt x="2" y="167"/>
                    </a:cubicBezTo>
                    <a:cubicBezTo>
                      <a:pt x="2" y="169"/>
                      <a:pt x="2" y="169"/>
                      <a:pt x="2" y="169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6" y="167"/>
                    </a:lnTo>
                    <a:close/>
                    <a:moveTo>
                      <a:pt x="376" y="151"/>
                    </a:move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7" y="145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5" y="145"/>
                      <a:pt x="375" y="145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4" y="143"/>
                      <a:pt x="374" y="143"/>
                      <a:pt x="374" y="143"/>
                    </a:cubicBezTo>
                    <a:cubicBezTo>
                      <a:pt x="375" y="145"/>
                      <a:pt x="376" y="148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8" y="148"/>
                      <a:pt x="378" y="148"/>
                      <a:pt x="378" y="148"/>
                    </a:cubicBezTo>
                    <a:cubicBezTo>
                      <a:pt x="376" y="149"/>
                      <a:pt x="376" y="149"/>
                      <a:pt x="376" y="149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8" y="150"/>
                      <a:pt x="378" y="150"/>
                      <a:pt x="378" y="150"/>
                    </a:cubicBezTo>
                    <a:cubicBezTo>
                      <a:pt x="376" y="151"/>
                      <a:pt x="376" y="151"/>
                      <a:pt x="376" y="151"/>
                    </a:cubicBezTo>
                    <a:cubicBezTo>
                      <a:pt x="377" y="153"/>
                      <a:pt x="377" y="153"/>
                      <a:pt x="377" y="153"/>
                    </a:cubicBezTo>
                    <a:cubicBezTo>
                      <a:pt x="379" y="152"/>
                      <a:pt x="379" y="152"/>
                      <a:pt x="379" y="152"/>
                    </a:cubicBezTo>
                    <a:cubicBezTo>
                      <a:pt x="381" y="152"/>
                      <a:pt x="381" y="152"/>
                      <a:pt x="381" y="152"/>
                    </a:cubicBezTo>
                    <a:cubicBezTo>
                      <a:pt x="380" y="150"/>
                      <a:pt x="380" y="150"/>
                      <a:pt x="380" y="150"/>
                    </a:cubicBezTo>
                    <a:cubicBezTo>
                      <a:pt x="380" y="147"/>
                      <a:pt x="379" y="145"/>
                      <a:pt x="378" y="142"/>
                    </a:cubicBezTo>
                    <a:cubicBezTo>
                      <a:pt x="378" y="140"/>
                      <a:pt x="378" y="140"/>
                      <a:pt x="378" y="140"/>
                    </a:cubicBezTo>
                    <a:cubicBezTo>
                      <a:pt x="374" y="141"/>
                      <a:pt x="374" y="141"/>
                      <a:pt x="374" y="141"/>
                    </a:cubicBezTo>
                    <a:cubicBezTo>
                      <a:pt x="372" y="142"/>
                      <a:pt x="372" y="142"/>
                      <a:pt x="372" y="14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3" y="146"/>
                      <a:pt x="374" y="149"/>
                      <a:pt x="374" y="151"/>
                    </a:cubicBezTo>
                    <a:cubicBezTo>
                      <a:pt x="375" y="153"/>
                      <a:pt x="375" y="153"/>
                      <a:pt x="375" y="153"/>
                    </a:cubicBezTo>
                    <a:cubicBezTo>
                      <a:pt x="377" y="153"/>
                      <a:pt x="377" y="153"/>
                      <a:pt x="377" y="153"/>
                    </a:cubicBezTo>
                    <a:lnTo>
                      <a:pt x="376" y="151"/>
                    </a:lnTo>
                    <a:close/>
                    <a:moveTo>
                      <a:pt x="10" y="148"/>
                    </a:moveTo>
                    <a:cubicBezTo>
                      <a:pt x="10" y="146"/>
                      <a:pt x="10" y="146"/>
                      <a:pt x="10" y="146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5"/>
                      <a:pt x="11" y="142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9" y="142"/>
                      <a:pt x="8" y="145"/>
                      <a:pt x="8" y="147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6"/>
                      <a:pt x="13" y="143"/>
                      <a:pt x="13" y="140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10" y="137"/>
                      <a:pt x="10" y="137"/>
                      <a:pt x="10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7" y="141"/>
                      <a:pt x="6" y="144"/>
                      <a:pt x="6" y="147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8"/>
                      <a:pt x="11" y="148"/>
                      <a:pt x="11" y="148"/>
                    </a:cubicBezTo>
                    <a:lnTo>
                      <a:pt x="10" y="148"/>
                    </a:lnTo>
                    <a:close/>
                    <a:moveTo>
                      <a:pt x="371" y="132"/>
                    </a:move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8"/>
                      <a:pt x="371" y="126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71" y="125"/>
                      <a:pt x="371" y="125"/>
                      <a:pt x="371" y="125"/>
                    </a:cubicBezTo>
                    <a:cubicBezTo>
                      <a:pt x="370" y="123"/>
                      <a:pt x="370" y="123"/>
                      <a:pt x="370" y="123"/>
                    </a:cubicBezTo>
                    <a:cubicBezTo>
                      <a:pt x="368" y="124"/>
                      <a:pt x="368" y="124"/>
                      <a:pt x="368" y="124"/>
                    </a:cubicBezTo>
                    <a:cubicBezTo>
                      <a:pt x="369" y="127"/>
                      <a:pt x="370" y="129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2" y="129"/>
                      <a:pt x="372" y="129"/>
                      <a:pt x="372" y="129"/>
                    </a:cubicBezTo>
                    <a:cubicBezTo>
                      <a:pt x="370" y="130"/>
                      <a:pt x="370" y="130"/>
                      <a:pt x="370" y="130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3" y="131"/>
                      <a:pt x="373" y="131"/>
                      <a:pt x="373" y="131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2" y="133"/>
                      <a:pt x="372" y="133"/>
                      <a:pt x="372" y="133"/>
                    </a:cubicBezTo>
                    <a:cubicBezTo>
                      <a:pt x="373" y="133"/>
                      <a:pt x="373" y="133"/>
                      <a:pt x="373" y="133"/>
                    </a:cubicBezTo>
                    <a:cubicBezTo>
                      <a:pt x="375" y="132"/>
                      <a:pt x="375" y="132"/>
                      <a:pt x="375" y="132"/>
                    </a:cubicBezTo>
                    <a:cubicBezTo>
                      <a:pt x="375" y="130"/>
                      <a:pt x="375" y="130"/>
                      <a:pt x="375" y="130"/>
                    </a:cubicBezTo>
                    <a:cubicBezTo>
                      <a:pt x="374" y="128"/>
                      <a:pt x="373" y="125"/>
                      <a:pt x="372" y="123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68" y="122"/>
                      <a:pt x="368" y="122"/>
                      <a:pt x="368" y="122"/>
                    </a:cubicBezTo>
                    <a:cubicBezTo>
                      <a:pt x="366" y="123"/>
                      <a:pt x="366" y="123"/>
                      <a:pt x="366" y="123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7" y="127"/>
                      <a:pt x="368" y="130"/>
                      <a:pt x="369" y="132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72" y="133"/>
                      <a:pt x="372" y="133"/>
                      <a:pt x="372" y="133"/>
                    </a:cubicBezTo>
                    <a:lnTo>
                      <a:pt x="371" y="132"/>
                    </a:lnTo>
                    <a:close/>
                    <a:moveTo>
                      <a:pt x="15" y="129"/>
                    </a:moveTo>
                    <a:cubicBezTo>
                      <a:pt x="16" y="127"/>
                      <a:pt x="16" y="127"/>
                      <a:pt x="16" y="127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8"/>
                      <a:pt x="13" y="128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6"/>
                      <a:pt x="17" y="124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5" y="123"/>
                      <a:pt x="14" y="125"/>
                      <a:pt x="13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8" y="127"/>
                      <a:pt x="19" y="124"/>
                      <a:pt x="20" y="122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22"/>
                      <a:pt x="12" y="125"/>
                      <a:pt x="11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29"/>
                      <a:pt x="17" y="129"/>
                      <a:pt x="17" y="129"/>
                    </a:cubicBezTo>
                    <a:lnTo>
                      <a:pt x="15" y="129"/>
                    </a:lnTo>
                    <a:close/>
                    <a:moveTo>
                      <a:pt x="364" y="113"/>
                    </a:move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0"/>
                      <a:pt x="363" y="107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1" y="108"/>
                      <a:pt x="361" y="108"/>
                    </a:cubicBezTo>
                    <a:cubicBezTo>
                      <a:pt x="363" y="107"/>
                      <a:pt x="363" y="107"/>
                      <a:pt x="363" y="107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1" y="108"/>
                      <a:pt x="362" y="111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3"/>
                      <a:pt x="364" y="113"/>
                      <a:pt x="364" y="113"/>
                    </a:cubicBezTo>
                    <a:cubicBezTo>
                      <a:pt x="364" y="115"/>
                      <a:pt x="364" y="115"/>
                      <a:pt x="364" y="115"/>
                    </a:cubicBezTo>
                    <a:cubicBezTo>
                      <a:pt x="366" y="114"/>
                      <a:pt x="366" y="114"/>
                      <a:pt x="366" y="114"/>
                    </a:cubicBezTo>
                    <a:cubicBezTo>
                      <a:pt x="368" y="113"/>
                      <a:pt x="368" y="113"/>
                      <a:pt x="368" y="113"/>
                    </a:cubicBezTo>
                    <a:cubicBezTo>
                      <a:pt x="367" y="111"/>
                      <a:pt x="367" y="111"/>
                      <a:pt x="367" y="111"/>
                    </a:cubicBezTo>
                    <a:cubicBezTo>
                      <a:pt x="366" y="109"/>
                      <a:pt x="365" y="107"/>
                      <a:pt x="364" y="104"/>
                    </a:cubicBezTo>
                    <a:cubicBezTo>
                      <a:pt x="363" y="102"/>
                      <a:pt x="363" y="102"/>
                      <a:pt x="363" y="102"/>
                    </a:cubicBezTo>
                    <a:cubicBezTo>
                      <a:pt x="357" y="105"/>
                      <a:pt x="357" y="105"/>
                      <a:pt x="357" y="105"/>
                    </a:cubicBezTo>
                    <a:cubicBezTo>
                      <a:pt x="358" y="107"/>
                      <a:pt x="358" y="107"/>
                      <a:pt x="358" y="107"/>
                    </a:cubicBezTo>
                    <a:cubicBezTo>
                      <a:pt x="360" y="109"/>
                      <a:pt x="361" y="112"/>
                      <a:pt x="362" y="114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4" y="115"/>
                      <a:pt x="364" y="115"/>
                      <a:pt x="364" y="115"/>
                    </a:cubicBezTo>
                    <a:lnTo>
                      <a:pt x="364" y="113"/>
                    </a:lnTo>
                    <a:close/>
                    <a:moveTo>
                      <a:pt x="23" y="110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5" y="105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4"/>
                      <a:pt x="22" y="107"/>
                      <a:pt x="21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09"/>
                      <a:pt x="27" y="106"/>
                      <a:pt x="28" y="104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22" y="104"/>
                      <a:pt x="20" y="106"/>
                      <a:pt x="19" y="108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1"/>
                      <a:pt x="25" y="111"/>
                      <a:pt x="25" y="111"/>
                    </a:cubicBezTo>
                    <a:lnTo>
                      <a:pt x="23" y="110"/>
                    </a:lnTo>
                    <a:close/>
                    <a:moveTo>
                      <a:pt x="354" y="96"/>
                    </a:move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2"/>
                      <a:pt x="353" y="90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1" y="90"/>
                      <a:pt x="351" y="90"/>
                      <a:pt x="351" y="90"/>
                    </a:cubicBezTo>
                    <a:cubicBezTo>
                      <a:pt x="353" y="89"/>
                      <a:pt x="353" y="89"/>
                      <a:pt x="353" y="89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0" y="89"/>
                      <a:pt x="350" y="89"/>
                      <a:pt x="350" y="89"/>
                    </a:cubicBezTo>
                    <a:cubicBezTo>
                      <a:pt x="352" y="91"/>
                      <a:pt x="353" y="93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5" y="93"/>
                      <a:pt x="355" y="93"/>
                      <a:pt x="355" y="93"/>
                    </a:cubicBezTo>
                    <a:cubicBezTo>
                      <a:pt x="353" y="94"/>
                      <a:pt x="353" y="94"/>
                      <a:pt x="353" y="94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6" y="95"/>
                      <a:pt x="356" y="95"/>
                      <a:pt x="356" y="95"/>
                    </a:cubicBezTo>
                    <a:cubicBezTo>
                      <a:pt x="354" y="96"/>
                      <a:pt x="354" y="96"/>
                      <a:pt x="354" y="96"/>
                    </a:cubicBezTo>
                    <a:cubicBezTo>
                      <a:pt x="355" y="97"/>
                      <a:pt x="355" y="97"/>
                      <a:pt x="355" y="9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3"/>
                      <a:pt x="358" y="93"/>
                      <a:pt x="358" y="93"/>
                    </a:cubicBezTo>
                    <a:cubicBezTo>
                      <a:pt x="356" y="91"/>
                      <a:pt x="355" y="89"/>
                      <a:pt x="353" y="87"/>
                    </a:cubicBezTo>
                    <a:cubicBezTo>
                      <a:pt x="352" y="85"/>
                      <a:pt x="352" y="85"/>
                      <a:pt x="352" y="85"/>
                    </a:cubicBezTo>
                    <a:cubicBezTo>
                      <a:pt x="347" y="88"/>
                      <a:pt x="347" y="88"/>
                      <a:pt x="347" y="88"/>
                    </a:cubicBezTo>
                    <a:cubicBezTo>
                      <a:pt x="348" y="90"/>
                      <a:pt x="348" y="90"/>
                      <a:pt x="348" y="90"/>
                    </a:cubicBezTo>
                    <a:cubicBezTo>
                      <a:pt x="350" y="92"/>
                      <a:pt x="351" y="94"/>
                      <a:pt x="353" y="97"/>
                    </a:cubicBezTo>
                    <a:cubicBezTo>
                      <a:pt x="354" y="98"/>
                      <a:pt x="354" y="98"/>
                      <a:pt x="354" y="98"/>
                    </a:cubicBezTo>
                    <a:cubicBezTo>
                      <a:pt x="355" y="97"/>
                      <a:pt x="355" y="97"/>
                      <a:pt x="355" y="97"/>
                    </a:cubicBezTo>
                    <a:lnTo>
                      <a:pt x="354" y="96"/>
                    </a:lnTo>
                    <a:close/>
                    <a:moveTo>
                      <a:pt x="32" y="93"/>
                    </a:move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5" y="88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7"/>
                      <a:pt x="32" y="89"/>
                      <a:pt x="31" y="9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2"/>
                      <a:pt x="37" y="89"/>
                      <a:pt x="38" y="87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2" y="86"/>
                      <a:pt x="31" y="88"/>
                      <a:pt x="29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4" y="94"/>
                      <a:pt x="34" y="94"/>
                      <a:pt x="34" y="94"/>
                    </a:cubicBezTo>
                    <a:lnTo>
                      <a:pt x="32" y="93"/>
                    </a:lnTo>
                    <a:close/>
                    <a:moveTo>
                      <a:pt x="343" y="79"/>
                    </a:move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6"/>
                      <a:pt x="342" y="74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41" y="73"/>
                      <a:pt x="341" y="73"/>
                      <a:pt x="341" y="73"/>
                    </a:cubicBezTo>
                    <a:cubicBezTo>
                      <a:pt x="340" y="72"/>
                      <a:pt x="340" y="72"/>
                      <a:pt x="340" y="72"/>
                    </a:cubicBezTo>
                    <a:cubicBezTo>
                      <a:pt x="338" y="73"/>
                      <a:pt x="338" y="73"/>
                      <a:pt x="338" y="73"/>
                    </a:cubicBezTo>
                    <a:cubicBezTo>
                      <a:pt x="340" y="75"/>
                      <a:pt x="342" y="77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4" y="76"/>
                      <a:pt x="344" y="76"/>
                      <a:pt x="344" y="76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5" y="78"/>
                      <a:pt x="345" y="78"/>
                      <a:pt x="345" y="78"/>
                    </a:cubicBezTo>
                    <a:cubicBezTo>
                      <a:pt x="343" y="79"/>
                      <a:pt x="343" y="79"/>
                      <a:pt x="343" y="79"/>
                    </a:cubicBezTo>
                    <a:cubicBezTo>
                      <a:pt x="344" y="81"/>
                      <a:pt x="344" y="81"/>
                      <a:pt x="344" y="81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5" y="74"/>
                      <a:pt x="343" y="72"/>
                      <a:pt x="341" y="70"/>
                    </a:cubicBezTo>
                    <a:cubicBezTo>
                      <a:pt x="340" y="69"/>
                      <a:pt x="340" y="69"/>
                      <a:pt x="340" y="69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7" y="74"/>
                      <a:pt x="337" y="74"/>
                      <a:pt x="337" y="74"/>
                    </a:cubicBezTo>
                    <a:cubicBezTo>
                      <a:pt x="338" y="76"/>
                      <a:pt x="340" y="78"/>
                      <a:pt x="342" y="80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81"/>
                      <a:pt x="344" y="81"/>
                      <a:pt x="344" y="81"/>
                    </a:cubicBezTo>
                    <a:lnTo>
                      <a:pt x="343" y="79"/>
                    </a:lnTo>
                    <a:close/>
                    <a:moveTo>
                      <a:pt x="44" y="76"/>
                    </a:move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6" y="74"/>
                      <a:pt x="47" y="72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71"/>
                      <a:pt x="44" y="73"/>
                      <a:pt x="42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7" y="76"/>
                      <a:pt x="49" y="74"/>
                      <a:pt x="50" y="72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4" y="70"/>
                      <a:pt x="42" y="72"/>
                      <a:pt x="41" y="74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5" y="78"/>
                      <a:pt x="45" y="78"/>
                      <a:pt x="45" y="78"/>
                    </a:cubicBezTo>
                    <a:lnTo>
                      <a:pt x="44" y="76"/>
                    </a:lnTo>
                    <a:close/>
                    <a:moveTo>
                      <a:pt x="330" y="64"/>
                    </a:move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0"/>
                      <a:pt x="328" y="59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6" y="57"/>
                      <a:pt x="326" y="57"/>
                      <a:pt x="326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7" y="60"/>
                      <a:pt x="329" y="62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1" y="61"/>
                      <a:pt x="331" y="61"/>
                      <a:pt x="331" y="61"/>
                    </a:cubicBezTo>
                    <a:cubicBezTo>
                      <a:pt x="329" y="62"/>
                      <a:pt x="329" y="62"/>
                      <a:pt x="329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2"/>
                      <a:pt x="332" y="62"/>
                      <a:pt x="332" y="62"/>
                    </a:cubicBezTo>
                    <a:cubicBezTo>
                      <a:pt x="330" y="64"/>
                      <a:pt x="330" y="64"/>
                      <a:pt x="330" y="64"/>
                    </a:cubicBezTo>
                    <a:cubicBezTo>
                      <a:pt x="332" y="65"/>
                      <a:pt x="332" y="65"/>
                      <a:pt x="332" y="65"/>
                    </a:cubicBezTo>
                    <a:cubicBezTo>
                      <a:pt x="333" y="64"/>
                      <a:pt x="333" y="64"/>
                      <a:pt x="333" y="64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2" y="59"/>
                      <a:pt x="330" y="57"/>
                      <a:pt x="328" y="55"/>
                    </a:cubicBezTo>
                    <a:cubicBezTo>
                      <a:pt x="326" y="54"/>
                      <a:pt x="326" y="54"/>
                      <a:pt x="326" y="54"/>
                    </a:cubicBezTo>
                    <a:cubicBezTo>
                      <a:pt x="322" y="58"/>
                      <a:pt x="322" y="58"/>
                      <a:pt x="322" y="58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25" y="61"/>
                      <a:pt x="327" y="63"/>
                      <a:pt x="329" y="65"/>
                    </a:cubicBezTo>
                    <a:cubicBezTo>
                      <a:pt x="330" y="67"/>
                      <a:pt x="330" y="67"/>
                      <a:pt x="330" y="67"/>
                    </a:cubicBezTo>
                    <a:cubicBezTo>
                      <a:pt x="332" y="65"/>
                      <a:pt x="332" y="65"/>
                      <a:pt x="332" y="65"/>
                    </a:cubicBezTo>
                    <a:lnTo>
                      <a:pt x="330" y="64"/>
                    </a:lnTo>
                    <a:close/>
                    <a:moveTo>
                      <a:pt x="57" y="61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9" y="59"/>
                      <a:pt x="61" y="58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9" y="56"/>
                      <a:pt x="57" y="58"/>
                      <a:pt x="55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0" y="61"/>
                      <a:pt x="62" y="59"/>
                      <a:pt x="64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5"/>
                      <a:pt x="56" y="57"/>
                      <a:pt x="54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8" y="63"/>
                      <a:pt x="58" y="63"/>
                    </a:cubicBezTo>
                    <a:lnTo>
                      <a:pt x="57" y="61"/>
                    </a:lnTo>
                    <a:close/>
                    <a:moveTo>
                      <a:pt x="316" y="50"/>
                    </a:moveTo>
                    <a:cubicBezTo>
                      <a:pt x="318" y="48"/>
                      <a:pt x="318" y="48"/>
                      <a:pt x="318" y="48"/>
                    </a:cubicBezTo>
                    <a:cubicBezTo>
                      <a:pt x="315" y="47"/>
                      <a:pt x="313" y="45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2" y="46"/>
                      <a:pt x="312" y="46"/>
                    </a:cubicBezTo>
                    <a:cubicBezTo>
                      <a:pt x="313" y="45"/>
                      <a:pt x="313" y="45"/>
                      <a:pt x="313" y="45"/>
                    </a:cubicBezTo>
                    <a:cubicBezTo>
                      <a:pt x="311" y="43"/>
                      <a:pt x="311" y="43"/>
                      <a:pt x="311" y="43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12" y="46"/>
                      <a:pt x="314" y="48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9"/>
                      <a:pt x="315" y="49"/>
                      <a:pt x="315" y="49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50"/>
                      <a:pt x="316" y="50"/>
                      <a:pt x="316" y="50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19" y="47"/>
                      <a:pt x="319" y="47"/>
                      <a:pt x="319" y="47"/>
                    </a:cubicBezTo>
                    <a:cubicBezTo>
                      <a:pt x="317" y="45"/>
                      <a:pt x="315" y="43"/>
                      <a:pt x="313" y="42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07" y="45"/>
                      <a:pt x="307" y="45"/>
                      <a:pt x="307" y="45"/>
                    </a:cubicBezTo>
                    <a:cubicBezTo>
                      <a:pt x="309" y="46"/>
                      <a:pt x="309" y="46"/>
                      <a:pt x="309" y="46"/>
                    </a:cubicBezTo>
                    <a:cubicBezTo>
                      <a:pt x="311" y="48"/>
                      <a:pt x="313" y="50"/>
                      <a:pt x="315" y="51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1"/>
                      <a:pt x="318" y="51"/>
                      <a:pt x="318" y="51"/>
                    </a:cubicBezTo>
                    <a:lnTo>
                      <a:pt x="316" y="50"/>
                    </a:lnTo>
                    <a:close/>
                    <a:moveTo>
                      <a:pt x="71" y="48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6"/>
                      <a:pt x="76" y="44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4" y="43"/>
                      <a:pt x="72" y="45"/>
                      <a:pt x="70" y="46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8"/>
                      <a:pt x="77" y="46"/>
                      <a:pt x="79" y="44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3" y="41"/>
                      <a:pt x="71" y="43"/>
                      <a:pt x="69" y="45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71" y="48"/>
                    </a:lnTo>
                    <a:close/>
                    <a:moveTo>
                      <a:pt x="301" y="38"/>
                    </a:move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297" y="33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4"/>
                      <a:pt x="296" y="34"/>
                      <a:pt x="296" y="34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4" y="33"/>
                      <a:pt x="294" y="33"/>
                      <a:pt x="294" y="33"/>
                    </a:cubicBezTo>
                    <a:cubicBezTo>
                      <a:pt x="296" y="35"/>
                      <a:pt x="298" y="36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6"/>
                      <a:pt x="302" y="36"/>
                      <a:pt x="302" y="36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2" y="39"/>
                      <a:pt x="302" y="39"/>
                      <a:pt x="302" y="39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4" y="36"/>
                      <a:pt x="304" y="36"/>
                      <a:pt x="304" y="36"/>
                    </a:cubicBezTo>
                    <a:cubicBezTo>
                      <a:pt x="303" y="34"/>
                      <a:pt x="303" y="34"/>
                      <a:pt x="303" y="34"/>
                    </a:cubicBezTo>
                    <a:cubicBezTo>
                      <a:pt x="301" y="33"/>
                      <a:pt x="298" y="31"/>
                      <a:pt x="296" y="30"/>
                    </a:cubicBezTo>
                    <a:cubicBezTo>
                      <a:pt x="294" y="29"/>
                      <a:pt x="294" y="29"/>
                      <a:pt x="294" y="29"/>
                    </a:cubicBezTo>
                    <a:cubicBezTo>
                      <a:pt x="291" y="34"/>
                      <a:pt x="291" y="34"/>
                      <a:pt x="291" y="34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5" y="36"/>
                      <a:pt x="297" y="38"/>
                      <a:pt x="299" y="39"/>
                    </a:cubicBezTo>
                    <a:cubicBezTo>
                      <a:pt x="301" y="40"/>
                      <a:pt x="301" y="40"/>
                      <a:pt x="301" y="40"/>
                    </a:cubicBezTo>
                    <a:cubicBezTo>
                      <a:pt x="302" y="39"/>
                      <a:pt x="302" y="39"/>
                      <a:pt x="302" y="39"/>
                    </a:cubicBezTo>
                    <a:lnTo>
                      <a:pt x="301" y="38"/>
                    </a:lnTo>
                    <a:close/>
                    <a:moveTo>
                      <a:pt x="87" y="36"/>
                    </a:move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4"/>
                      <a:pt x="92" y="33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1" y="31"/>
                      <a:pt x="88" y="33"/>
                      <a:pt x="86" y="34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1" y="36"/>
                      <a:pt x="93" y="35"/>
                      <a:pt x="95" y="33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30"/>
                      <a:pt x="87" y="31"/>
                      <a:pt x="85" y="33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8" y="37"/>
                      <a:pt x="88" y="37"/>
                      <a:pt x="88" y="37"/>
                    </a:cubicBezTo>
                    <a:lnTo>
                      <a:pt x="87" y="36"/>
                    </a:lnTo>
                    <a:close/>
                    <a:moveTo>
                      <a:pt x="284" y="27"/>
                    </a:moveTo>
                    <a:cubicBezTo>
                      <a:pt x="285" y="25"/>
                      <a:pt x="285" y="25"/>
                      <a:pt x="285" y="25"/>
                    </a:cubicBezTo>
                    <a:cubicBezTo>
                      <a:pt x="282" y="24"/>
                      <a:pt x="280" y="23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9" y="23"/>
                      <a:pt x="279" y="23"/>
                      <a:pt x="279" y="23"/>
                    </a:cubicBezTo>
                    <a:cubicBezTo>
                      <a:pt x="278" y="22"/>
                      <a:pt x="278" y="22"/>
                      <a:pt x="278" y="22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9" y="25"/>
                      <a:pt x="281" y="26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3" y="24"/>
                      <a:pt x="283" y="24"/>
                      <a:pt x="283" y="24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5"/>
                      <a:pt x="285" y="25"/>
                      <a:pt x="285" y="25"/>
                    </a:cubicBezTo>
                    <a:cubicBezTo>
                      <a:pt x="284" y="27"/>
                      <a:pt x="284" y="27"/>
                      <a:pt x="284" y="27"/>
                    </a:cubicBezTo>
                    <a:cubicBezTo>
                      <a:pt x="285" y="28"/>
                      <a:pt x="285" y="28"/>
                      <a:pt x="285" y="28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6" y="24"/>
                      <a:pt x="286" y="24"/>
                      <a:pt x="286" y="24"/>
                    </a:cubicBezTo>
                    <a:cubicBezTo>
                      <a:pt x="283" y="22"/>
                      <a:pt x="281" y="21"/>
                      <a:pt x="278" y="20"/>
                    </a:cubicBezTo>
                    <a:cubicBezTo>
                      <a:pt x="277" y="19"/>
                      <a:pt x="277" y="19"/>
                      <a:pt x="277" y="19"/>
                    </a:cubicBezTo>
                    <a:cubicBezTo>
                      <a:pt x="274" y="24"/>
                      <a:pt x="274" y="24"/>
                      <a:pt x="274" y="24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8" y="26"/>
                      <a:pt x="280" y="28"/>
                      <a:pt x="283" y="29"/>
                    </a:cubicBezTo>
                    <a:cubicBezTo>
                      <a:pt x="284" y="30"/>
                      <a:pt x="284" y="30"/>
                      <a:pt x="284" y="30"/>
                    </a:cubicBezTo>
                    <a:cubicBezTo>
                      <a:pt x="285" y="28"/>
                      <a:pt x="285" y="28"/>
                      <a:pt x="285" y="28"/>
                    </a:cubicBezTo>
                    <a:lnTo>
                      <a:pt x="284" y="27"/>
                    </a:lnTo>
                    <a:close/>
                    <a:moveTo>
                      <a:pt x="104" y="26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7" y="24"/>
                      <a:pt x="109" y="23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8" y="21"/>
                      <a:pt x="106" y="23"/>
                      <a:pt x="103" y="24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8" y="26"/>
                      <a:pt x="110" y="25"/>
                      <a:pt x="112" y="24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7" y="20"/>
                      <a:pt x="105" y="21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5" y="27"/>
                      <a:pt x="105" y="27"/>
                      <a:pt x="105" y="27"/>
                    </a:cubicBezTo>
                    <a:lnTo>
                      <a:pt x="104" y="26"/>
                    </a:lnTo>
                    <a:close/>
                    <a:moveTo>
                      <a:pt x="266" y="18"/>
                    </a:moveTo>
                    <a:cubicBezTo>
                      <a:pt x="267" y="17"/>
                      <a:pt x="267" y="17"/>
                      <a:pt x="267" y="17"/>
                    </a:cubicBezTo>
                    <a:cubicBezTo>
                      <a:pt x="264" y="16"/>
                      <a:pt x="262" y="15"/>
                      <a:pt x="259" y="14"/>
                    </a:cubicBezTo>
                    <a:cubicBezTo>
                      <a:pt x="258" y="16"/>
                      <a:pt x="258" y="16"/>
                      <a:pt x="258" y="16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59" y="14"/>
                      <a:pt x="259" y="14"/>
                      <a:pt x="259" y="14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61" y="16"/>
                      <a:pt x="263" y="17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5" y="16"/>
                      <a:pt x="265" y="16"/>
                      <a:pt x="265" y="16"/>
                    </a:cubicBezTo>
                    <a:cubicBezTo>
                      <a:pt x="264" y="18"/>
                      <a:pt x="264" y="18"/>
                      <a:pt x="264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5" y="14"/>
                      <a:pt x="262" y="13"/>
                      <a:pt x="260" y="12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8" y="17"/>
                      <a:pt x="258" y="17"/>
                      <a:pt x="258" y="17"/>
                    </a:cubicBezTo>
                    <a:cubicBezTo>
                      <a:pt x="260" y="18"/>
                      <a:pt x="263" y="19"/>
                      <a:pt x="265" y="20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19"/>
                      <a:pt x="268" y="19"/>
                      <a:pt x="268" y="19"/>
                    </a:cubicBezTo>
                    <a:lnTo>
                      <a:pt x="266" y="18"/>
                    </a:lnTo>
                    <a:close/>
                    <a:moveTo>
                      <a:pt x="122" y="17"/>
                    </a:move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5" y="16"/>
                      <a:pt x="127" y="15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7" y="13"/>
                      <a:pt x="124" y="14"/>
                      <a:pt x="122" y="15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9"/>
                      <a:pt x="123" y="19"/>
                      <a:pt x="123" y="19"/>
                    </a:cubicBezTo>
                    <a:cubicBezTo>
                      <a:pt x="125" y="18"/>
                      <a:pt x="128" y="17"/>
                      <a:pt x="130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12"/>
                      <a:pt x="123" y="12"/>
                      <a:pt x="12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20"/>
                      <a:pt x="121" y="20"/>
                      <a:pt x="121" y="20"/>
                    </a:cubicBezTo>
                    <a:cubicBezTo>
                      <a:pt x="123" y="19"/>
                      <a:pt x="123" y="19"/>
                      <a:pt x="123" y="19"/>
                    </a:cubicBezTo>
                    <a:lnTo>
                      <a:pt x="122" y="17"/>
                    </a:lnTo>
                    <a:close/>
                    <a:moveTo>
                      <a:pt x="247" y="12"/>
                    </a:moveTo>
                    <a:cubicBezTo>
                      <a:pt x="248" y="10"/>
                      <a:pt x="248" y="10"/>
                      <a:pt x="248" y="10"/>
                    </a:cubicBezTo>
                    <a:cubicBezTo>
                      <a:pt x="245" y="9"/>
                      <a:pt x="242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1" y="10"/>
                      <a:pt x="241" y="10"/>
                      <a:pt x="241" y="10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10"/>
                      <a:pt x="245" y="11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8" y="10"/>
                      <a:pt x="248" y="10"/>
                      <a:pt x="248" y="10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48" y="8"/>
                      <a:pt x="248" y="8"/>
                      <a:pt x="248" y="8"/>
                    </a:cubicBezTo>
                    <a:cubicBezTo>
                      <a:pt x="246" y="7"/>
                      <a:pt x="243" y="6"/>
                      <a:pt x="240" y="6"/>
                    </a:cubicBezTo>
                    <a:cubicBezTo>
                      <a:pt x="238" y="5"/>
                      <a:pt x="238" y="5"/>
                      <a:pt x="238" y="5"/>
                    </a:cubicBezTo>
                    <a:cubicBezTo>
                      <a:pt x="237" y="9"/>
                      <a:pt x="237" y="9"/>
                      <a:pt x="237" y="9"/>
                    </a:cubicBezTo>
                    <a:cubicBezTo>
                      <a:pt x="237" y="11"/>
                      <a:pt x="237" y="11"/>
                      <a:pt x="237" y="11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1" y="12"/>
                      <a:pt x="244" y="13"/>
                      <a:pt x="246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9" y="12"/>
                      <a:pt x="249" y="12"/>
                      <a:pt x="249" y="12"/>
                    </a:cubicBezTo>
                    <a:lnTo>
                      <a:pt x="247" y="12"/>
                    </a:lnTo>
                    <a:close/>
                    <a:moveTo>
                      <a:pt x="141" y="11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4" y="10"/>
                      <a:pt x="146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7" y="9"/>
                      <a:pt x="147" y="9"/>
                      <a:pt x="147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6" y="7"/>
                      <a:pt x="143" y="8"/>
                      <a:pt x="141" y="9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4" y="12"/>
                      <a:pt x="147" y="11"/>
                      <a:pt x="149" y="1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5" y="6"/>
                      <a:pt x="143" y="6"/>
                      <a:pt x="140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2" y="13"/>
                      <a:pt x="142" y="13"/>
                      <a:pt x="142" y="13"/>
                    </a:cubicBezTo>
                    <a:lnTo>
                      <a:pt x="141" y="11"/>
                    </a:lnTo>
                    <a:close/>
                    <a:moveTo>
                      <a:pt x="228" y="7"/>
                    </a:move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4"/>
                      <a:pt x="223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2" y="6"/>
                      <a:pt x="222" y="6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2" y="6"/>
                      <a:pt x="225" y="6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7"/>
                      <a:pt x="226" y="7"/>
                      <a:pt x="226" y="7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6" y="3"/>
                      <a:pt x="223" y="2"/>
                      <a:pt x="220" y="2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2" y="8"/>
                      <a:pt x="225" y="8"/>
                      <a:pt x="227" y="9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30" y="7"/>
                      <a:pt x="230" y="7"/>
                      <a:pt x="230" y="7"/>
                    </a:cubicBezTo>
                    <a:lnTo>
                      <a:pt x="228" y="7"/>
                    </a:lnTo>
                    <a:close/>
                    <a:moveTo>
                      <a:pt x="160" y="6"/>
                    </a:move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3" y="6"/>
                      <a:pt x="166" y="6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8" y="3"/>
                      <a:pt x="168" y="3"/>
                      <a:pt x="168" y="3"/>
                    </a:cubicBezTo>
                    <a:cubicBezTo>
                      <a:pt x="165" y="4"/>
                      <a:pt x="163" y="4"/>
                      <a:pt x="160" y="4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1" y="8"/>
                      <a:pt x="161" y="8"/>
                      <a:pt x="161" y="8"/>
                    </a:cubicBezTo>
                    <a:cubicBezTo>
                      <a:pt x="163" y="8"/>
                      <a:pt x="166" y="8"/>
                      <a:pt x="169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68" y="1"/>
                      <a:pt x="168" y="1"/>
                      <a:pt x="168" y="1"/>
                    </a:cubicBezTo>
                    <a:cubicBezTo>
                      <a:pt x="165" y="2"/>
                      <a:pt x="162" y="2"/>
                      <a:pt x="160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61" y="8"/>
                      <a:pt x="161" y="8"/>
                      <a:pt x="161" y="8"/>
                    </a:cubicBezTo>
                    <a:lnTo>
                      <a:pt x="160" y="6"/>
                    </a:lnTo>
                    <a:close/>
                    <a:moveTo>
                      <a:pt x="208" y="4"/>
                    </a:move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3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203" y="4"/>
                      <a:pt x="205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6" y="0"/>
                      <a:pt x="203" y="0"/>
                      <a:pt x="200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3" y="6"/>
                      <a:pt x="205" y="6"/>
                      <a:pt x="208" y="6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4"/>
                      <a:pt x="210" y="4"/>
                      <a:pt x="210" y="4"/>
                    </a:cubicBezTo>
                    <a:lnTo>
                      <a:pt x="208" y="4"/>
                    </a:lnTo>
                    <a:close/>
                    <a:moveTo>
                      <a:pt x="180" y="4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3" y="4"/>
                      <a:pt x="186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5" y="2"/>
                      <a:pt x="183" y="2"/>
                      <a:pt x="180" y="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3" y="6"/>
                      <a:pt x="186" y="6"/>
                      <a:pt x="188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5" y="0"/>
                      <a:pt x="183" y="0"/>
                      <a:pt x="180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80" y="6"/>
                      <a:pt x="180" y="6"/>
                      <a:pt x="180" y="6"/>
                    </a:cubicBezTo>
                    <a:lnTo>
                      <a:pt x="18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Oval 223"/>
              <p:cNvSpPr>
                <a:spLocks noChangeArrowheads="1"/>
              </p:cNvSpPr>
              <p:nvPr/>
            </p:nvSpPr>
            <p:spPr bwMode="auto">
              <a:xfrm>
                <a:off x="3353357" y="3291291"/>
                <a:ext cx="93663" cy="9525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73"/>
              <p:cNvSpPr>
                <a:spLocks noEditPoints="1"/>
              </p:cNvSpPr>
              <p:nvPr/>
            </p:nvSpPr>
            <p:spPr bwMode="auto">
              <a:xfrm>
                <a:off x="3389870" y="2559453"/>
                <a:ext cx="7938" cy="706438"/>
              </a:xfrm>
              <a:custGeom>
                <a:avLst/>
                <a:gdLst>
                  <a:gd name="T0" fmla="*/ 5 w 5"/>
                  <a:gd name="T1" fmla="*/ 445 h 445"/>
                  <a:gd name="T2" fmla="*/ 0 w 5"/>
                  <a:gd name="T3" fmla="*/ 445 h 445"/>
                  <a:gd name="T4" fmla="*/ 0 w 5"/>
                  <a:gd name="T5" fmla="*/ 426 h 445"/>
                  <a:gd name="T6" fmla="*/ 5 w 5"/>
                  <a:gd name="T7" fmla="*/ 426 h 445"/>
                  <a:gd name="T8" fmla="*/ 5 w 5"/>
                  <a:gd name="T9" fmla="*/ 445 h 445"/>
                  <a:gd name="T10" fmla="*/ 5 w 5"/>
                  <a:gd name="T11" fmla="*/ 397 h 445"/>
                  <a:gd name="T12" fmla="*/ 0 w 5"/>
                  <a:gd name="T13" fmla="*/ 397 h 445"/>
                  <a:gd name="T14" fmla="*/ 0 w 5"/>
                  <a:gd name="T15" fmla="*/ 378 h 445"/>
                  <a:gd name="T16" fmla="*/ 5 w 5"/>
                  <a:gd name="T17" fmla="*/ 378 h 445"/>
                  <a:gd name="T18" fmla="*/ 5 w 5"/>
                  <a:gd name="T19" fmla="*/ 397 h 445"/>
                  <a:gd name="T20" fmla="*/ 5 w 5"/>
                  <a:gd name="T21" fmla="*/ 350 h 445"/>
                  <a:gd name="T22" fmla="*/ 0 w 5"/>
                  <a:gd name="T23" fmla="*/ 350 h 445"/>
                  <a:gd name="T24" fmla="*/ 0 w 5"/>
                  <a:gd name="T25" fmla="*/ 331 h 445"/>
                  <a:gd name="T26" fmla="*/ 5 w 5"/>
                  <a:gd name="T27" fmla="*/ 331 h 445"/>
                  <a:gd name="T28" fmla="*/ 5 w 5"/>
                  <a:gd name="T29" fmla="*/ 350 h 445"/>
                  <a:gd name="T30" fmla="*/ 5 w 5"/>
                  <a:gd name="T31" fmla="*/ 303 h 445"/>
                  <a:gd name="T32" fmla="*/ 0 w 5"/>
                  <a:gd name="T33" fmla="*/ 303 h 445"/>
                  <a:gd name="T34" fmla="*/ 0 w 5"/>
                  <a:gd name="T35" fmla="*/ 284 h 445"/>
                  <a:gd name="T36" fmla="*/ 5 w 5"/>
                  <a:gd name="T37" fmla="*/ 284 h 445"/>
                  <a:gd name="T38" fmla="*/ 5 w 5"/>
                  <a:gd name="T39" fmla="*/ 303 h 445"/>
                  <a:gd name="T40" fmla="*/ 5 w 5"/>
                  <a:gd name="T41" fmla="*/ 255 h 445"/>
                  <a:gd name="T42" fmla="*/ 0 w 5"/>
                  <a:gd name="T43" fmla="*/ 255 h 445"/>
                  <a:gd name="T44" fmla="*/ 0 w 5"/>
                  <a:gd name="T45" fmla="*/ 236 h 445"/>
                  <a:gd name="T46" fmla="*/ 5 w 5"/>
                  <a:gd name="T47" fmla="*/ 236 h 445"/>
                  <a:gd name="T48" fmla="*/ 5 w 5"/>
                  <a:gd name="T49" fmla="*/ 255 h 445"/>
                  <a:gd name="T50" fmla="*/ 5 w 5"/>
                  <a:gd name="T51" fmla="*/ 208 h 445"/>
                  <a:gd name="T52" fmla="*/ 0 w 5"/>
                  <a:gd name="T53" fmla="*/ 208 h 445"/>
                  <a:gd name="T54" fmla="*/ 0 w 5"/>
                  <a:gd name="T55" fmla="*/ 189 h 445"/>
                  <a:gd name="T56" fmla="*/ 5 w 5"/>
                  <a:gd name="T57" fmla="*/ 189 h 445"/>
                  <a:gd name="T58" fmla="*/ 5 w 5"/>
                  <a:gd name="T59" fmla="*/ 208 h 445"/>
                  <a:gd name="T60" fmla="*/ 5 w 5"/>
                  <a:gd name="T61" fmla="*/ 161 h 445"/>
                  <a:gd name="T62" fmla="*/ 0 w 5"/>
                  <a:gd name="T63" fmla="*/ 161 h 445"/>
                  <a:gd name="T64" fmla="*/ 0 w 5"/>
                  <a:gd name="T65" fmla="*/ 142 h 445"/>
                  <a:gd name="T66" fmla="*/ 5 w 5"/>
                  <a:gd name="T67" fmla="*/ 142 h 445"/>
                  <a:gd name="T68" fmla="*/ 5 w 5"/>
                  <a:gd name="T69" fmla="*/ 161 h 445"/>
                  <a:gd name="T70" fmla="*/ 5 w 5"/>
                  <a:gd name="T71" fmla="*/ 113 h 445"/>
                  <a:gd name="T72" fmla="*/ 0 w 5"/>
                  <a:gd name="T73" fmla="*/ 113 h 445"/>
                  <a:gd name="T74" fmla="*/ 0 w 5"/>
                  <a:gd name="T75" fmla="*/ 94 h 445"/>
                  <a:gd name="T76" fmla="*/ 5 w 5"/>
                  <a:gd name="T77" fmla="*/ 94 h 445"/>
                  <a:gd name="T78" fmla="*/ 5 w 5"/>
                  <a:gd name="T79" fmla="*/ 113 h 445"/>
                  <a:gd name="T80" fmla="*/ 5 w 5"/>
                  <a:gd name="T81" fmla="*/ 66 h 445"/>
                  <a:gd name="T82" fmla="*/ 0 w 5"/>
                  <a:gd name="T83" fmla="*/ 66 h 445"/>
                  <a:gd name="T84" fmla="*/ 0 w 5"/>
                  <a:gd name="T85" fmla="*/ 47 h 445"/>
                  <a:gd name="T86" fmla="*/ 5 w 5"/>
                  <a:gd name="T87" fmla="*/ 47 h 445"/>
                  <a:gd name="T88" fmla="*/ 5 w 5"/>
                  <a:gd name="T89" fmla="*/ 66 h 445"/>
                  <a:gd name="T90" fmla="*/ 5 w 5"/>
                  <a:gd name="T91" fmla="*/ 19 h 445"/>
                  <a:gd name="T92" fmla="*/ 0 w 5"/>
                  <a:gd name="T93" fmla="*/ 19 h 445"/>
                  <a:gd name="T94" fmla="*/ 0 w 5"/>
                  <a:gd name="T95" fmla="*/ 0 h 445"/>
                  <a:gd name="T96" fmla="*/ 5 w 5"/>
                  <a:gd name="T97" fmla="*/ 0 h 445"/>
                  <a:gd name="T98" fmla="*/ 5 w 5"/>
                  <a:gd name="T99" fmla="*/ 1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" h="445">
                    <a:moveTo>
                      <a:pt x="5" y="445"/>
                    </a:moveTo>
                    <a:lnTo>
                      <a:pt x="0" y="445"/>
                    </a:lnTo>
                    <a:lnTo>
                      <a:pt x="0" y="426"/>
                    </a:lnTo>
                    <a:lnTo>
                      <a:pt x="5" y="426"/>
                    </a:lnTo>
                    <a:lnTo>
                      <a:pt x="5" y="445"/>
                    </a:lnTo>
                    <a:close/>
                    <a:moveTo>
                      <a:pt x="5" y="397"/>
                    </a:moveTo>
                    <a:lnTo>
                      <a:pt x="0" y="397"/>
                    </a:lnTo>
                    <a:lnTo>
                      <a:pt x="0" y="378"/>
                    </a:lnTo>
                    <a:lnTo>
                      <a:pt x="5" y="378"/>
                    </a:lnTo>
                    <a:lnTo>
                      <a:pt x="5" y="397"/>
                    </a:lnTo>
                    <a:close/>
                    <a:moveTo>
                      <a:pt x="5" y="350"/>
                    </a:moveTo>
                    <a:lnTo>
                      <a:pt x="0" y="350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5" y="350"/>
                    </a:lnTo>
                    <a:close/>
                    <a:moveTo>
                      <a:pt x="5" y="303"/>
                    </a:moveTo>
                    <a:lnTo>
                      <a:pt x="0" y="303"/>
                    </a:lnTo>
                    <a:lnTo>
                      <a:pt x="0" y="284"/>
                    </a:lnTo>
                    <a:lnTo>
                      <a:pt x="5" y="284"/>
                    </a:lnTo>
                    <a:lnTo>
                      <a:pt x="5" y="303"/>
                    </a:lnTo>
                    <a:close/>
                    <a:moveTo>
                      <a:pt x="5" y="255"/>
                    </a:moveTo>
                    <a:lnTo>
                      <a:pt x="0" y="255"/>
                    </a:lnTo>
                    <a:lnTo>
                      <a:pt x="0" y="236"/>
                    </a:lnTo>
                    <a:lnTo>
                      <a:pt x="5" y="236"/>
                    </a:lnTo>
                    <a:lnTo>
                      <a:pt x="5" y="255"/>
                    </a:lnTo>
                    <a:close/>
                    <a:moveTo>
                      <a:pt x="5" y="208"/>
                    </a:moveTo>
                    <a:lnTo>
                      <a:pt x="0" y="208"/>
                    </a:lnTo>
                    <a:lnTo>
                      <a:pt x="0" y="189"/>
                    </a:lnTo>
                    <a:lnTo>
                      <a:pt x="5" y="189"/>
                    </a:lnTo>
                    <a:lnTo>
                      <a:pt x="5" y="208"/>
                    </a:lnTo>
                    <a:close/>
                    <a:moveTo>
                      <a:pt x="5" y="161"/>
                    </a:moveTo>
                    <a:lnTo>
                      <a:pt x="0" y="161"/>
                    </a:lnTo>
                    <a:lnTo>
                      <a:pt x="0" y="142"/>
                    </a:lnTo>
                    <a:lnTo>
                      <a:pt x="5" y="142"/>
                    </a:lnTo>
                    <a:lnTo>
                      <a:pt x="5" y="161"/>
                    </a:lnTo>
                    <a:close/>
                    <a:moveTo>
                      <a:pt x="5" y="113"/>
                    </a:moveTo>
                    <a:lnTo>
                      <a:pt x="0" y="113"/>
                    </a:lnTo>
                    <a:lnTo>
                      <a:pt x="0" y="94"/>
                    </a:lnTo>
                    <a:lnTo>
                      <a:pt x="5" y="94"/>
                    </a:lnTo>
                    <a:lnTo>
                      <a:pt x="5" y="113"/>
                    </a:lnTo>
                    <a:close/>
                    <a:moveTo>
                      <a:pt x="5" y="66"/>
                    </a:moveTo>
                    <a:lnTo>
                      <a:pt x="0" y="66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5" y="66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9B9B9B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39070" y="2430634"/>
                <a:ext cx="107950" cy="107950"/>
              </a:xfrm>
              <a:prstGeom prst="ellipse">
                <a:avLst/>
              </a:prstGeom>
              <a:solidFill>
                <a:srgbClr val="1DB4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TextBox 13"/>
          <p:cNvSpPr txBox="1"/>
          <p:nvPr/>
        </p:nvSpPr>
        <p:spPr>
          <a:xfrm>
            <a:off x="4268147" y="374447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1" name="矩形 10"/>
          <p:cNvSpPr/>
          <p:nvPr/>
        </p:nvSpPr>
        <p:spPr>
          <a:xfrm>
            <a:off x="4212411" y="458656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2" name="矩形 11"/>
          <p:cNvSpPr/>
          <p:nvPr/>
        </p:nvSpPr>
        <p:spPr>
          <a:xfrm>
            <a:off x="6384111" y="456515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" name="矩形 12"/>
          <p:cNvSpPr/>
          <p:nvPr/>
        </p:nvSpPr>
        <p:spPr>
          <a:xfrm>
            <a:off x="4212411" y="500466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4" name="矩形 13"/>
          <p:cNvSpPr/>
          <p:nvPr/>
        </p:nvSpPr>
        <p:spPr>
          <a:xfrm>
            <a:off x="6384111" y="498325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5" name="矩形 14"/>
          <p:cNvSpPr/>
          <p:nvPr/>
        </p:nvSpPr>
        <p:spPr>
          <a:xfrm>
            <a:off x="4212411" y="540802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9868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3" y="371869"/>
            <a:ext cx="11667168" cy="617063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464131" y="337738"/>
            <a:ext cx="541338" cy="541338"/>
            <a:chOff x="11828462" y="338138"/>
            <a:chExt cx="541338" cy="541338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464131" y="5967038"/>
            <a:ext cx="541338" cy="541338"/>
            <a:chOff x="11828462" y="5719763"/>
            <a:chExt cx="541338" cy="541338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878" y="371869"/>
            <a:ext cx="541338" cy="541338"/>
            <a:chOff x="11828462" y="338138"/>
            <a:chExt cx="541338" cy="541338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9878" y="6001169"/>
            <a:ext cx="541338" cy="541338"/>
            <a:chOff x="11828462" y="5719763"/>
            <a:chExt cx="541338" cy="541338"/>
          </a:xfrm>
        </p:grpSpPr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94940" y="608407"/>
            <a:ext cx="3406775" cy="833437"/>
            <a:chOff x="4562476" y="709613"/>
            <a:chExt cx="3406775" cy="833437"/>
          </a:xfrm>
        </p:grpSpPr>
        <p:sp>
          <p:nvSpPr>
            <p:cNvPr id="88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39239" y="5453925"/>
            <a:ext cx="3568198" cy="860345"/>
            <a:chOff x="4213225" y="5164138"/>
            <a:chExt cx="3930650" cy="947737"/>
          </a:xfrm>
        </p:grpSpPr>
        <p:sp>
          <p:nvSpPr>
            <p:cNvPr id="111" name="Oval 95"/>
            <p:cNvSpPr>
              <a:spLocks noChangeArrowheads="1"/>
            </p:cNvSpPr>
            <p:nvPr/>
          </p:nvSpPr>
          <p:spPr bwMode="auto">
            <a:xfrm>
              <a:off x="4213225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6"/>
            <p:cNvSpPr>
              <a:spLocks noEditPoints="1"/>
            </p:cNvSpPr>
            <p:nvPr/>
          </p:nvSpPr>
          <p:spPr bwMode="auto">
            <a:xfrm>
              <a:off x="428148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97"/>
            <p:cNvSpPr>
              <a:spLocks noChangeArrowheads="1"/>
            </p:cNvSpPr>
            <p:nvPr/>
          </p:nvSpPr>
          <p:spPr bwMode="auto">
            <a:xfrm>
              <a:off x="5208588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8"/>
            <p:cNvSpPr>
              <a:spLocks noEditPoints="1"/>
            </p:cNvSpPr>
            <p:nvPr/>
          </p:nvSpPr>
          <p:spPr bwMode="auto">
            <a:xfrm>
              <a:off x="5275263" y="5233988"/>
              <a:ext cx="801688" cy="809625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79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4532313" y="5451475"/>
              <a:ext cx="298450" cy="384175"/>
            </a:xfrm>
            <a:custGeom>
              <a:avLst/>
              <a:gdLst>
                <a:gd name="T0" fmla="*/ 31 w 31"/>
                <a:gd name="T1" fmla="*/ 32 h 39"/>
                <a:gd name="T2" fmla="*/ 31 w 31"/>
                <a:gd name="T3" fmla="*/ 39 h 39"/>
                <a:gd name="T4" fmla="*/ 2 w 31"/>
                <a:gd name="T5" fmla="*/ 39 h 39"/>
                <a:gd name="T6" fmla="*/ 2 w 31"/>
                <a:gd name="T7" fmla="*/ 33 h 39"/>
                <a:gd name="T8" fmla="*/ 17 w 31"/>
                <a:gd name="T9" fmla="*/ 19 h 39"/>
                <a:gd name="T10" fmla="*/ 21 w 31"/>
                <a:gd name="T11" fmla="*/ 12 h 39"/>
                <a:gd name="T12" fmla="*/ 14 w 31"/>
                <a:gd name="T13" fmla="*/ 7 h 39"/>
                <a:gd name="T14" fmla="*/ 6 w 31"/>
                <a:gd name="T15" fmla="*/ 11 h 39"/>
                <a:gd name="T16" fmla="*/ 0 w 31"/>
                <a:gd name="T17" fmla="*/ 7 h 39"/>
                <a:gd name="T18" fmla="*/ 15 w 31"/>
                <a:gd name="T19" fmla="*/ 0 h 39"/>
                <a:gd name="T20" fmla="*/ 29 w 31"/>
                <a:gd name="T21" fmla="*/ 11 h 39"/>
                <a:gd name="T22" fmla="*/ 23 w 31"/>
                <a:gd name="T23" fmla="*/ 23 h 39"/>
                <a:gd name="T24" fmla="*/ 14 w 31"/>
                <a:gd name="T25" fmla="*/ 32 h 39"/>
                <a:gd name="T26" fmla="*/ 31 w 31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9">
                  <a:moveTo>
                    <a:pt x="31" y="32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1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0"/>
            <p:cNvSpPr>
              <a:spLocks noEditPoints="1"/>
            </p:cNvSpPr>
            <p:nvPr/>
          </p:nvSpPr>
          <p:spPr bwMode="auto">
            <a:xfrm>
              <a:off x="5516563" y="5440363"/>
              <a:ext cx="319088" cy="404812"/>
            </a:xfrm>
            <a:custGeom>
              <a:avLst/>
              <a:gdLst>
                <a:gd name="T0" fmla="*/ 0 w 33"/>
                <a:gd name="T1" fmla="*/ 20 h 41"/>
                <a:gd name="T2" fmla="*/ 16 w 33"/>
                <a:gd name="T3" fmla="*/ 0 h 41"/>
                <a:gd name="T4" fmla="*/ 33 w 33"/>
                <a:gd name="T5" fmla="*/ 20 h 41"/>
                <a:gd name="T6" fmla="*/ 16 w 33"/>
                <a:gd name="T7" fmla="*/ 41 h 41"/>
                <a:gd name="T8" fmla="*/ 0 w 33"/>
                <a:gd name="T9" fmla="*/ 20 h 41"/>
                <a:gd name="T10" fmla="*/ 24 w 33"/>
                <a:gd name="T11" fmla="*/ 20 h 41"/>
                <a:gd name="T12" fmla="*/ 16 w 33"/>
                <a:gd name="T13" fmla="*/ 8 h 41"/>
                <a:gd name="T14" fmla="*/ 9 w 33"/>
                <a:gd name="T15" fmla="*/ 20 h 41"/>
                <a:gd name="T16" fmla="*/ 16 w 33"/>
                <a:gd name="T17" fmla="*/ 33 h 41"/>
                <a:gd name="T18" fmla="*/ 24 w 33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1">
                  <a:moveTo>
                    <a:pt x="0" y="20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20"/>
                  </a:cubicBezTo>
                  <a:cubicBezTo>
                    <a:pt x="33" y="33"/>
                    <a:pt x="26" y="41"/>
                    <a:pt x="16" y="41"/>
                  </a:cubicBezTo>
                  <a:cubicBezTo>
                    <a:pt x="7" y="41"/>
                    <a:pt x="0" y="33"/>
                    <a:pt x="0" y="20"/>
                  </a:cubicBezTo>
                  <a:close/>
                  <a:moveTo>
                    <a:pt x="24" y="20"/>
                  </a:moveTo>
                  <a:cubicBezTo>
                    <a:pt x="24" y="11"/>
                    <a:pt x="21" y="8"/>
                    <a:pt x="16" y="8"/>
                  </a:cubicBezTo>
                  <a:cubicBezTo>
                    <a:pt x="12" y="8"/>
                    <a:pt x="9" y="11"/>
                    <a:pt x="9" y="20"/>
                  </a:cubicBezTo>
                  <a:cubicBezTo>
                    <a:pt x="9" y="29"/>
                    <a:pt x="12" y="33"/>
                    <a:pt x="16" y="33"/>
                  </a:cubicBezTo>
                  <a:cubicBezTo>
                    <a:pt x="21" y="33"/>
                    <a:pt x="24" y="29"/>
                    <a:pt x="24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01"/>
            <p:cNvSpPr>
              <a:spLocks noChangeArrowheads="1"/>
            </p:cNvSpPr>
            <p:nvPr/>
          </p:nvSpPr>
          <p:spPr bwMode="auto">
            <a:xfrm>
              <a:off x="6221413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2"/>
            <p:cNvSpPr>
              <a:spLocks noEditPoints="1"/>
            </p:cNvSpPr>
            <p:nvPr/>
          </p:nvSpPr>
          <p:spPr bwMode="auto">
            <a:xfrm>
              <a:off x="6289675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2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2" y="19"/>
                    <a:pt x="2" y="41"/>
                  </a:cubicBezTo>
                  <a:cubicBezTo>
                    <a:pt x="2" y="62"/>
                    <a:pt x="20" y="79"/>
                    <a:pt x="41" y="79"/>
                  </a:cubicBezTo>
                  <a:cubicBezTo>
                    <a:pt x="62" y="79"/>
                    <a:pt x="80" y="62"/>
                    <a:pt x="80" y="41"/>
                  </a:cubicBezTo>
                  <a:cubicBezTo>
                    <a:pt x="80" y="19"/>
                    <a:pt x="62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03"/>
            <p:cNvSpPr>
              <a:spLocks noChangeArrowheads="1"/>
            </p:cNvSpPr>
            <p:nvPr/>
          </p:nvSpPr>
          <p:spPr bwMode="auto">
            <a:xfrm>
              <a:off x="7216775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4"/>
            <p:cNvSpPr>
              <a:spLocks noEditPoints="1"/>
            </p:cNvSpPr>
            <p:nvPr/>
          </p:nvSpPr>
          <p:spPr bwMode="auto">
            <a:xfrm>
              <a:off x="728503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6540500" y="5451475"/>
              <a:ext cx="290513" cy="384175"/>
            </a:xfrm>
            <a:custGeom>
              <a:avLst/>
              <a:gdLst>
                <a:gd name="T0" fmla="*/ 30 w 30"/>
                <a:gd name="T1" fmla="*/ 32 h 39"/>
                <a:gd name="T2" fmla="*/ 30 w 30"/>
                <a:gd name="T3" fmla="*/ 39 h 39"/>
                <a:gd name="T4" fmla="*/ 1 w 30"/>
                <a:gd name="T5" fmla="*/ 39 h 39"/>
                <a:gd name="T6" fmla="*/ 1 w 30"/>
                <a:gd name="T7" fmla="*/ 33 h 39"/>
                <a:gd name="T8" fmla="*/ 16 w 30"/>
                <a:gd name="T9" fmla="*/ 19 h 39"/>
                <a:gd name="T10" fmla="*/ 20 w 30"/>
                <a:gd name="T11" fmla="*/ 12 h 39"/>
                <a:gd name="T12" fmla="*/ 14 w 30"/>
                <a:gd name="T13" fmla="*/ 7 h 39"/>
                <a:gd name="T14" fmla="*/ 6 w 30"/>
                <a:gd name="T15" fmla="*/ 11 h 39"/>
                <a:gd name="T16" fmla="*/ 0 w 30"/>
                <a:gd name="T17" fmla="*/ 7 h 39"/>
                <a:gd name="T18" fmla="*/ 15 w 30"/>
                <a:gd name="T19" fmla="*/ 0 h 39"/>
                <a:gd name="T20" fmla="*/ 29 w 30"/>
                <a:gd name="T21" fmla="*/ 11 h 39"/>
                <a:gd name="T22" fmla="*/ 23 w 30"/>
                <a:gd name="T23" fmla="*/ 23 h 39"/>
                <a:gd name="T24" fmla="*/ 14 w 30"/>
                <a:gd name="T25" fmla="*/ 32 h 39"/>
                <a:gd name="T26" fmla="*/ 30 w 30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0" y="16"/>
                    <a:pt x="20" y="14"/>
                    <a:pt x="20" y="12"/>
                  </a:cubicBezTo>
                  <a:cubicBezTo>
                    <a:pt x="20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6"/>
            <p:cNvSpPr>
              <a:spLocks noEditPoints="1"/>
            </p:cNvSpPr>
            <p:nvPr/>
          </p:nvSpPr>
          <p:spPr bwMode="auto">
            <a:xfrm>
              <a:off x="7516813" y="5440363"/>
              <a:ext cx="328613" cy="404812"/>
            </a:xfrm>
            <a:custGeom>
              <a:avLst/>
              <a:gdLst>
                <a:gd name="T0" fmla="*/ 0 w 34"/>
                <a:gd name="T1" fmla="*/ 20 h 41"/>
                <a:gd name="T2" fmla="*/ 17 w 34"/>
                <a:gd name="T3" fmla="*/ 0 h 41"/>
                <a:gd name="T4" fmla="*/ 34 w 34"/>
                <a:gd name="T5" fmla="*/ 20 h 41"/>
                <a:gd name="T6" fmla="*/ 17 w 34"/>
                <a:gd name="T7" fmla="*/ 41 h 41"/>
                <a:gd name="T8" fmla="*/ 0 w 34"/>
                <a:gd name="T9" fmla="*/ 20 h 41"/>
                <a:gd name="T10" fmla="*/ 25 w 34"/>
                <a:gd name="T11" fmla="*/ 20 h 41"/>
                <a:gd name="T12" fmla="*/ 17 w 34"/>
                <a:gd name="T13" fmla="*/ 8 h 41"/>
                <a:gd name="T14" fmla="*/ 10 w 34"/>
                <a:gd name="T15" fmla="*/ 20 h 41"/>
                <a:gd name="T16" fmla="*/ 17 w 34"/>
                <a:gd name="T17" fmla="*/ 33 h 41"/>
                <a:gd name="T18" fmla="*/ 25 w 34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20"/>
                  </a:cubicBezTo>
                  <a:cubicBezTo>
                    <a:pt x="34" y="33"/>
                    <a:pt x="27" y="41"/>
                    <a:pt x="17" y="41"/>
                  </a:cubicBezTo>
                  <a:cubicBezTo>
                    <a:pt x="8" y="41"/>
                    <a:pt x="0" y="33"/>
                    <a:pt x="0" y="20"/>
                  </a:cubicBezTo>
                  <a:close/>
                  <a:moveTo>
                    <a:pt x="25" y="20"/>
                  </a:moveTo>
                  <a:cubicBezTo>
                    <a:pt x="25" y="11"/>
                    <a:pt x="22" y="8"/>
                    <a:pt x="17" y="8"/>
                  </a:cubicBezTo>
                  <a:cubicBezTo>
                    <a:pt x="13" y="8"/>
                    <a:pt x="10" y="11"/>
                    <a:pt x="10" y="20"/>
                  </a:cubicBezTo>
                  <a:cubicBezTo>
                    <a:pt x="10" y="29"/>
                    <a:pt x="13" y="33"/>
                    <a:pt x="17" y="33"/>
                  </a:cubicBezTo>
                  <a:cubicBezTo>
                    <a:pt x="22" y="33"/>
                    <a:pt x="25" y="29"/>
                    <a:pt x="25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122498" y="2557019"/>
            <a:ext cx="1057254" cy="1180346"/>
            <a:chOff x="1528189" y="2148418"/>
            <a:chExt cx="1309422" cy="1461873"/>
          </a:xfrm>
        </p:grpSpPr>
        <p:sp>
          <p:nvSpPr>
            <p:cNvPr id="109" name="Freeform 1"/>
            <p:cNvSpPr/>
            <p:nvPr/>
          </p:nvSpPr>
          <p:spPr bwMode="auto">
            <a:xfrm>
              <a:off x="1528189" y="2192844"/>
              <a:ext cx="1258975" cy="1417447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rgbClr val="F4D35B"/>
            </a:solidFill>
            <a:ln w="25400">
              <a:solidFill>
                <a:srgbClr val="C8141D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b="1" dirty="0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2"/>
            <p:cNvSpPr/>
            <p:nvPr/>
          </p:nvSpPr>
          <p:spPr bwMode="auto">
            <a:xfrm>
              <a:off x="2378608" y="2148418"/>
              <a:ext cx="459003" cy="516779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 b="1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2502520" y="2272342"/>
              <a:ext cx="229707" cy="268953"/>
              <a:chOff x="5767388" y="2987676"/>
              <a:chExt cx="696913" cy="815975"/>
            </a:xfrm>
            <a:solidFill>
              <a:srgbClr val="C8141D"/>
            </a:solidFill>
          </p:grpSpPr>
          <p:sp>
            <p:nvSpPr>
              <p:cNvPr id="125" name="Oval 591"/>
              <p:cNvSpPr>
                <a:spLocks noChangeArrowheads="1"/>
              </p:cNvSpPr>
              <p:nvPr/>
            </p:nvSpPr>
            <p:spPr bwMode="auto">
              <a:xfrm>
                <a:off x="5932488" y="2987676"/>
                <a:ext cx="127000" cy="157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592"/>
              <p:cNvSpPr>
                <a:spLocks noEditPoints="1"/>
              </p:cNvSpPr>
              <p:nvPr/>
            </p:nvSpPr>
            <p:spPr bwMode="auto">
              <a:xfrm>
                <a:off x="5767388" y="3159126"/>
                <a:ext cx="454025" cy="641350"/>
              </a:xfrm>
              <a:custGeom>
                <a:avLst/>
                <a:gdLst>
                  <a:gd name="T0" fmla="*/ 120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5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7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2 w 121"/>
                  <a:gd name="T33" fmla="*/ 35 h 171"/>
                  <a:gd name="T34" fmla="*/ 1 w 121"/>
                  <a:gd name="T35" fmla="*/ 48 h 171"/>
                  <a:gd name="T36" fmla="*/ 1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4 h 171"/>
                  <a:gd name="T44" fmla="*/ 32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3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593"/>
              <p:cNvSpPr/>
              <p:nvPr/>
            </p:nvSpPr>
            <p:spPr bwMode="auto">
              <a:xfrm>
                <a:off x="6007101" y="3692526"/>
                <a:ext cx="90488" cy="107950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594"/>
              <p:cNvSpPr>
                <a:spLocks noEditPoints="1"/>
              </p:cNvSpPr>
              <p:nvPr/>
            </p:nvSpPr>
            <p:spPr bwMode="auto">
              <a:xfrm>
                <a:off x="5999163" y="3340101"/>
                <a:ext cx="465138" cy="463550"/>
              </a:xfrm>
              <a:custGeom>
                <a:avLst/>
                <a:gdLst>
                  <a:gd name="T0" fmla="*/ 62 w 124"/>
                  <a:gd name="T1" fmla="*/ 0 h 124"/>
                  <a:gd name="T2" fmla="*/ 0 w 124"/>
                  <a:gd name="T3" fmla="*/ 62 h 124"/>
                  <a:gd name="T4" fmla="*/ 62 w 124"/>
                  <a:gd name="T5" fmla="*/ 124 h 124"/>
                  <a:gd name="T6" fmla="*/ 124 w 124"/>
                  <a:gd name="T7" fmla="*/ 62 h 124"/>
                  <a:gd name="T8" fmla="*/ 62 w 124"/>
                  <a:gd name="T9" fmla="*/ 0 h 124"/>
                  <a:gd name="T10" fmla="*/ 68 w 124"/>
                  <a:gd name="T11" fmla="*/ 112 h 124"/>
                  <a:gd name="T12" fmla="*/ 68 w 124"/>
                  <a:gd name="T13" fmla="*/ 100 h 124"/>
                  <a:gd name="T14" fmla="*/ 62 w 124"/>
                  <a:gd name="T15" fmla="*/ 101 h 124"/>
                  <a:gd name="T16" fmla="*/ 56 w 124"/>
                  <a:gd name="T17" fmla="*/ 100 h 124"/>
                  <a:gd name="T18" fmla="*/ 56 w 124"/>
                  <a:gd name="T19" fmla="*/ 112 h 124"/>
                  <a:gd name="T20" fmla="*/ 12 w 124"/>
                  <a:gd name="T21" fmla="*/ 67 h 124"/>
                  <a:gd name="T22" fmla="*/ 24 w 124"/>
                  <a:gd name="T23" fmla="*/ 67 h 124"/>
                  <a:gd name="T24" fmla="*/ 23 w 124"/>
                  <a:gd name="T25" fmla="*/ 62 h 124"/>
                  <a:gd name="T26" fmla="*/ 24 w 124"/>
                  <a:gd name="T27" fmla="*/ 56 h 124"/>
                  <a:gd name="T28" fmla="*/ 12 w 124"/>
                  <a:gd name="T29" fmla="*/ 56 h 124"/>
                  <a:gd name="T30" fmla="*/ 56 w 124"/>
                  <a:gd name="T31" fmla="*/ 11 h 124"/>
                  <a:gd name="T32" fmla="*/ 56 w 124"/>
                  <a:gd name="T33" fmla="*/ 23 h 124"/>
                  <a:gd name="T34" fmla="*/ 62 w 124"/>
                  <a:gd name="T35" fmla="*/ 23 h 124"/>
                  <a:gd name="T36" fmla="*/ 68 w 124"/>
                  <a:gd name="T37" fmla="*/ 23 h 124"/>
                  <a:gd name="T38" fmla="*/ 68 w 124"/>
                  <a:gd name="T39" fmla="*/ 11 h 124"/>
                  <a:gd name="T40" fmla="*/ 112 w 124"/>
                  <a:gd name="T41" fmla="*/ 56 h 124"/>
                  <a:gd name="T42" fmla="*/ 101 w 124"/>
                  <a:gd name="T43" fmla="*/ 56 h 124"/>
                  <a:gd name="T44" fmla="*/ 101 w 124"/>
                  <a:gd name="T45" fmla="*/ 62 h 124"/>
                  <a:gd name="T46" fmla="*/ 101 w 124"/>
                  <a:gd name="T47" fmla="*/ 67 h 124"/>
                  <a:gd name="T48" fmla="*/ 112 w 124"/>
                  <a:gd name="T49" fmla="*/ 67 h 124"/>
                  <a:gd name="T50" fmla="*/ 68 w 124"/>
                  <a:gd name="T51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595"/>
              <p:cNvSpPr/>
              <p:nvPr/>
            </p:nvSpPr>
            <p:spPr bwMode="auto">
              <a:xfrm>
                <a:off x="6138863" y="3409951"/>
                <a:ext cx="33338" cy="38100"/>
              </a:xfrm>
              <a:custGeom>
                <a:avLst/>
                <a:gdLst>
                  <a:gd name="T0" fmla="*/ 3 w 9"/>
                  <a:gd name="T1" fmla="*/ 10 h 10"/>
                  <a:gd name="T2" fmla="*/ 9 w 9"/>
                  <a:gd name="T3" fmla="*/ 7 h 10"/>
                  <a:gd name="T4" fmla="*/ 6 w 9"/>
                  <a:gd name="T5" fmla="*/ 2 h 10"/>
                  <a:gd name="T6" fmla="*/ 3 w 9"/>
                  <a:gd name="T7" fmla="*/ 0 h 10"/>
                  <a:gd name="T8" fmla="*/ 2 w 9"/>
                  <a:gd name="T9" fmla="*/ 1 h 10"/>
                  <a:gd name="T10" fmla="*/ 0 w 9"/>
                  <a:gd name="T11" fmla="*/ 3 h 10"/>
                  <a:gd name="T12" fmla="*/ 1 w 9"/>
                  <a:gd name="T13" fmla="*/ 5 h 10"/>
                  <a:gd name="T14" fmla="*/ 3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596"/>
              <p:cNvSpPr/>
              <p:nvPr/>
            </p:nvSpPr>
            <p:spPr bwMode="auto">
              <a:xfrm>
                <a:off x="6292851" y="3409951"/>
                <a:ext cx="33338" cy="38100"/>
              </a:xfrm>
              <a:custGeom>
                <a:avLst/>
                <a:gdLst>
                  <a:gd name="T0" fmla="*/ 7 w 9"/>
                  <a:gd name="T1" fmla="*/ 1 h 10"/>
                  <a:gd name="T2" fmla="*/ 6 w 9"/>
                  <a:gd name="T3" fmla="*/ 0 h 10"/>
                  <a:gd name="T4" fmla="*/ 3 w 9"/>
                  <a:gd name="T5" fmla="*/ 2 h 10"/>
                  <a:gd name="T6" fmla="*/ 0 w 9"/>
                  <a:gd name="T7" fmla="*/ 7 h 10"/>
                  <a:gd name="T8" fmla="*/ 6 w 9"/>
                  <a:gd name="T9" fmla="*/ 10 h 10"/>
                  <a:gd name="T10" fmla="*/ 9 w 9"/>
                  <a:gd name="T11" fmla="*/ 5 h 10"/>
                  <a:gd name="T12" fmla="*/ 7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597"/>
              <p:cNvSpPr/>
              <p:nvPr/>
            </p:nvSpPr>
            <p:spPr bwMode="auto">
              <a:xfrm>
                <a:off x="6351588" y="3475038"/>
                <a:ext cx="34925" cy="30163"/>
              </a:xfrm>
              <a:custGeom>
                <a:avLst/>
                <a:gdLst>
                  <a:gd name="T0" fmla="*/ 8 w 9"/>
                  <a:gd name="T1" fmla="*/ 6 h 8"/>
                  <a:gd name="T2" fmla="*/ 9 w 9"/>
                  <a:gd name="T3" fmla="*/ 4 h 8"/>
                  <a:gd name="T4" fmla="*/ 9 w 9"/>
                  <a:gd name="T5" fmla="*/ 1 h 8"/>
                  <a:gd name="T6" fmla="*/ 6 w 9"/>
                  <a:gd name="T7" fmla="*/ 0 h 8"/>
                  <a:gd name="T8" fmla="*/ 5 w 9"/>
                  <a:gd name="T9" fmla="*/ 0 h 8"/>
                  <a:gd name="T10" fmla="*/ 0 w 9"/>
                  <a:gd name="T11" fmla="*/ 3 h 8"/>
                  <a:gd name="T12" fmla="*/ 3 w 9"/>
                  <a:gd name="T13" fmla="*/ 8 h 8"/>
                  <a:gd name="T14" fmla="*/ 8 w 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598"/>
              <p:cNvSpPr/>
              <p:nvPr/>
            </p:nvSpPr>
            <p:spPr bwMode="auto">
              <a:xfrm>
                <a:off x="6078538" y="3475038"/>
                <a:ext cx="33338" cy="30163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1 h 8"/>
                  <a:gd name="T4" fmla="*/ 0 w 9"/>
                  <a:gd name="T5" fmla="*/ 4 h 8"/>
                  <a:gd name="T6" fmla="*/ 1 w 9"/>
                  <a:gd name="T7" fmla="*/ 6 h 8"/>
                  <a:gd name="T8" fmla="*/ 6 w 9"/>
                  <a:gd name="T9" fmla="*/ 8 h 8"/>
                  <a:gd name="T10" fmla="*/ 9 w 9"/>
                  <a:gd name="T11" fmla="*/ 3 h 8"/>
                  <a:gd name="T12" fmla="*/ 4 w 9"/>
                  <a:gd name="T13" fmla="*/ 0 h 8"/>
                  <a:gd name="T14" fmla="*/ 3 w 9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599"/>
              <p:cNvSpPr/>
              <p:nvPr/>
            </p:nvSpPr>
            <p:spPr bwMode="auto">
              <a:xfrm>
                <a:off x="6351588" y="3635376"/>
                <a:ext cx="34925" cy="30163"/>
              </a:xfrm>
              <a:custGeom>
                <a:avLst/>
                <a:gdLst>
                  <a:gd name="T0" fmla="*/ 0 w 9"/>
                  <a:gd name="T1" fmla="*/ 5 h 8"/>
                  <a:gd name="T2" fmla="*/ 5 w 9"/>
                  <a:gd name="T3" fmla="*/ 8 h 8"/>
                  <a:gd name="T4" fmla="*/ 6 w 9"/>
                  <a:gd name="T5" fmla="*/ 8 h 8"/>
                  <a:gd name="T6" fmla="*/ 9 w 9"/>
                  <a:gd name="T7" fmla="*/ 7 h 8"/>
                  <a:gd name="T8" fmla="*/ 9 w 9"/>
                  <a:gd name="T9" fmla="*/ 5 h 8"/>
                  <a:gd name="T10" fmla="*/ 8 w 9"/>
                  <a:gd name="T11" fmla="*/ 3 h 8"/>
                  <a:gd name="T12" fmla="*/ 3 w 9"/>
                  <a:gd name="T13" fmla="*/ 0 h 8"/>
                  <a:gd name="T14" fmla="*/ 0 w 9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600"/>
              <p:cNvSpPr/>
              <p:nvPr/>
            </p:nvSpPr>
            <p:spPr bwMode="auto">
              <a:xfrm>
                <a:off x="6078538" y="3635376"/>
                <a:ext cx="33338" cy="30163"/>
              </a:xfrm>
              <a:custGeom>
                <a:avLst/>
                <a:gdLst>
                  <a:gd name="T0" fmla="*/ 1 w 9"/>
                  <a:gd name="T1" fmla="*/ 3 h 8"/>
                  <a:gd name="T2" fmla="*/ 0 w 9"/>
                  <a:gd name="T3" fmla="*/ 5 h 8"/>
                  <a:gd name="T4" fmla="*/ 0 w 9"/>
                  <a:gd name="T5" fmla="*/ 7 h 8"/>
                  <a:gd name="T6" fmla="*/ 3 w 9"/>
                  <a:gd name="T7" fmla="*/ 8 h 8"/>
                  <a:gd name="T8" fmla="*/ 4 w 9"/>
                  <a:gd name="T9" fmla="*/ 8 h 8"/>
                  <a:gd name="T10" fmla="*/ 9 w 9"/>
                  <a:gd name="T11" fmla="*/ 5 h 8"/>
                  <a:gd name="T12" fmla="*/ 6 w 9"/>
                  <a:gd name="T13" fmla="*/ 0 h 8"/>
                  <a:gd name="T14" fmla="*/ 1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601"/>
              <p:cNvSpPr/>
              <p:nvPr/>
            </p:nvSpPr>
            <p:spPr bwMode="auto">
              <a:xfrm>
                <a:off x="6292851" y="3692526"/>
                <a:ext cx="33338" cy="36513"/>
              </a:xfrm>
              <a:custGeom>
                <a:avLst/>
                <a:gdLst>
                  <a:gd name="T0" fmla="*/ 6 w 9"/>
                  <a:gd name="T1" fmla="*/ 0 h 10"/>
                  <a:gd name="T2" fmla="*/ 0 w 9"/>
                  <a:gd name="T3" fmla="*/ 3 h 10"/>
                  <a:gd name="T4" fmla="*/ 3 w 9"/>
                  <a:gd name="T5" fmla="*/ 8 h 10"/>
                  <a:gd name="T6" fmla="*/ 6 w 9"/>
                  <a:gd name="T7" fmla="*/ 10 h 10"/>
                  <a:gd name="T8" fmla="*/ 7 w 9"/>
                  <a:gd name="T9" fmla="*/ 9 h 10"/>
                  <a:gd name="T10" fmla="*/ 9 w 9"/>
                  <a:gd name="T11" fmla="*/ 5 h 10"/>
                  <a:gd name="T12" fmla="*/ 6 w 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602"/>
              <p:cNvSpPr/>
              <p:nvPr/>
            </p:nvSpPr>
            <p:spPr bwMode="auto">
              <a:xfrm>
                <a:off x="6138863" y="3692526"/>
                <a:ext cx="33338" cy="36513"/>
              </a:xfrm>
              <a:custGeom>
                <a:avLst/>
                <a:gdLst>
                  <a:gd name="T0" fmla="*/ 1 w 9"/>
                  <a:gd name="T1" fmla="*/ 5 h 10"/>
                  <a:gd name="T2" fmla="*/ 0 w 9"/>
                  <a:gd name="T3" fmla="*/ 8 h 10"/>
                  <a:gd name="T4" fmla="*/ 2 w 9"/>
                  <a:gd name="T5" fmla="*/ 9 h 10"/>
                  <a:gd name="T6" fmla="*/ 3 w 9"/>
                  <a:gd name="T7" fmla="*/ 10 h 10"/>
                  <a:gd name="T8" fmla="*/ 6 w 9"/>
                  <a:gd name="T9" fmla="*/ 8 h 10"/>
                  <a:gd name="T10" fmla="*/ 9 w 9"/>
                  <a:gd name="T11" fmla="*/ 3 h 10"/>
                  <a:gd name="T12" fmla="*/ 3 w 9"/>
                  <a:gd name="T13" fmla="*/ 0 h 10"/>
                  <a:gd name="T14" fmla="*/ 1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Oval 603"/>
              <p:cNvSpPr>
                <a:spLocks noChangeArrowheads="1"/>
              </p:cNvSpPr>
              <p:nvPr/>
            </p:nvSpPr>
            <p:spPr bwMode="auto">
              <a:xfrm>
                <a:off x="6213476" y="3552826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604"/>
              <p:cNvSpPr/>
              <p:nvPr/>
            </p:nvSpPr>
            <p:spPr bwMode="auto">
              <a:xfrm>
                <a:off x="6164263" y="3455988"/>
                <a:ext cx="82550" cy="96838"/>
              </a:xfrm>
              <a:custGeom>
                <a:avLst/>
                <a:gdLst>
                  <a:gd name="T0" fmla="*/ 22 w 22"/>
                  <a:gd name="T1" fmla="*/ 25 h 26"/>
                  <a:gd name="T2" fmla="*/ 21 w 22"/>
                  <a:gd name="T3" fmla="*/ 7 h 26"/>
                  <a:gd name="T4" fmla="*/ 18 w 22"/>
                  <a:gd name="T5" fmla="*/ 3 h 26"/>
                  <a:gd name="T6" fmla="*/ 14 w 22"/>
                  <a:gd name="T7" fmla="*/ 7 h 26"/>
                  <a:gd name="T8" fmla="*/ 14 w 22"/>
                  <a:gd name="T9" fmla="*/ 17 h 26"/>
                  <a:gd name="T10" fmla="*/ 5 w 22"/>
                  <a:gd name="T11" fmla="*/ 1 h 26"/>
                  <a:gd name="T12" fmla="*/ 2 w 22"/>
                  <a:gd name="T13" fmla="*/ 1 h 26"/>
                  <a:gd name="T14" fmla="*/ 1 w 22"/>
                  <a:gd name="T15" fmla="*/ 4 h 26"/>
                  <a:gd name="T16" fmla="*/ 13 w 22"/>
                  <a:gd name="T17" fmla="*/ 26 h 26"/>
                  <a:gd name="T18" fmla="*/ 18 w 22"/>
                  <a:gd name="T19" fmla="*/ 24 h 26"/>
                  <a:gd name="T20" fmla="*/ 22 w 22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9983716" y="2521850"/>
            <a:ext cx="1018748" cy="1137356"/>
            <a:chOff x="8529698" y="2966690"/>
            <a:chExt cx="1309422" cy="1461872"/>
          </a:xfrm>
        </p:grpSpPr>
        <p:sp>
          <p:nvSpPr>
            <p:cNvPr id="141" name="Freeform 1"/>
            <p:cNvSpPr/>
            <p:nvPr/>
          </p:nvSpPr>
          <p:spPr bwMode="auto">
            <a:xfrm>
              <a:off x="8529698" y="3011115"/>
              <a:ext cx="1258975" cy="1417447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rgbClr val="F4D35B"/>
            </a:solidFill>
            <a:ln w="25400">
              <a:solidFill>
                <a:srgbClr val="C8141D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200" b="1" dirty="0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2"/>
            <p:cNvSpPr/>
            <p:nvPr/>
          </p:nvSpPr>
          <p:spPr bwMode="auto">
            <a:xfrm>
              <a:off x="9380117" y="2966690"/>
              <a:ext cx="459003" cy="516779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 b="1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9500802" y="3087205"/>
              <a:ext cx="217677" cy="275756"/>
              <a:chOff x="8950326" y="1212851"/>
              <a:chExt cx="636588" cy="806450"/>
            </a:xfrm>
            <a:solidFill>
              <a:srgbClr val="C8141D"/>
            </a:solidFill>
          </p:grpSpPr>
          <p:sp>
            <p:nvSpPr>
              <p:cNvPr id="144" name="Freeform 605"/>
              <p:cNvSpPr/>
              <p:nvPr/>
            </p:nvSpPr>
            <p:spPr bwMode="auto">
              <a:xfrm>
                <a:off x="9040813" y="1787526"/>
                <a:ext cx="71438" cy="231775"/>
              </a:xfrm>
              <a:custGeom>
                <a:avLst/>
                <a:gdLst>
                  <a:gd name="T0" fmla="*/ 0 w 19"/>
                  <a:gd name="T1" fmla="*/ 0 h 62"/>
                  <a:gd name="T2" fmla="*/ 2 w 19"/>
                  <a:gd name="T3" fmla="*/ 62 h 62"/>
                  <a:gd name="T4" fmla="*/ 19 w 19"/>
                  <a:gd name="T5" fmla="*/ 62 h 62"/>
                  <a:gd name="T6" fmla="*/ 19 w 19"/>
                  <a:gd name="T7" fmla="*/ 0 h 62"/>
                  <a:gd name="T8" fmla="*/ 0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0" y="0"/>
                    </a:moveTo>
                    <a:cubicBezTo>
                      <a:pt x="2" y="62"/>
                      <a:pt x="2" y="62"/>
                      <a:pt x="2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41"/>
                      <a:pt x="19" y="0"/>
                      <a:pt x="19" y="0"/>
                    </a:cubicBezTo>
                    <a:cubicBezTo>
                      <a:pt x="19" y="0"/>
                      <a:pt x="7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606"/>
              <p:cNvSpPr/>
              <p:nvPr/>
            </p:nvSpPr>
            <p:spPr bwMode="auto">
              <a:xfrm>
                <a:off x="9120188" y="1787526"/>
                <a:ext cx="36513" cy="231775"/>
              </a:xfrm>
              <a:custGeom>
                <a:avLst/>
                <a:gdLst>
                  <a:gd name="T0" fmla="*/ 0 w 10"/>
                  <a:gd name="T1" fmla="*/ 0 h 62"/>
                  <a:gd name="T2" fmla="*/ 1 w 10"/>
                  <a:gd name="T3" fmla="*/ 62 h 62"/>
                  <a:gd name="T4" fmla="*/ 10 w 10"/>
                  <a:gd name="T5" fmla="*/ 62 h 62"/>
                  <a:gd name="T6" fmla="*/ 10 w 10"/>
                  <a:gd name="T7" fmla="*/ 0 h 62"/>
                  <a:gd name="T8" fmla="*/ 0 w 1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2">
                    <a:moveTo>
                      <a:pt x="0" y="0"/>
                    </a:moveTo>
                    <a:cubicBezTo>
                      <a:pt x="1" y="62"/>
                      <a:pt x="1" y="62"/>
                      <a:pt x="1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41"/>
                      <a:pt x="10" y="0"/>
                      <a:pt x="10" y="0"/>
                    </a:cubicBezTo>
                    <a:cubicBezTo>
                      <a:pt x="10" y="0"/>
                      <a:pt x="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607"/>
              <p:cNvSpPr/>
              <p:nvPr/>
            </p:nvSpPr>
            <p:spPr bwMode="auto">
              <a:xfrm>
                <a:off x="9032876" y="1438276"/>
                <a:ext cx="106363" cy="120650"/>
              </a:xfrm>
              <a:custGeom>
                <a:avLst/>
                <a:gdLst>
                  <a:gd name="T0" fmla="*/ 25 w 28"/>
                  <a:gd name="T1" fmla="*/ 11 h 32"/>
                  <a:gd name="T2" fmla="*/ 20 w 28"/>
                  <a:gd name="T3" fmla="*/ 30 h 32"/>
                  <a:gd name="T4" fmla="*/ 3 w 28"/>
                  <a:gd name="T5" fmla="*/ 21 h 32"/>
                  <a:gd name="T6" fmla="*/ 9 w 28"/>
                  <a:gd name="T7" fmla="*/ 2 h 32"/>
                  <a:gd name="T8" fmla="*/ 25 w 28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25" y="11"/>
                    </a:moveTo>
                    <a:cubicBezTo>
                      <a:pt x="28" y="19"/>
                      <a:pt x="26" y="27"/>
                      <a:pt x="20" y="30"/>
                    </a:cubicBezTo>
                    <a:cubicBezTo>
                      <a:pt x="14" y="32"/>
                      <a:pt x="6" y="28"/>
                      <a:pt x="3" y="21"/>
                    </a:cubicBezTo>
                    <a:cubicBezTo>
                      <a:pt x="0" y="13"/>
                      <a:pt x="2" y="5"/>
                      <a:pt x="9" y="2"/>
                    </a:cubicBezTo>
                    <a:cubicBezTo>
                      <a:pt x="15" y="0"/>
                      <a:pt x="22" y="4"/>
                      <a:pt x="2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Rectangle 608"/>
              <p:cNvSpPr>
                <a:spLocks noChangeArrowheads="1"/>
              </p:cNvSpPr>
              <p:nvPr/>
            </p:nvSpPr>
            <p:spPr bwMode="auto">
              <a:xfrm>
                <a:off x="9112251" y="17081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609"/>
              <p:cNvSpPr/>
              <p:nvPr/>
            </p:nvSpPr>
            <p:spPr bwMode="auto">
              <a:xfrm>
                <a:off x="8950326" y="1449388"/>
                <a:ext cx="319088" cy="363538"/>
              </a:xfrm>
              <a:custGeom>
                <a:avLst/>
                <a:gdLst>
                  <a:gd name="T0" fmla="*/ 69 w 85"/>
                  <a:gd name="T1" fmla="*/ 0 h 97"/>
                  <a:gd name="T2" fmla="*/ 63 w 85"/>
                  <a:gd name="T3" fmla="*/ 23 h 97"/>
                  <a:gd name="T4" fmla="*/ 46 w 85"/>
                  <a:gd name="T5" fmla="*/ 28 h 97"/>
                  <a:gd name="T6" fmla="*/ 45 w 85"/>
                  <a:gd name="T7" fmla="*/ 28 h 97"/>
                  <a:gd name="T8" fmla="*/ 49 w 85"/>
                  <a:gd name="T9" fmla="*/ 33 h 97"/>
                  <a:gd name="T10" fmla="*/ 45 w 85"/>
                  <a:gd name="T11" fmla="*/ 37 h 97"/>
                  <a:gd name="T12" fmla="*/ 48 w 85"/>
                  <a:gd name="T13" fmla="*/ 42 h 97"/>
                  <a:gd name="T14" fmla="*/ 43 w 85"/>
                  <a:gd name="T15" fmla="*/ 69 h 97"/>
                  <a:gd name="T16" fmla="*/ 43 w 85"/>
                  <a:gd name="T17" fmla="*/ 69 h 97"/>
                  <a:gd name="T18" fmla="*/ 43 w 85"/>
                  <a:gd name="T19" fmla="*/ 69 h 97"/>
                  <a:gd name="T20" fmla="*/ 43 w 85"/>
                  <a:gd name="T21" fmla="*/ 69 h 97"/>
                  <a:gd name="T22" fmla="*/ 43 w 85"/>
                  <a:gd name="T23" fmla="*/ 69 h 97"/>
                  <a:gd name="T24" fmla="*/ 33 w 85"/>
                  <a:gd name="T25" fmla="*/ 43 h 97"/>
                  <a:gd name="T26" fmla="*/ 34 w 85"/>
                  <a:gd name="T27" fmla="*/ 38 h 97"/>
                  <a:gd name="T28" fmla="*/ 30 w 85"/>
                  <a:gd name="T29" fmla="*/ 35 h 97"/>
                  <a:gd name="T30" fmla="*/ 33 w 85"/>
                  <a:gd name="T31" fmla="*/ 30 h 97"/>
                  <a:gd name="T32" fmla="*/ 22 w 85"/>
                  <a:gd name="T33" fmla="*/ 32 h 97"/>
                  <a:gd name="T34" fmla="*/ 19 w 85"/>
                  <a:gd name="T35" fmla="*/ 36 h 97"/>
                  <a:gd name="T36" fmla="*/ 6 w 85"/>
                  <a:gd name="T37" fmla="*/ 63 h 97"/>
                  <a:gd name="T38" fmla="*/ 0 w 85"/>
                  <a:gd name="T39" fmla="*/ 94 h 97"/>
                  <a:gd name="T40" fmla="*/ 17 w 85"/>
                  <a:gd name="T41" fmla="*/ 97 h 97"/>
                  <a:gd name="T42" fmla="*/ 20 w 85"/>
                  <a:gd name="T43" fmla="*/ 69 h 97"/>
                  <a:gd name="T44" fmla="*/ 21 w 85"/>
                  <a:gd name="T45" fmla="*/ 66 h 97"/>
                  <a:gd name="T46" fmla="*/ 23 w 85"/>
                  <a:gd name="T47" fmla="*/ 95 h 97"/>
                  <a:gd name="T48" fmla="*/ 23 w 85"/>
                  <a:gd name="T49" fmla="*/ 96 h 97"/>
                  <a:gd name="T50" fmla="*/ 58 w 85"/>
                  <a:gd name="T51" fmla="*/ 93 h 97"/>
                  <a:gd name="T52" fmla="*/ 58 w 85"/>
                  <a:gd name="T53" fmla="*/ 93 h 97"/>
                  <a:gd name="T54" fmla="*/ 53 w 85"/>
                  <a:gd name="T55" fmla="*/ 41 h 97"/>
                  <a:gd name="T56" fmla="*/ 62 w 85"/>
                  <a:gd name="T57" fmla="*/ 39 h 97"/>
                  <a:gd name="T58" fmla="*/ 71 w 85"/>
                  <a:gd name="T59" fmla="*/ 37 h 97"/>
                  <a:gd name="T60" fmla="*/ 72 w 85"/>
                  <a:gd name="T61" fmla="*/ 37 h 97"/>
                  <a:gd name="T62" fmla="*/ 77 w 85"/>
                  <a:gd name="T63" fmla="*/ 31 h 97"/>
                  <a:gd name="T64" fmla="*/ 77 w 85"/>
                  <a:gd name="T65" fmla="*/ 31 h 97"/>
                  <a:gd name="T66" fmla="*/ 77 w 85"/>
                  <a:gd name="T67" fmla="*/ 31 h 97"/>
                  <a:gd name="T68" fmla="*/ 77 w 85"/>
                  <a:gd name="T69" fmla="*/ 31 h 97"/>
                  <a:gd name="T70" fmla="*/ 77 w 85"/>
                  <a:gd name="T71" fmla="*/ 30 h 97"/>
                  <a:gd name="T72" fmla="*/ 78 w 85"/>
                  <a:gd name="T73" fmla="*/ 29 h 97"/>
                  <a:gd name="T74" fmla="*/ 85 w 85"/>
                  <a:gd name="T75" fmla="*/ 4 h 97"/>
                  <a:gd name="T76" fmla="*/ 69 w 85"/>
                  <a:gd name="T7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97">
                    <a:moveTo>
                      <a:pt x="69" y="0"/>
                    </a:moveTo>
                    <a:cubicBezTo>
                      <a:pt x="63" y="23"/>
                      <a:pt x="63" y="23"/>
                      <a:pt x="63" y="23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5" y="28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1" y="31"/>
                      <a:pt x="23" y="32"/>
                      <a:pt x="22" y="32"/>
                    </a:cubicBezTo>
                    <a:cubicBezTo>
                      <a:pt x="21" y="32"/>
                      <a:pt x="20" y="35"/>
                      <a:pt x="19" y="36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3" y="77"/>
                      <a:pt x="2" y="84"/>
                      <a:pt x="0" y="94"/>
                    </a:cubicBezTo>
                    <a:cubicBezTo>
                      <a:pt x="6" y="95"/>
                      <a:pt x="12" y="96"/>
                      <a:pt x="17" y="97"/>
                    </a:cubicBezTo>
                    <a:cubicBezTo>
                      <a:pt x="18" y="88"/>
                      <a:pt x="20" y="74"/>
                      <a:pt x="20" y="69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76"/>
                      <a:pt x="23" y="86"/>
                      <a:pt x="23" y="95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35" y="95"/>
                      <a:pt x="46" y="94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7" y="75"/>
                      <a:pt x="55" y="58"/>
                      <a:pt x="53" y="41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0" y="3"/>
                      <a:pt x="74" y="1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Freeform 610"/>
              <p:cNvSpPr/>
              <p:nvPr/>
            </p:nvSpPr>
            <p:spPr bwMode="auto">
              <a:xfrm>
                <a:off x="9090026" y="1558926"/>
                <a:ext cx="19050" cy="33338"/>
              </a:xfrm>
              <a:custGeom>
                <a:avLst/>
                <a:gdLst>
                  <a:gd name="T0" fmla="*/ 9 w 12"/>
                  <a:gd name="T1" fmla="*/ 0 h 21"/>
                  <a:gd name="T2" fmla="*/ 12 w 12"/>
                  <a:gd name="T3" fmla="*/ 11 h 21"/>
                  <a:gd name="T4" fmla="*/ 7 w 12"/>
                  <a:gd name="T5" fmla="*/ 21 h 21"/>
                  <a:gd name="T6" fmla="*/ 0 w 12"/>
                  <a:gd name="T7" fmla="*/ 14 h 21"/>
                  <a:gd name="T8" fmla="*/ 2 w 12"/>
                  <a:gd name="T9" fmla="*/ 0 h 21"/>
                  <a:gd name="T10" fmla="*/ 9 w 1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1">
                    <a:moveTo>
                      <a:pt x="9" y="0"/>
                    </a:moveTo>
                    <a:lnTo>
                      <a:pt x="12" y="11"/>
                    </a:lnTo>
                    <a:lnTo>
                      <a:pt x="7" y="21"/>
                    </a:lnTo>
                    <a:lnTo>
                      <a:pt x="0" y="14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Freeform 611"/>
              <p:cNvSpPr/>
              <p:nvPr/>
            </p:nvSpPr>
            <p:spPr bwMode="auto">
              <a:xfrm>
                <a:off x="9093201" y="1581151"/>
                <a:ext cx="30163" cy="138113"/>
              </a:xfrm>
              <a:custGeom>
                <a:avLst/>
                <a:gdLst>
                  <a:gd name="T0" fmla="*/ 10 w 19"/>
                  <a:gd name="T1" fmla="*/ 0 h 87"/>
                  <a:gd name="T2" fmla="*/ 19 w 19"/>
                  <a:gd name="T3" fmla="*/ 80 h 87"/>
                  <a:gd name="T4" fmla="*/ 12 w 19"/>
                  <a:gd name="T5" fmla="*/ 87 h 87"/>
                  <a:gd name="T6" fmla="*/ 5 w 19"/>
                  <a:gd name="T7" fmla="*/ 80 h 87"/>
                  <a:gd name="T8" fmla="*/ 0 w 19"/>
                  <a:gd name="T9" fmla="*/ 0 h 87"/>
                  <a:gd name="T10" fmla="*/ 10 w 1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7">
                    <a:moveTo>
                      <a:pt x="10" y="0"/>
                    </a:moveTo>
                    <a:lnTo>
                      <a:pt x="19" y="80"/>
                    </a:lnTo>
                    <a:lnTo>
                      <a:pt x="12" y="87"/>
                    </a:lnTo>
                    <a:lnTo>
                      <a:pt x="5" y="80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Freeform 612"/>
              <p:cNvSpPr/>
              <p:nvPr/>
            </p:nvSpPr>
            <p:spPr bwMode="auto">
              <a:xfrm>
                <a:off x="9434513" y="1787526"/>
                <a:ext cx="71438" cy="231775"/>
              </a:xfrm>
              <a:custGeom>
                <a:avLst/>
                <a:gdLst>
                  <a:gd name="T0" fmla="*/ 0 w 19"/>
                  <a:gd name="T1" fmla="*/ 0 h 62"/>
                  <a:gd name="T2" fmla="*/ 2 w 19"/>
                  <a:gd name="T3" fmla="*/ 62 h 62"/>
                  <a:gd name="T4" fmla="*/ 19 w 19"/>
                  <a:gd name="T5" fmla="*/ 62 h 62"/>
                  <a:gd name="T6" fmla="*/ 19 w 19"/>
                  <a:gd name="T7" fmla="*/ 0 h 62"/>
                  <a:gd name="T8" fmla="*/ 0 w 19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2">
                    <a:moveTo>
                      <a:pt x="0" y="0"/>
                    </a:moveTo>
                    <a:cubicBezTo>
                      <a:pt x="2" y="62"/>
                      <a:pt x="2" y="62"/>
                      <a:pt x="2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41"/>
                      <a:pt x="19" y="0"/>
                      <a:pt x="19" y="0"/>
                    </a:cubicBezTo>
                    <a:cubicBezTo>
                      <a:pt x="19" y="0"/>
                      <a:pt x="7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Freeform 613"/>
              <p:cNvSpPr/>
              <p:nvPr/>
            </p:nvSpPr>
            <p:spPr bwMode="auto">
              <a:xfrm>
                <a:off x="9390063" y="1787526"/>
                <a:ext cx="36513" cy="231775"/>
              </a:xfrm>
              <a:custGeom>
                <a:avLst/>
                <a:gdLst>
                  <a:gd name="T0" fmla="*/ 0 w 10"/>
                  <a:gd name="T1" fmla="*/ 0 h 62"/>
                  <a:gd name="T2" fmla="*/ 1 w 10"/>
                  <a:gd name="T3" fmla="*/ 62 h 62"/>
                  <a:gd name="T4" fmla="*/ 10 w 10"/>
                  <a:gd name="T5" fmla="*/ 62 h 62"/>
                  <a:gd name="T6" fmla="*/ 10 w 10"/>
                  <a:gd name="T7" fmla="*/ 0 h 62"/>
                  <a:gd name="T8" fmla="*/ 0 w 1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2">
                    <a:moveTo>
                      <a:pt x="0" y="0"/>
                    </a:moveTo>
                    <a:cubicBezTo>
                      <a:pt x="1" y="62"/>
                      <a:pt x="1" y="62"/>
                      <a:pt x="1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41"/>
                      <a:pt x="10" y="0"/>
                      <a:pt x="10" y="0"/>
                    </a:cubicBezTo>
                    <a:cubicBezTo>
                      <a:pt x="10" y="0"/>
                      <a:pt x="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Freeform 614"/>
              <p:cNvSpPr/>
              <p:nvPr/>
            </p:nvSpPr>
            <p:spPr bwMode="auto">
              <a:xfrm>
                <a:off x="9409113" y="1438276"/>
                <a:ext cx="104775" cy="120650"/>
              </a:xfrm>
              <a:custGeom>
                <a:avLst/>
                <a:gdLst>
                  <a:gd name="T0" fmla="*/ 3 w 28"/>
                  <a:gd name="T1" fmla="*/ 11 h 32"/>
                  <a:gd name="T2" fmla="*/ 8 w 28"/>
                  <a:gd name="T3" fmla="*/ 30 h 32"/>
                  <a:gd name="T4" fmla="*/ 25 w 28"/>
                  <a:gd name="T5" fmla="*/ 21 h 32"/>
                  <a:gd name="T6" fmla="*/ 20 w 28"/>
                  <a:gd name="T7" fmla="*/ 2 h 32"/>
                  <a:gd name="T8" fmla="*/ 3 w 28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3" y="11"/>
                    </a:moveTo>
                    <a:cubicBezTo>
                      <a:pt x="0" y="19"/>
                      <a:pt x="2" y="27"/>
                      <a:pt x="8" y="30"/>
                    </a:cubicBezTo>
                    <a:cubicBezTo>
                      <a:pt x="14" y="32"/>
                      <a:pt x="22" y="28"/>
                      <a:pt x="25" y="21"/>
                    </a:cubicBezTo>
                    <a:cubicBezTo>
                      <a:pt x="28" y="13"/>
                      <a:pt x="26" y="5"/>
                      <a:pt x="20" y="2"/>
                    </a:cubicBezTo>
                    <a:cubicBezTo>
                      <a:pt x="14" y="0"/>
                      <a:pt x="6" y="4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Rectangle 615"/>
              <p:cNvSpPr>
                <a:spLocks noChangeArrowheads="1"/>
              </p:cNvSpPr>
              <p:nvPr/>
            </p:nvSpPr>
            <p:spPr bwMode="auto">
              <a:xfrm>
                <a:off x="9585326" y="16700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Rectangle 616"/>
              <p:cNvSpPr>
                <a:spLocks noChangeArrowheads="1"/>
              </p:cNvSpPr>
              <p:nvPr/>
            </p:nvSpPr>
            <p:spPr bwMode="auto">
              <a:xfrm>
                <a:off x="9434513" y="17081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617"/>
              <p:cNvSpPr>
                <a:spLocks noEditPoints="1"/>
              </p:cNvSpPr>
              <p:nvPr/>
            </p:nvSpPr>
            <p:spPr bwMode="auto">
              <a:xfrm>
                <a:off x="9255126" y="1441451"/>
                <a:ext cx="330200" cy="371475"/>
              </a:xfrm>
              <a:custGeom>
                <a:avLst/>
                <a:gdLst>
                  <a:gd name="T0" fmla="*/ 88 w 88"/>
                  <a:gd name="T1" fmla="*/ 62 h 99"/>
                  <a:gd name="T2" fmla="*/ 86 w 88"/>
                  <a:gd name="T3" fmla="*/ 60 h 99"/>
                  <a:gd name="T4" fmla="*/ 84 w 88"/>
                  <a:gd name="T5" fmla="*/ 57 h 99"/>
                  <a:gd name="T6" fmla="*/ 80 w 88"/>
                  <a:gd name="T7" fmla="*/ 50 h 99"/>
                  <a:gd name="T8" fmla="*/ 72 w 88"/>
                  <a:gd name="T9" fmla="*/ 37 h 99"/>
                  <a:gd name="T10" fmla="*/ 70 w 88"/>
                  <a:gd name="T11" fmla="*/ 35 h 99"/>
                  <a:gd name="T12" fmla="*/ 69 w 88"/>
                  <a:gd name="T13" fmla="*/ 34 h 99"/>
                  <a:gd name="T14" fmla="*/ 69 w 88"/>
                  <a:gd name="T15" fmla="*/ 34 h 99"/>
                  <a:gd name="T16" fmla="*/ 57 w 88"/>
                  <a:gd name="T17" fmla="*/ 32 h 99"/>
                  <a:gd name="T18" fmla="*/ 59 w 88"/>
                  <a:gd name="T19" fmla="*/ 37 h 99"/>
                  <a:gd name="T20" fmla="*/ 55 w 88"/>
                  <a:gd name="T21" fmla="*/ 40 h 99"/>
                  <a:gd name="T22" fmla="*/ 57 w 88"/>
                  <a:gd name="T23" fmla="*/ 45 h 99"/>
                  <a:gd name="T24" fmla="*/ 48 w 88"/>
                  <a:gd name="T25" fmla="*/ 71 h 99"/>
                  <a:gd name="T26" fmla="*/ 48 w 88"/>
                  <a:gd name="T27" fmla="*/ 71 h 99"/>
                  <a:gd name="T28" fmla="*/ 48 w 88"/>
                  <a:gd name="T29" fmla="*/ 71 h 99"/>
                  <a:gd name="T30" fmla="*/ 48 w 88"/>
                  <a:gd name="T31" fmla="*/ 71 h 99"/>
                  <a:gd name="T32" fmla="*/ 48 w 88"/>
                  <a:gd name="T33" fmla="*/ 71 h 99"/>
                  <a:gd name="T34" fmla="*/ 43 w 88"/>
                  <a:gd name="T35" fmla="*/ 44 h 99"/>
                  <a:gd name="T36" fmla="*/ 45 w 88"/>
                  <a:gd name="T37" fmla="*/ 39 h 99"/>
                  <a:gd name="T38" fmla="*/ 42 w 88"/>
                  <a:gd name="T39" fmla="*/ 36 h 99"/>
                  <a:gd name="T40" fmla="*/ 45 w 88"/>
                  <a:gd name="T41" fmla="*/ 32 h 99"/>
                  <a:gd name="T42" fmla="*/ 45 w 88"/>
                  <a:gd name="T43" fmla="*/ 32 h 99"/>
                  <a:gd name="T44" fmla="*/ 43 w 88"/>
                  <a:gd name="T45" fmla="*/ 32 h 99"/>
                  <a:gd name="T46" fmla="*/ 29 w 88"/>
                  <a:gd name="T47" fmla="*/ 25 h 99"/>
                  <a:gd name="T48" fmla="*/ 14 w 88"/>
                  <a:gd name="T49" fmla="*/ 0 h 99"/>
                  <a:gd name="T50" fmla="*/ 0 w 88"/>
                  <a:gd name="T51" fmla="*/ 10 h 99"/>
                  <a:gd name="T52" fmla="*/ 16 w 88"/>
                  <a:gd name="T53" fmla="*/ 33 h 99"/>
                  <a:gd name="T54" fmla="*/ 38 w 88"/>
                  <a:gd name="T55" fmla="*/ 45 h 99"/>
                  <a:gd name="T56" fmla="*/ 33 w 88"/>
                  <a:gd name="T57" fmla="*/ 95 h 99"/>
                  <a:gd name="T58" fmla="*/ 33 w 88"/>
                  <a:gd name="T59" fmla="*/ 95 h 99"/>
                  <a:gd name="T60" fmla="*/ 68 w 88"/>
                  <a:gd name="T61" fmla="*/ 98 h 99"/>
                  <a:gd name="T62" fmla="*/ 68 w 88"/>
                  <a:gd name="T63" fmla="*/ 97 h 99"/>
                  <a:gd name="T64" fmla="*/ 68 w 88"/>
                  <a:gd name="T65" fmla="*/ 96 h 99"/>
                  <a:gd name="T66" fmla="*/ 74 w 88"/>
                  <a:gd name="T67" fmla="*/ 99 h 99"/>
                  <a:gd name="T68" fmla="*/ 87 w 88"/>
                  <a:gd name="T69" fmla="*/ 71 h 99"/>
                  <a:gd name="T70" fmla="*/ 88 w 88"/>
                  <a:gd name="T71" fmla="*/ 70 h 99"/>
                  <a:gd name="T72" fmla="*/ 88 w 88"/>
                  <a:gd name="T73" fmla="*/ 70 h 99"/>
                  <a:gd name="T74" fmla="*/ 88 w 88"/>
                  <a:gd name="T75" fmla="*/ 70 h 99"/>
                  <a:gd name="T76" fmla="*/ 88 w 88"/>
                  <a:gd name="T77" fmla="*/ 70 h 99"/>
                  <a:gd name="T78" fmla="*/ 88 w 88"/>
                  <a:gd name="T79" fmla="*/ 70 h 99"/>
                  <a:gd name="T80" fmla="*/ 88 w 88"/>
                  <a:gd name="T81" fmla="*/ 62 h 99"/>
                  <a:gd name="T82" fmla="*/ 70 w 88"/>
                  <a:gd name="T83" fmla="*/ 71 h 99"/>
                  <a:gd name="T84" fmla="*/ 70 w 88"/>
                  <a:gd name="T85" fmla="*/ 62 h 99"/>
                  <a:gd name="T86" fmla="*/ 71 w 88"/>
                  <a:gd name="T87" fmla="*/ 64 h 99"/>
                  <a:gd name="T88" fmla="*/ 72 w 88"/>
                  <a:gd name="T89" fmla="*/ 66 h 99"/>
                  <a:gd name="T90" fmla="*/ 70 w 88"/>
                  <a:gd name="T91" fmla="*/ 7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8" h="99">
                    <a:moveTo>
                      <a:pt x="88" y="62"/>
                    </a:moveTo>
                    <a:cubicBezTo>
                      <a:pt x="86" y="60"/>
                      <a:pt x="86" y="60"/>
                      <a:pt x="86" y="6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6"/>
                      <a:pt x="71" y="35"/>
                      <a:pt x="70" y="35"/>
                    </a:cubicBezTo>
                    <a:cubicBezTo>
                      <a:pt x="70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3" y="33"/>
                      <a:pt x="57" y="32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4" y="32"/>
                      <a:pt x="43" y="32"/>
                    </a:cubicBezTo>
                    <a:cubicBezTo>
                      <a:pt x="37" y="29"/>
                      <a:pt x="29" y="25"/>
                      <a:pt x="29" y="2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3"/>
                      <a:pt x="4" y="6"/>
                      <a:pt x="0" y="10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26" y="41"/>
                      <a:pt x="32" y="42"/>
                      <a:pt x="38" y="45"/>
                    </a:cubicBezTo>
                    <a:cubicBezTo>
                      <a:pt x="36" y="61"/>
                      <a:pt x="35" y="78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45" y="96"/>
                      <a:pt x="56" y="97"/>
                      <a:pt x="68" y="98"/>
                    </a:cubicBezTo>
                    <a:cubicBezTo>
                      <a:pt x="68" y="98"/>
                      <a:pt x="68" y="98"/>
                      <a:pt x="68" y="97"/>
                    </a:cubicBezTo>
                    <a:cubicBezTo>
                      <a:pt x="68" y="97"/>
                      <a:pt x="68" y="96"/>
                      <a:pt x="68" y="96"/>
                    </a:cubicBezTo>
                    <a:cubicBezTo>
                      <a:pt x="70" y="97"/>
                      <a:pt x="72" y="98"/>
                      <a:pt x="74" y="99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1"/>
                      <a:pt x="88" y="62"/>
                      <a:pt x="88" y="62"/>
                    </a:cubicBezTo>
                    <a:close/>
                    <a:moveTo>
                      <a:pt x="70" y="71"/>
                    </a:moveTo>
                    <a:cubicBezTo>
                      <a:pt x="70" y="68"/>
                      <a:pt x="70" y="65"/>
                      <a:pt x="70" y="62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2" y="66"/>
                      <a:pt x="72" y="66"/>
                      <a:pt x="72" y="66"/>
                    </a:cubicBezTo>
                    <a:lnTo>
                      <a:pt x="70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618"/>
              <p:cNvSpPr/>
              <p:nvPr/>
            </p:nvSpPr>
            <p:spPr bwMode="auto">
              <a:xfrm>
                <a:off x="9434513" y="1562101"/>
                <a:ext cx="19050" cy="33338"/>
              </a:xfrm>
              <a:custGeom>
                <a:avLst/>
                <a:gdLst>
                  <a:gd name="T0" fmla="*/ 5 w 12"/>
                  <a:gd name="T1" fmla="*/ 0 h 21"/>
                  <a:gd name="T2" fmla="*/ 0 w 12"/>
                  <a:gd name="T3" fmla="*/ 12 h 21"/>
                  <a:gd name="T4" fmla="*/ 5 w 12"/>
                  <a:gd name="T5" fmla="*/ 21 h 21"/>
                  <a:gd name="T6" fmla="*/ 12 w 12"/>
                  <a:gd name="T7" fmla="*/ 12 h 21"/>
                  <a:gd name="T8" fmla="*/ 12 w 12"/>
                  <a:gd name="T9" fmla="*/ 0 h 21"/>
                  <a:gd name="T10" fmla="*/ 5 w 1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1">
                    <a:moveTo>
                      <a:pt x="5" y="0"/>
                    </a:moveTo>
                    <a:lnTo>
                      <a:pt x="0" y="12"/>
                    </a:lnTo>
                    <a:lnTo>
                      <a:pt x="5" y="21"/>
                    </a:lnTo>
                    <a:lnTo>
                      <a:pt x="12" y="12"/>
                    </a:lnTo>
                    <a:lnTo>
                      <a:pt x="1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619"/>
              <p:cNvSpPr/>
              <p:nvPr/>
            </p:nvSpPr>
            <p:spPr bwMode="auto">
              <a:xfrm>
                <a:off x="9423401" y="1584326"/>
                <a:ext cx="26988" cy="134938"/>
              </a:xfrm>
              <a:custGeom>
                <a:avLst/>
                <a:gdLst>
                  <a:gd name="T0" fmla="*/ 9 w 17"/>
                  <a:gd name="T1" fmla="*/ 0 h 85"/>
                  <a:gd name="T2" fmla="*/ 0 w 17"/>
                  <a:gd name="T3" fmla="*/ 78 h 85"/>
                  <a:gd name="T4" fmla="*/ 7 w 17"/>
                  <a:gd name="T5" fmla="*/ 85 h 85"/>
                  <a:gd name="T6" fmla="*/ 12 w 17"/>
                  <a:gd name="T7" fmla="*/ 78 h 85"/>
                  <a:gd name="T8" fmla="*/ 17 w 17"/>
                  <a:gd name="T9" fmla="*/ 0 h 85"/>
                  <a:gd name="T10" fmla="*/ 9 w 17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5">
                    <a:moveTo>
                      <a:pt x="9" y="0"/>
                    </a:moveTo>
                    <a:lnTo>
                      <a:pt x="0" y="78"/>
                    </a:lnTo>
                    <a:lnTo>
                      <a:pt x="7" y="85"/>
                    </a:lnTo>
                    <a:lnTo>
                      <a:pt x="12" y="78"/>
                    </a:lnTo>
                    <a:lnTo>
                      <a:pt x="1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620"/>
              <p:cNvSpPr/>
              <p:nvPr/>
            </p:nvSpPr>
            <p:spPr bwMode="auto">
              <a:xfrm>
                <a:off x="9153526" y="1212851"/>
                <a:ext cx="220663" cy="192088"/>
              </a:xfrm>
              <a:custGeom>
                <a:avLst/>
                <a:gdLst>
                  <a:gd name="T0" fmla="*/ 32 w 59"/>
                  <a:gd name="T1" fmla="*/ 0 h 51"/>
                  <a:gd name="T2" fmla="*/ 28 w 59"/>
                  <a:gd name="T3" fmla="*/ 0 h 51"/>
                  <a:gd name="T4" fmla="*/ 5 w 59"/>
                  <a:gd name="T5" fmla="*/ 0 h 51"/>
                  <a:gd name="T6" fmla="*/ 16 w 59"/>
                  <a:gd name="T7" fmla="*/ 39 h 51"/>
                  <a:gd name="T8" fmla="*/ 26 w 59"/>
                  <a:gd name="T9" fmla="*/ 46 h 51"/>
                  <a:gd name="T10" fmla="*/ 27 w 59"/>
                  <a:gd name="T11" fmla="*/ 51 h 51"/>
                  <a:gd name="T12" fmla="*/ 30 w 59"/>
                  <a:gd name="T13" fmla="*/ 49 h 51"/>
                  <a:gd name="T14" fmla="*/ 33 w 59"/>
                  <a:gd name="T15" fmla="*/ 51 h 51"/>
                  <a:gd name="T16" fmla="*/ 33 w 59"/>
                  <a:gd name="T17" fmla="*/ 46 h 51"/>
                  <a:gd name="T18" fmla="*/ 44 w 59"/>
                  <a:gd name="T19" fmla="*/ 39 h 51"/>
                  <a:gd name="T20" fmla="*/ 55 w 59"/>
                  <a:gd name="T21" fmla="*/ 0 h 51"/>
                  <a:gd name="T22" fmla="*/ 32 w 59"/>
                  <a:gd name="T2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1">
                    <a:moveTo>
                      <a:pt x="32" y="0"/>
                    </a:moveTo>
                    <a:cubicBezTo>
                      <a:pt x="30" y="0"/>
                      <a:pt x="29" y="0"/>
                      <a:pt x="28" y="0"/>
                    </a:cubicBezTo>
                    <a:cubicBezTo>
                      <a:pt x="20" y="0"/>
                      <a:pt x="12" y="0"/>
                      <a:pt x="5" y="0"/>
                    </a:cubicBezTo>
                    <a:cubicBezTo>
                      <a:pt x="6" y="0"/>
                      <a:pt x="0" y="31"/>
                      <a:pt x="16" y="39"/>
                    </a:cubicBezTo>
                    <a:cubicBezTo>
                      <a:pt x="23" y="42"/>
                      <a:pt x="26" y="44"/>
                      <a:pt x="26" y="46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8" y="50"/>
                      <a:pt x="29" y="50"/>
                      <a:pt x="30" y="49"/>
                    </a:cubicBezTo>
                    <a:cubicBezTo>
                      <a:pt x="31" y="50"/>
                      <a:pt x="32" y="50"/>
                      <a:pt x="33" y="51"/>
                    </a:cubicBezTo>
                    <a:cubicBezTo>
                      <a:pt x="33" y="51"/>
                      <a:pt x="33" y="50"/>
                      <a:pt x="33" y="46"/>
                    </a:cubicBezTo>
                    <a:cubicBezTo>
                      <a:pt x="34" y="44"/>
                      <a:pt x="37" y="42"/>
                      <a:pt x="44" y="39"/>
                    </a:cubicBezTo>
                    <a:cubicBezTo>
                      <a:pt x="59" y="31"/>
                      <a:pt x="53" y="0"/>
                      <a:pt x="55" y="0"/>
                    </a:cubicBezTo>
                    <a:cubicBezTo>
                      <a:pt x="47" y="0"/>
                      <a:pt x="39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621"/>
              <p:cNvSpPr/>
              <p:nvPr/>
            </p:nvSpPr>
            <p:spPr bwMode="auto">
              <a:xfrm>
                <a:off x="9186863" y="1358901"/>
                <a:ext cx="153988" cy="106363"/>
              </a:xfrm>
              <a:custGeom>
                <a:avLst/>
                <a:gdLst>
                  <a:gd name="T0" fmla="*/ 38 w 41"/>
                  <a:gd name="T1" fmla="*/ 24 h 28"/>
                  <a:gd name="T2" fmla="*/ 31 w 41"/>
                  <a:gd name="T3" fmla="*/ 20 h 28"/>
                  <a:gd name="T4" fmla="*/ 26 w 41"/>
                  <a:gd name="T5" fmla="*/ 14 h 28"/>
                  <a:gd name="T6" fmla="*/ 25 w 41"/>
                  <a:gd name="T7" fmla="*/ 0 h 28"/>
                  <a:gd name="T8" fmla="*/ 21 w 41"/>
                  <a:gd name="T9" fmla="*/ 2 h 28"/>
                  <a:gd name="T10" fmla="*/ 17 w 41"/>
                  <a:gd name="T11" fmla="*/ 0 h 28"/>
                  <a:gd name="T12" fmla="*/ 16 w 41"/>
                  <a:gd name="T13" fmla="*/ 14 h 28"/>
                  <a:gd name="T14" fmla="*/ 11 w 41"/>
                  <a:gd name="T15" fmla="*/ 20 h 28"/>
                  <a:gd name="T16" fmla="*/ 3 w 41"/>
                  <a:gd name="T17" fmla="*/ 24 h 28"/>
                  <a:gd name="T18" fmla="*/ 0 w 41"/>
                  <a:gd name="T19" fmla="*/ 26 h 28"/>
                  <a:gd name="T20" fmla="*/ 41 w 41"/>
                  <a:gd name="T21" fmla="*/ 26 h 28"/>
                  <a:gd name="T22" fmla="*/ 38 w 41"/>
                  <a:gd name="T2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28">
                    <a:moveTo>
                      <a:pt x="38" y="24"/>
                    </a:moveTo>
                    <a:cubicBezTo>
                      <a:pt x="35" y="23"/>
                      <a:pt x="31" y="21"/>
                      <a:pt x="31" y="20"/>
                    </a:cubicBezTo>
                    <a:cubicBezTo>
                      <a:pt x="31" y="18"/>
                      <a:pt x="27" y="17"/>
                      <a:pt x="26" y="14"/>
                    </a:cubicBezTo>
                    <a:cubicBezTo>
                      <a:pt x="25" y="11"/>
                      <a:pt x="25" y="0"/>
                      <a:pt x="25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11"/>
                      <a:pt x="16" y="14"/>
                    </a:cubicBezTo>
                    <a:cubicBezTo>
                      <a:pt x="15" y="17"/>
                      <a:pt x="11" y="18"/>
                      <a:pt x="11" y="20"/>
                    </a:cubicBezTo>
                    <a:cubicBezTo>
                      <a:pt x="11" y="21"/>
                      <a:pt x="6" y="23"/>
                      <a:pt x="3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41" y="28"/>
                      <a:pt x="41" y="26"/>
                    </a:cubicBezTo>
                    <a:cubicBezTo>
                      <a:pt x="41" y="25"/>
                      <a:pt x="41" y="24"/>
                      <a:pt x="3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Rectangle 622"/>
              <p:cNvSpPr>
                <a:spLocks noChangeArrowheads="1"/>
              </p:cNvSpPr>
              <p:nvPr/>
            </p:nvSpPr>
            <p:spPr bwMode="auto">
              <a:xfrm>
                <a:off x="9186863" y="1457326"/>
                <a:ext cx="1539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Rectangle 623"/>
              <p:cNvSpPr>
                <a:spLocks noChangeArrowheads="1"/>
              </p:cNvSpPr>
              <p:nvPr/>
            </p:nvSpPr>
            <p:spPr bwMode="auto">
              <a:xfrm>
                <a:off x="9183688" y="1476376"/>
                <a:ext cx="160338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624"/>
              <p:cNvSpPr>
                <a:spLocks noEditPoints="1"/>
              </p:cNvSpPr>
              <p:nvPr/>
            </p:nvSpPr>
            <p:spPr bwMode="auto">
              <a:xfrm>
                <a:off x="9120188" y="1228726"/>
                <a:ext cx="231775" cy="112713"/>
              </a:xfrm>
              <a:custGeom>
                <a:avLst/>
                <a:gdLst>
                  <a:gd name="T0" fmla="*/ 28 w 62"/>
                  <a:gd name="T1" fmla="*/ 30 h 30"/>
                  <a:gd name="T2" fmla="*/ 1 w 62"/>
                  <a:gd name="T3" fmla="*/ 9 h 30"/>
                  <a:gd name="T4" fmla="*/ 1 w 62"/>
                  <a:gd name="T5" fmla="*/ 2 h 30"/>
                  <a:gd name="T6" fmla="*/ 7 w 62"/>
                  <a:gd name="T7" fmla="*/ 0 h 30"/>
                  <a:gd name="T8" fmla="*/ 8 w 62"/>
                  <a:gd name="T9" fmla="*/ 0 h 30"/>
                  <a:gd name="T10" fmla="*/ 39 w 62"/>
                  <a:gd name="T11" fmla="*/ 0 h 30"/>
                  <a:gd name="T12" fmla="*/ 62 w 62"/>
                  <a:gd name="T13" fmla="*/ 0 h 30"/>
                  <a:gd name="T14" fmla="*/ 62 w 62"/>
                  <a:gd name="T15" fmla="*/ 2 h 30"/>
                  <a:gd name="T16" fmla="*/ 62 w 62"/>
                  <a:gd name="T17" fmla="*/ 3 h 30"/>
                  <a:gd name="T18" fmla="*/ 32 w 62"/>
                  <a:gd name="T19" fmla="*/ 30 h 30"/>
                  <a:gd name="T20" fmla="*/ 28 w 62"/>
                  <a:gd name="T21" fmla="*/ 30 h 30"/>
                  <a:gd name="T22" fmla="*/ 7 w 62"/>
                  <a:gd name="T23" fmla="*/ 4 h 30"/>
                  <a:gd name="T24" fmla="*/ 5 w 62"/>
                  <a:gd name="T25" fmla="*/ 5 h 30"/>
                  <a:gd name="T26" fmla="*/ 5 w 62"/>
                  <a:gd name="T27" fmla="*/ 7 h 30"/>
                  <a:gd name="T28" fmla="*/ 5 w 62"/>
                  <a:gd name="T29" fmla="*/ 8 h 30"/>
                  <a:gd name="T30" fmla="*/ 28 w 62"/>
                  <a:gd name="T31" fmla="*/ 26 h 30"/>
                  <a:gd name="T32" fmla="*/ 31 w 62"/>
                  <a:gd name="T33" fmla="*/ 25 h 30"/>
                  <a:gd name="T34" fmla="*/ 31 w 62"/>
                  <a:gd name="T35" fmla="*/ 25 h 30"/>
                  <a:gd name="T36" fmla="*/ 32 w 62"/>
                  <a:gd name="T37" fmla="*/ 25 h 30"/>
                  <a:gd name="T38" fmla="*/ 57 w 62"/>
                  <a:gd name="T39" fmla="*/ 4 h 30"/>
                  <a:gd name="T40" fmla="*/ 39 w 62"/>
                  <a:gd name="T41" fmla="*/ 4 h 30"/>
                  <a:gd name="T42" fmla="*/ 8 w 62"/>
                  <a:gd name="T43" fmla="*/ 4 h 30"/>
                  <a:gd name="T44" fmla="*/ 7 w 62"/>
                  <a:gd name="T4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2" h="30">
                    <a:moveTo>
                      <a:pt x="28" y="30"/>
                    </a:moveTo>
                    <a:cubicBezTo>
                      <a:pt x="14" y="30"/>
                      <a:pt x="4" y="22"/>
                      <a:pt x="1" y="9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3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2" y="3"/>
                      <a:pt x="62" y="3"/>
                    </a:cubicBezTo>
                    <a:cubicBezTo>
                      <a:pt x="61" y="23"/>
                      <a:pt x="45" y="30"/>
                      <a:pt x="32" y="30"/>
                    </a:cubicBezTo>
                    <a:cubicBezTo>
                      <a:pt x="30" y="30"/>
                      <a:pt x="29" y="30"/>
                      <a:pt x="28" y="30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6" y="5"/>
                      <a:pt x="5" y="5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9"/>
                      <a:pt x="17" y="26"/>
                      <a:pt x="28" y="26"/>
                    </a:cubicBezTo>
                    <a:cubicBezTo>
                      <a:pt x="29" y="26"/>
                      <a:pt x="30" y="26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43" y="25"/>
                      <a:pt x="55" y="20"/>
                      <a:pt x="57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625"/>
              <p:cNvSpPr>
                <a:spLocks noEditPoints="1"/>
              </p:cNvSpPr>
              <p:nvPr/>
            </p:nvSpPr>
            <p:spPr bwMode="auto">
              <a:xfrm>
                <a:off x="9178926" y="1228726"/>
                <a:ext cx="233363" cy="112713"/>
              </a:xfrm>
              <a:custGeom>
                <a:avLst/>
                <a:gdLst>
                  <a:gd name="T0" fmla="*/ 33 w 62"/>
                  <a:gd name="T1" fmla="*/ 30 h 30"/>
                  <a:gd name="T2" fmla="*/ 30 w 62"/>
                  <a:gd name="T3" fmla="*/ 30 h 30"/>
                  <a:gd name="T4" fmla="*/ 0 w 62"/>
                  <a:gd name="T5" fmla="*/ 3 h 30"/>
                  <a:gd name="T6" fmla="*/ 0 w 62"/>
                  <a:gd name="T7" fmla="*/ 2 h 30"/>
                  <a:gd name="T8" fmla="*/ 0 w 62"/>
                  <a:gd name="T9" fmla="*/ 0 h 30"/>
                  <a:gd name="T10" fmla="*/ 22 w 62"/>
                  <a:gd name="T11" fmla="*/ 0 h 30"/>
                  <a:gd name="T12" fmla="*/ 54 w 62"/>
                  <a:gd name="T13" fmla="*/ 0 h 30"/>
                  <a:gd name="T14" fmla="*/ 54 w 62"/>
                  <a:gd name="T15" fmla="*/ 0 h 30"/>
                  <a:gd name="T16" fmla="*/ 60 w 62"/>
                  <a:gd name="T17" fmla="*/ 2 h 30"/>
                  <a:gd name="T18" fmla="*/ 61 w 62"/>
                  <a:gd name="T19" fmla="*/ 9 h 30"/>
                  <a:gd name="T20" fmla="*/ 33 w 62"/>
                  <a:gd name="T21" fmla="*/ 30 h 30"/>
                  <a:gd name="T22" fmla="*/ 30 w 62"/>
                  <a:gd name="T23" fmla="*/ 25 h 30"/>
                  <a:gd name="T24" fmla="*/ 30 w 62"/>
                  <a:gd name="T25" fmla="*/ 25 h 30"/>
                  <a:gd name="T26" fmla="*/ 33 w 62"/>
                  <a:gd name="T27" fmla="*/ 26 h 30"/>
                  <a:gd name="T28" fmla="*/ 56 w 62"/>
                  <a:gd name="T29" fmla="*/ 8 h 30"/>
                  <a:gd name="T30" fmla="*/ 56 w 62"/>
                  <a:gd name="T31" fmla="*/ 7 h 30"/>
                  <a:gd name="T32" fmla="*/ 56 w 62"/>
                  <a:gd name="T33" fmla="*/ 5 h 30"/>
                  <a:gd name="T34" fmla="*/ 54 w 62"/>
                  <a:gd name="T35" fmla="*/ 4 h 30"/>
                  <a:gd name="T36" fmla="*/ 54 w 62"/>
                  <a:gd name="T37" fmla="*/ 4 h 30"/>
                  <a:gd name="T38" fmla="*/ 22 w 62"/>
                  <a:gd name="T39" fmla="*/ 4 h 30"/>
                  <a:gd name="T40" fmla="*/ 5 w 62"/>
                  <a:gd name="T41" fmla="*/ 4 h 30"/>
                  <a:gd name="T42" fmla="*/ 30 w 62"/>
                  <a:gd name="T43" fmla="*/ 25 h 30"/>
                  <a:gd name="T44" fmla="*/ 30 w 62"/>
                  <a:gd name="T45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2" h="30">
                    <a:moveTo>
                      <a:pt x="33" y="30"/>
                    </a:moveTo>
                    <a:cubicBezTo>
                      <a:pt x="32" y="30"/>
                      <a:pt x="31" y="30"/>
                      <a:pt x="30" y="30"/>
                    </a:cubicBezTo>
                    <a:cubicBezTo>
                      <a:pt x="16" y="30"/>
                      <a:pt x="1" y="2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8" y="0"/>
                      <a:pt x="60" y="2"/>
                    </a:cubicBezTo>
                    <a:cubicBezTo>
                      <a:pt x="61" y="3"/>
                      <a:pt x="62" y="5"/>
                      <a:pt x="61" y="9"/>
                    </a:cubicBezTo>
                    <a:cubicBezTo>
                      <a:pt x="58" y="22"/>
                      <a:pt x="47" y="30"/>
                      <a:pt x="33" y="30"/>
                    </a:cubicBezTo>
                    <a:close/>
                    <a:moveTo>
                      <a:pt x="30" y="25"/>
                    </a:move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6"/>
                      <a:pt x="32" y="26"/>
                      <a:pt x="33" y="26"/>
                    </a:cubicBezTo>
                    <a:cubicBezTo>
                      <a:pt x="45" y="26"/>
                      <a:pt x="54" y="19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6"/>
                      <a:pt x="57" y="6"/>
                      <a:pt x="56" y="5"/>
                    </a:cubicBezTo>
                    <a:cubicBezTo>
                      <a:pt x="56" y="5"/>
                      <a:pt x="55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20"/>
                      <a:pt x="19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7820999" y="2535287"/>
            <a:ext cx="1076720" cy="1202078"/>
            <a:chOff x="6871526" y="2181209"/>
            <a:chExt cx="1309422" cy="1461873"/>
          </a:xfrm>
        </p:grpSpPr>
        <p:sp>
          <p:nvSpPr>
            <p:cNvPr id="166" name="Freeform 1"/>
            <p:cNvSpPr/>
            <p:nvPr/>
          </p:nvSpPr>
          <p:spPr bwMode="auto">
            <a:xfrm>
              <a:off x="6871526" y="2225635"/>
              <a:ext cx="1258975" cy="1417447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rgbClr val="F4D35B"/>
            </a:solidFill>
            <a:ln w="25400">
              <a:solidFill>
                <a:srgbClr val="C8141D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b="1" dirty="0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2"/>
            <p:cNvSpPr/>
            <p:nvPr/>
          </p:nvSpPr>
          <p:spPr bwMode="auto">
            <a:xfrm>
              <a:off x="7721945" y="2181209"/>
              <a:ext cx="459003" cy="516779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 b="1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7830151" y="2320957"/>
              <a:ext cx="242592" cy="237270"/>
              <a:chOff x="8905875" y="4843463"/>
              <a:chExt cx="723900" cy="708025"/>
            </a:xfrm>
            <a:solidFill>
              <a:srgbClr val="C8141D"/>
            </a:solidFill>
          </p:grpSpPr>
          <p:sp>
            <p:nvSpPr>
              <p:cNvPr id="169" name="Freeform 797"/>
              <p:cNvSpPr/>
              <p:nvPr/>
            </p:nvSpPr>
            <p:spPr bwMode="auto">
              <a:xfrm>
                <a:off x="8905875" y="4843463"/>
                <a:ext cx="723900" cy="465138"/>
              </a:xfrm>
              <a:custGeom>
                <a:avLst/>
                <a:gdLst>
                  <a:gd name="T0" fmla="*/ 193 w 193"/>
                  <a:gd name="T1" fmla="*/ 84 h 124"/>
                  <a:gd name="T2" fmla="*/ 153 w 193"/>
                  <a:gd name="T3" fmla="*/ 44 h 124"/>
                  <a:gd name="T4" fmla="*/ 141 w 193"/>
                  <a:gd name="T5" fmla="*/ 46 h 124"/>
                  <a:gd name="T6" fmla="*/ 91 w 193"/>
                  <a:gd name="T7" fmla="*/ 0 h 124"/>
                  <a:gd name="T8" fmla="*/ 40 w 193"/>
                  <a:gd name="T9" fmla="*/ 51 h 124"/>
                  <a:gd name="T10" fmla="*/ 41 w 193"/>
                  <a:gd name="T11" fmla="*/ 61 h 124"/>
                  <a:gd name="T12" fmla="*/ 31 w 193"/>
                  <a:gd name="T13" fmla="*/ 61 h 124"/>
                  <a:gd name="T14" fmla="*/ 0 w 193"/>
                  <a:gd name="T15" fmla="*/ 92 h 124"/>
                  <a:gd name="T16" fmla="*/ 31 w 193"/>
                  <a:gd name="T17" fmla="*/ 124 h 124"/>
                  <a:gd name="T18" fmla="*/ 157 w 193"/>
                  <a:gd name="T19" fmla="*/ 124 h 124"/>
                  <a:gd name="T20" fmla="*/ 180 w 193"/>
                  <a:gd name="T21" fmla="*/ 113 h 124"/>
                  <a:gd name="T22" fmla="*/ 193 w 193"/>
                  <a:gd name="T23" fmla="*/ 8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124">
                    <a:moveTo>
                      <a:pt x="193" y="84"/>
                    </a:moveTo>
                    <a:cubicBezTo>
                      <a:pt x="193" y="62"/>
                      <a:pt x="176" y="44"/>
                      <a:pt x="153" y="44"/>
                    </a:cubicBezTo>
                    <a:cubicBezTo>
                      <a:pt x="149" y="44"/>
                      <a:pt x="145" y="44"/>
                      <a:pt x="141" y="46"/>
                    </a:cubicBezTo>
                    <a:cubicBezTo>
                      <a:pt x="139" y="20"/>
                      <a:pt x="117" y="0"/>
                      <a:pt x="91" y="0"/>
                    </a:cubicBezTo>
                    <a:cubicBezTo>
                      <a:pt x="62" y="0"/>
                      <a:pt x="40" y="23"/>
                      <a:pt x="40" y="51"/>
                    </a:cubicBezTo>
                    <a:cubicBezTo>
                      <a:pt x="40" y="54"/>
                      <a:pt x="40" y="57"/>
                      <a:pt x="4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4" y="61"/>
                      <a:pt x="0" y="75"/>
                      <a:pt x="0" y="92"/>
                    </a:cubicBezTo>
                    <a:cubicBezTo>
                      <a:pt x="0" y="109"/>
                      <a:pt x="14" y="124"/>
                      <a:pt x="31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66" y="124"/>
                      <a:pt x="175" y="120"/>
                      <a:pt x="180" y="113"/>
                    </a:cubicBezTo>
                    <a:cubicBezTo>
                      <a:pt x="188" y="106"/>
                      <a:pt x="193" y="95"/>
                      <a:pt x="19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798"/>
              <p:cNvSpPr/>
              <p:nvPr/>
            </p:nvSpPr>
            <p:spPr bwMode="auto">
              <a:xfrm>
                <a:off x="9097963" y="5443538"/>
                <a:ext cx="339725" cy="107950"/>
              </a:xfrm>
              <a:custGeom>
                <a:avLst/>
                <a:gdLst>
                  <a:gd name="T0" fmla="*/ 46 w 91"/>
                  <a:gd name="T1" fmla="*/ 29 h 29"/>
                  <a:gd name="T2" fmla="*/ 0 w 91"/>
                  <a:gd name="T3" fmla="*/ 10 h 29"/>
                  <a:gd name="T4" fmla="*/ 11 w 91"/>
                  <a:gd name="T5" fmla="*/ 0 h 29"/>
                  <a:gd name="T6" fmla="*/ 80 w 91"/>
                  <a:gd name="T7" fmla="*/ 0 h 29"/>
                  <a:gd name="T8" fmla="*/ 91 w 91"/>
                  <a:gd name="T9" fmla="*/ 10 h 29"/>
                  <a:gd name="T10" fmla="*/ 46 w 91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9">
                    <a:moveTo>
                      <a:pt x="46" y="29"/>
                    </a:moveTo>
                    <a:cubicBezTo>
                      <a:pt x="29" y="29"/>
                      <a:pt x="13" y="23"/>
                      <a:pt x="0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0" y="19"/>
                      <a:pt x="61" y="19"/>
                      <a:pt x="80" y="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78" y="23"/>
                      <a:pt x="62" y="29"/>
                      <a:pt x="4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799"/>
              <p:cNvSpPr/>
              <p:nvPr/>
            </p:nvSpPr>
            <p:spPr bwMode="auto">
              <a:xfrm>
                <a:off x="9175750" y="5364163"/>
                <a:ext cx="184150" cy="79375"/>
              </a:xfrm>
              <a:custGeom>
                <a:avLst/>
                <a:gdLst>
                  <a:gd name="T0" fmla="*/ 25 w 49"/>
                  <a:gd name="T1" fmla="*/ 21 h 21"/>
                  <a:gd name="T2" fmla="*/ 0 w 49"/>
                  <a:gd name="T3" fmla="*/ 11 h 21"/>
                  <a:gd name="T4" fmla="*/ 10 w 49"/>
                  <a:gd name="T5" fmla="*/ 0 h 21"/>
                  <a:gd name="T6" fmla="*/ 39 w 49"/>
                  <a:gd name="T7" fmla="*/ 0 h 21"/>
                  <a:gd name="T8" fmla="*/ 49 w 49"/>
                  <a:gd name="T9" fmla="*/ 11 h 21"/>
                  <a:gd name="T10" fmla="*/ 25 w 4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1">
                    <a:moveTo>
                      <a:pt x="25" y="21"/>
                    </a:moveTo>
                    <a:cubicBezTo>
                      <a:pt x="16" y="21"/>
                      <a:pt x="7" y="17"/>
                      <a:pt x="0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8"/>
                      <a:pt x="31" y="8"/>
                      <a:pt x="3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7"/>
                      <a:pt x="34" y="21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5597846" y="2591534"/>
            <a:ext cx="1026337" cy="1145831"/>
            <a:chOff x="5069663" y="2535969"/>
            <a:chExt cx="1309420" cy="1461872"/>
          </a:xfrm>
        </p:grpSpPr>
        <p:sp>
          <p:nvSpPr>
            <p:cNvPr id="173" name="Freeform 1"/>
            <p:cNvSpPr/>
            <p:nvPr/>
          </p:nvSpPr>
          <p:spPr bwMode="auto">
            <a:xfrm>
              <a:off x="5069663" y="2580394"/>
              <a:ext cx="1258975" cy="1417447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rgbClr val="F4D35B"/>
            </a:solidFill>
            <a:ln w="25400">
              <a:solidFill>
                <a:srgbClr val="C8141D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b="1" dirty="0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2"/>
            <p:cNvSpPr/>
            <p:nvPr/>
          </p:nvSpPr>
          <p:spPr bwMode="auto">
            <a:xfrm>
              <a:off x="5920080" y="2535969"/>
              <a:ext cx="459003" cy="516779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 b="1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064324" y="2661764"/>
              <a:ext cx="170517" cy="265188"/>
              <a:chOff x="4278313" y="6613525"/>
              <a:chExt cx="503238" cy="782638"/>
            </a:xfrm>
            <a:solidFill>
              <a:srgbClr val="0060BF"/>
            </a:solidFill>
          </p:grpSpPr>
          <p:sp>
            <p:nvSpPr>
              <p:cNvPr id="176" name="Freeform 913"/>
              <p:cNvSpPr>
                <a:spLocks noEditPoints="1"/>
              </p:cNvSpPr>
              <p:nvPr/>
            </p:nvSpPr>
            <p:spPr bwMode="auto">
              <a:xfrm>
                <a:off x="4278313" y="6613525"/>
                <a:ext cx="503238" cy="782638"/>
              </a:xfrm>
              <a:custGeom>
                <a:avLst/>
                <a:gdLst>
                  <a:gd name="T0" fmla="*/ 67 w 134"/>
                  <a:gd name="T1" fmla="*/ 0 h 209"/>
                  <a:gd name="T2" fmla="*/ 0 w 134"/>
                  <a:gd name="T3" fmla="*/ 74 h 209"/>
                  <a:gd name="T4" fmla="*/ 31 w 134"/>
                  <a:gd name="T5" fmla="*/ 163 h 209"/>
                  <a:gd name="T6" fmla="*/ 51 w 134"/>
                  <a:gd name="T7" fmla="*/ 169 h 209"/>
                  <a:gd name="T8" fmla="*/ 31 w 134"/>
                  <a:gd name="T9" fmla="*/ 175 h 209"/>
                  <a:gd name="T10" fmla="*/ 34 w 134"/>
                  <a:gd name="T11" fmla="*/ 180 h 209"/>
                  <a:gd name="T12" fmla="*/ 31 w 134"/>
                  <a:gd name="T13" fmla="*/ 185 h 209"/>
                  <a:gd name="T14" fmla="*/ 34 w 134"/>
                  <a:gd name="T15" fmla="*/ 190 h 209"/>
                  <a:gd name="T16" fmla="*/ 47 w 134"/>
                  <a:gd name="T17" fmla="*/ 203 h 209"/>
                  <a:gd name="T18" fmla="*/ 78 w 134"/>
                  <a:gd name="T19" fmla="*/ 209 h 209"/>
                  <a:gd name="T20" fmla="*/ 102 w 134"/>
                  <a:gd name="T21" fmla="*/ 190 h 209"/>
                  <a:gd name="T22" fmla="*/ 100 w 134"/>
                  <a:gd name="T23" fmla="*/ 185 h 209"/>
                  <a:gd name="T24" fmla="*/ 102 w 134"/>
                  <a:gd name="T25" fmla="*/ 180 h 209"/>
                  <a:gd name="T26" fmla="*/ 100 w 134"/>
                  <a:gd name="T27" fmla="*/ 175 h 209"/>
                  <a:gd name="T28" fmla="*/ 102 w 134"/>
                  <a:gd name="T29" fmla="*/ 169 h 209"/>
                  <a:gd name="T30" fmla="*/ 84 w 134"/>
                  <a:gd name="T31" fmla="*/ 163 h 209"/>
                  <a:gd name="T32" fmla="*/ 107 w 134"/>
                  <a:gd name="T33" fmla="*/ 134 h 209"/>
                  <a:gd name="T34" fmla="*/ 134 w 134"/>
                  <a:gd name="T35" fmla="*/ 68 h 209"/>
                  <a:gd name="T36" fmla="*/ 68 w 134"/>
                  <a:gd name="T37" fmla="*/ 118 h 209"/>
                  <a:gd name="T38" fmla="*/ 66 w 134"/>
                  <a:gd name="T39" fmla="*/ 152 h 209"/>
                  <a:gd name="T40" fmla="*/ 66 w 134"/>
                  <a:gd name="T41" fmla="*/ 169 h 209"/>
                  <a:gd name="T42" fmla="*/ 69 w 134"/>
                  <a:gd name="T43" fmla="*/ 163 h 209"/>
                  <a:gd name="T44" fmla="*/ 66 w 134"/>
                  <a:gd name="T45" fmla="*/ 169 h 209"/>
                  <a:gd name="T46" fmla="*/ 122 w 134"/>
                  <a:gd name="T47" fmla="*/ 78 h 209"/>
                  <a:gd name="T48" fmla="*/ 98 w 134"/>
                  <a:gd name="T49" fmla="*/ 126 h 209"/>
                  <a:gd name="T50" fmla="*/ 85 w 134"/>
                  <a:gd name="T51" fmla="*/ 152 h 209"/>
                  <a:gd name="T52" fmla="*/ 85 w 134"/>
                  <a:gd name="T53" fmla="*/ 118 h 209"/>
                  <a:gd name="T54" fmla="*/ 86 w 134"/>
                  <a:gd name="T55" fmla="*/ 118 h 209"/>
                  <a:gd name="T56" fmla="*/ 89 w 134"/>
                  <a:gd name="T57" fmla="*/ 66 h 209"/>
                  <a:gd name="T58" fmla="*/ 76 w 134"/>
                  <a:gd name="T59" fmla="*/ 59 h 209"/>
                  <a:gd name="T60" fmla="*/ 81 w 134"/>
                  <a:gd name="T61" fmla="*/ 63 h 209"/>
                  <a:gd name="T62" fmla="*/ 78 w 134"/>
                  <a:gd name="T63" fmla="*/ 71 h 209"/>
                  <a:gd name="T64" fmla="*/ 70 w 134"/>
                  <a:gd name="T65" fmla="*/ 65 h 209"/>
                  <a:gd name="T66" fmla="*/ 69 w 134"/>
                  <a:gd name="T67" fmla="*/ 59 h 209"/>
                  <a:gd name="T68" fmla="*/ 63 w 134"/>
                  <a:gd name="T69" fmla="*/ 64 h 209"/>
                  <a:gd name="T70" fmla="*/ 63 w 134"/>
                  <a:gd name="T71" fmla="*/ 87 h 209"/>
                  <a:gd name="T72" fmla="*/ 58 w 134"/>
                  <a:gd name="T73" fmla="*/ 66 h 209"/>
                  <a:gd name="T74" fmla="*/ 57 w 134"/>
                  <a:gd name="T75" fmla="*/ 59 h 209"/>
                  <a:gd name="T76" fmla="*/ 51 w 134"/>
                  <a:gd name="T77" fmla="*/ 60 h 209"/>
                  <a:gd name="T78" fmla="*/ 41 w 134"/>
                  <a:gd name="T79" fmla="*/ 117 h 209"/>
                  <a:gd name="T80" fmla="*/ 48 w 134"/>
                  <a:gd name="T81" fmla="*/ 118 h 209"/>
                  <a:gd name="T82" fmla="*/ 49 w 134"/>
                  <a:gd name="T83" fmla="*/ 118 h 209"/>
                  <a:gd name="T84" fmla="*/ 43 w 134"/>
                  <a:gd name="T85" fmla="*/ 152 h 209"/>
                  <a:gd name="T86" fmla="*/ 12 w 134"/>
                  <a:gd name="T87" fmla="*/ 78 h 209"/>
                  <a:gd name="T88" fmla="*/ 11 w 134"/>
                  <a:gd name="T89" fmla="*/ 70 h 209"/>
                  <a:gd name="T90" fmla="*/ 67 w 134"/>
                  <a:gd name="T91" fmla="*/ 12 h 209"/>
                  <a:gd name="T92" fmla="*/ 122 w 134"/>
                  <a:gd name="T93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4" h="209">
                    <a:moveTo>
                      <a:pt x="134" y="68"/>
                    </a:moveTo>
                    <a:cubicBezTo>
                      <a:pt x="134" y="30"/>
                      <a:pt x="104" y="0"/>
                      <a:pt x="67" y="0"/>
                    </a:cubicBezTo>
                    <a:cubicBezTo>
                      <a:pt x="30" y="0"/>
                      <a:pt x="0" y="30"/>
                      <a:pt x="0" y="68"/>
                    </a:cubicBezTo>
                    <a:cubicBezTo>
                      <a:pt x="0" y="70"/>
                      <a:pt x="0" y="72"/>
                      <a:pt x="0" y="74"/>
                    </a:cubicBezTo>
                    <a:cubicBezTo>
                      <a:pt x="0" y="75"/>
                      <a:pt x="1" y="101"/>
                      <a:pt x="27" y="134"/>
                    </a:cubicBezTo>
                    <a:cubicBezTo>
                      <a:pt x="34" y="143"/>
                      <a:pt x="31" y="163"/>
                      <a:pt x="31" y="163"/>
                    </a:cubicBezTo>
                    <a:cubicBezTo>
                      <a:pt x="37" y="163"/>
                      <a:pt x="44" y="163"/>
                      <a:pt x="51" y="163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75"/>
                      <a:pt x="31" y="175"/>
                      <a:pt x="31" y="175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4" y="180"/>
                      <a:pt x="34" y="180"/>
                      <a:pt x="34" y="180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4" y="190"/>
                      <a:pt x="34" y="190"/>
                      <a:pt x="34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7"/>
                      <a:pt x="38" y="203"/>
                      <a:pt x="47" y="203"/>
                    </a:cubicBezTo>
                    <a:cubicBezTo>
                      <a:pt x="48" y="207"/>
                      <a:pt x="52" y="209"/>
                      <a:pt x="56" y="209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82" y="209"/>
                      <a:pt x="86" y="207"/>
                      <a:pt x="87" y="203"/>
                    </a:cubicBezTo>
                    <a:cubicBezTo>
                      <a:pt x="95" y="203"/>
                      <a:pt x="102" y="197"/>
                      <a:pt x="102" y="190"/>
                    </a:cubicBezTo>
                    <a:cubicBezTo>
                      <a:pt x="100" y="190"/>
                      <a:pt x="100" y="190"/>
                      <a:pt x="100" y="190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2" y="185"/>
                      <a:pt x="102" y="185"/>
                      <a:pt x="102" y="185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00" y="180"/>
                      <a:pt x="100" y="180"/>
                      <a:pt x="100" y="180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2" y="175"/>
                      <a:pt x="102" y="175"/>
                      <a:pt x="102" y="175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84" y="169"/>
                      <a:pt x="84" y="169"/>
                      <a:pt x="84" y="169"/>
                    </a:cubicBezTo>
                    <a:cubicBezTo>
                      <a:pt x="84" y="167"/>
                      <a:pt x="84" y="165"/>
                      <a:pt x="84" y="163"/>
                    </a:cubicBezTo>
                    <a:cubicBezTo>
                      <a:pt x="91" y="163"/>
                      <a:pt x="97" y="163"/>
                      <a:pt x="103" y="163"/>
                    </a:cubicBezTo>
                    <a:cubicBezTo>
                      <a:pt x="103" y="163"/>
                      <a:pt x="100" y="143"/>
                      <a:pt x="107" y="134"/>
                    </a:cubicBezTo>
                    <a:cubicBezTo>
                      <a:pt x="133" y="101"/>
                      <a:pt x="134" y="75"/>
                      <a:pt x="134" y="74"/>
                    </a:cubicBezTo>
                    <a:cubicBezTo>
                      <a:pt x="134" y="72"/>
                      <a:pt x="134" y="70"/>
                      <a:pt x="134" y="68"/>
                    </a:cubicBezTo>
                    <a:close/>
                    <a:moveTo>
                      <a:pt x="66" y="118"/>
                    </a:moveTo>
                    <a:cubicBezTo>
                      <a:pt x="67" y="118"/>
                      <a:pt x="67" y="118"/>
                      <a:pt x="68" y="118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66" y="139"/>
                      <a:pt x="66" y="125"/>
                      <a:pt x="66" y="118"/>
                    </a:cubicBezTo>
                    <a:close/>
                    <a:moveTo>
                      <a:pt x="66" y="169"/>
                    </a:moveTo>
                    <a:cubicBezTo>
                      <a:pt x="66" y="167"/>
                      <a:pt x="66" y="165"/>
                      <a:pt x="66" y="163"/>
                    </a:cubicBezTo>
                    <a:cubicBezTo>
                      <a:pt x="67" y="163"/>
                      <a:pt x="68" y="163"/>
                      <a:pt x="69" y="163"/>
                    </a:cubicBezTo>
                    <a:cubicBezTo>
                      <a:pt x="69" y="169"/>
                      <a:pt x="69" y="169"/>
                      <a:pt x="69" y="169"/>
                    </a:cubicBezTo>
                    <a:lnTo>
                      <a:pt x="66" y="169"/>
                    </a:lnTo>
                    <a:close/>
                    <a:moveTo>
                      <a:pt x="122" y="70"/>
                    </a:moveTo>
                    <a:cubicBezTo>
                      <a:pt x="122" y="78"/>
                      <a:pt x="122" y="78"/>
                      <a:pt x="122" y="78"/>
                    </a:cubicBezTo>
                    <a:cubicBezTo>
                      <a:pt x="122" y="78"/>
                      <a:pt x="122" y="78"/>
                      <a:pt x="122" y="78"/>
                    </a:cubicBezTo>
                    <a:cubicBezTo>
                      <a:pt x="120" y="86"/>
                      <a:pt x="116" y="104"/>
                      <a:pt x="98" y="126"/>
                    </a:cubicBezTo>
                    <a:cubicBezTo>
                      <a:pt x="93" y="134"/>
                      <a:pt x="91" y="143"/>
                      <a:pt x="91" y="152"/>
                    </a:cubicBezTo>
                    <a:cubicBezTo>
                      <a:pt x="85" y="152"/>
                      <a:pt x="85" y="152"/>
                      <a:pt x="85" y="152"/>
                    </a:cubicBezTo>
                    <a:cubicBezTo>
                      <a:pt x="85" y="139"/>
                      <a:pt x="84" y="125"/>
                      <a:pt x="84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6" y="118"/>
                      <a:pt x="86" y="118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88" y="118"/>
                      <a:pt x="91" y="118"/>
                      <a:pt x="93" y="11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2"/>
                      <a:pt x="86" y="60"/>
                      <a:pt x="82" y="60"/>
                    </a:cubicBezTo>
                    <a:cubicBezTo>
                      <a:pt x="82" y="60"/>
                      <a:pt x="78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6" y="59"/>
                      <a:pt x="51" y="60"/>
                      <a:pt x="51" y="60"/>
                    </a:cubicBezTo>
                    <a:cubicBezTo>
                      <a:pt x="48" y="60"/>
                      <a:pt x="45" y="62"/>
                      <a:pt x="45" y="66"/>
                    </a:cubicBezTo>
                    <a:cubicBezTo>
                      <a:pt x="41" y="117"/>
                      <a:pt x="41" y="117"/>
                      <a:pt x="41" y="117"/>
                    </a:cubicBezTo>
                    <a:cubicBezTo>
                      <a:pt x="43" y="118"/>
                      <a:pt x="45" y="118"/>
                      <a:pt x="48" y="118"/>
                    </a:cubicBezTo>
                    <a:cubicBezTo>
                      <a:pt x="48" y="118"/>
                      <a:pt x="48" y="118"/>
                      <a:pt x="48" y="118"/>
                    </a:cubicBezTo>
                    <a:cubicBezTo>
                      <a:pt x="48" y="118"/>
                      <a:pt x="48" y="118"/>
                      <a:pt x="48" y="118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3" y="143"/>
                      <a:pt x="41" y="134"/>
                      <a:pt x="36" y="127"/>
                    </a:cubicBezTo>
                    <a:cubicBezTo>
                      <a:pt x="18" y="104"/>
                      <a:pt x="13" y="8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69"/>
                      <a:pt x="11" y="69"/>
                      <a:pt x="11" y="68"/>
                    </a:cubicBezTo>
                    <a:cubicBezTo>
                      <a:pt x="11" y="37"/>
                      <a:pt x="36" y="12"/>
                      <a:pt x="67" y="12"/>
                    </a:cubicBezTo>
                    <a:cubicBezTo>
                      <a:pt x="98" y="12"/>
                      <a:pt x="123" y="37"/>
                      <a:pt x="123" y="68"/>
                    </a:cubicBezTo>
                    <a:cubicBezTo>
                      <a:pt x="123" y="69"/>
                      <a:pt x="122" y="69"/>
                      <a:pt x="122" y="70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7" name="Oval 914"/>
              <p:cNvSpPr>
                <a:spLocks noChangeArrowheads="1"/>
              </p:cNvSpPr>
              <p:nvPr/>
            </p:nvSpPr>
            <p:spPr bwMode="auto">
              <a:xfrm>
                <a:off x="4487863" y="6721475"/>
                <a:ext cx="82550" cy="101600"/>
              </a:xfrm>
              <a:prstGeom prst="ellipse">
                <a:avLst/>
              </a:pr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3309648" y="2535287"/>
            <a:ext cx="1112279" cy="1241776"/>
            <a:chOff x="3198065" y="3004619"/>
            <a:chExt cx="1309422" cy="1461872"/>
          </a:xfrm>
        </p:grpSpPr>
        <p:sp>
          <p:nvSpPr>
            <p:cNvPr id="179" name="Freeform 1"/>
            <p:cNvSpPr/>
            <p:nvPr/>
          </p:nvSpPr>
          <p:spPr bwMode="auto">
            <a:xfrm>
              <a:off x="3198065" y="3049044"/>
              <a:ext cx="1258975" cy="1417447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rgbClr val="F4D35B"/>
            </a:solidFill>
            <a:ln w="25400">
              <a:solidFill>
                <a:srgbClr val="C8141D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b="1" dirty="0" smtClean="0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b="1" dirty="0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2"/>
            <p:cNvSpPr/>
            <p:nvPr/>
          </p:nvSpPr>
          <p:spPr bwMode="auto">
            <a:xfrm>
              <a:off x="4048484" y="3004619"/>
              <a:ext cx="459003" cy="516779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 b="1">
                <a:solidFill>
                  <a:srgbClr val="C53D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4135723" y="3124294"/>
              <a:ext cx="284538" cy="277409"/>
              <a:chOff x="5753100" y="4821238"/>
              <a:chExt cx="760413" cy="741362"/>
            </a:xfrm>
            <a:solidFill>
              <a:srgbClr val="0060BF"/>
            </a:solidFill>
          </p:grpSpPr>
          <p:sp>
            <p:nvSpPr>
              <p:cNvPr id="182" name="Freeform 915"/>
              <p:cNvSpPr/>
              <p:nvPr/>
            </p:nvSpPr>
            <p:spPr bwMode="auto">
              <a:xfrm>
                <a:off x="6064250" y="4821238"/>
                <a:ext cx="104775" cy="123825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916"/>
              <p:cNvSpPr/>
              <p:nvPr/>
            </p:nvSpPr>
            <p:spPr bwMode="auto">
              <a:xfrm>
                <a:off x="5838825" y="4929188"/>
                <a:ext cx="471488" cy="49212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917"/>
              <p:cNvSpPr>
                <a:spLocks noEditPoints="1"/>
              </p:cNvSpPr>
              <p:nvPr/>
            </p:nvSpPr>
            <p:spPr bwMode="auto">
              <a:xfrm>
                <a:off x="5753100" y="5135563"/>
                <a:ext cx="168275" cy="15398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918"/>
              <p:cNvSpPr/>
              <p:nvPr/>
            </p:nvSpPr>
            <p:spPr bwMode="auto">
              <a:xfrm>
                <a:off x="5764213" y="5105400"/>
                <a:ext cx="749300" cy="457200"/>
              </a:xfrm>
              <a:custGeom>
                <a:avLst/>
                <a:gdLst>
                  <a:gd name="T0" fmla="*/ 472 w 472"/>
                  <a:gd name="T1" fmla="*/ 0 h 288"/>
                  <a:gd name="T2" fmla="*/ 389 w 472"/>
                  <a:gd name="T3" fmla="*/ 33 h 288"/>
                  <a:gd name="T4" fmla="*/ 406 w 472"/>
                  <a:gd name="T5" fmla="*/ 45 h 288"/>
                  <a:gd name="T6" fmla="*/ 302 w 472"/>
                  <a:gd name="T7" fmla="*/ 156 h 288"/>
                  <a:gd name="T8" fmla="*/ 210 w 472"/>
                  <a:gd name="T9" fmla="*/ 147 h 288"/>
                  <a:gd name="T10" fmla="*/ 137 w 472"/>
                  <a:gd name="T11" fmla="*/ 222 h 288"/>
                  <a:gd name="T12" fmla="*/ 61 w 472"/>
                  <a:gd name="T13" fmla="*/ 184 h 288"/>
                  <a:gd name="T14" fmla="*/ 0 w 472"/>
                  <a:gd name="T15" fmla="*/ 262 h 288"/>
                  <a:gd name="T16" fmla="*/ 33 w 472"/>
                  <a:gd name="T17" fmla="*/ 288 h 288"/>
                  <a:gd name="T18" fmla="*/ 73 w 472"/>
                  <a:gd name="T19" fmla="*/ 239 h 288"/>
                  <a:gd name="T20" fmla="*/ 146 w 472"/>
                  <a:gd name="T21" fmla="*/ 274 h 288"/>
                  <a:gd name="T22" fmla="*/ 226 w 472"/>
                  <a:gd name="T23" fmla="*/ 191 h 288"/>
                  <a:gd name="T24" fmla="*/ 318 w 472"/>
                  <a:gd name="T25" fmla="*/ 201 h 288"/>
                  <a:gd name="T26" fmla="*/ 441 w 472"/>
                  <a:gd name="T27" fmla="*/ 71 h 288"/>
                  <a:gd name="T28" fmla="*/ 465 w 472"/>
                  <a:gd name="T29" fmla="*/ 88 h 288"/>
                  <a:gd name="T30" fmla="*/ 472 w 472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2" h="288">
                    <a:moveTo>
                      <a:pt x="472" y="0"/>
                    </a:moveTo>
                    <a:lnTo>
                      <a:pt x="389" y="33"/>
                    </a:lnTo>
                    <a:lnTo>
                      <a:pt x="406" y="45"/>
                    </a:lnTo>
                    <a:lnTo>
                      <a:pt x="302" y="156"/>
                    </a:lnTo>
                    <a:lnTo>
                      <a:pt x="210" y="147"/>
                    </a:lnTo>
                    <a:lnTo>
                      <a:pt x="137" y="222"/>
                    </a:lnTo>
                    <a:lnTo>
                      <a:pt x="61" y="184"/>
                    </a:lnTo>
                    <a:lnTo>
                      <a:pt x="0" y="262"/>
                    </a:lnTo>
                    <a:lnTo>
                      <a:pt x="33" y="288"/>
                    </a:lnTo>
                    <a:lnTo>
                      <a:pt x="73" y="239"/>
                    </a:lnTo>
                    <a:lnTo>
                      <a:pt x="146" y="274"/>
                    </a:lnTo>
                    <a:lnTo>
                      <a:pt x="226" y="191"/>
                    </a:lnTo>
                    <a:lnTo>
                      <a:pt x="318" y="201"/>
                    </a:lnTo>
                    <a:lnTo>
                      <a:pt x="441" y="71"/>
                    </a:lnTo>
                    <a:lnTo>
                      <a:pt x="465" y="8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 b="1">
                  <a:solidFill>
                    <a:srgbClr val="C53D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6" name="矩形 185"/>
          <p:cNvSpPr/>
          <p:nvPr/>
        </p:nvSpPr>
        <p:spPr>
          <a:xfrm>
            <a:off x="9593793" y="411664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7451672" y="414752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2878924" y="4149395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 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5210984" y="411664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90" name="矩形 189"/>
          <p:cNvSpPr/>
          <p:nvPr/>
        </p:nvSpPr>
        <p:spPr>
          <a:xfrm>
            <a:off x="586568" y="414752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191" name="组合 190"/>
          <p:cNvGrpSpPr/>
          <p:nvPr/>
        </p:nvGrpSpPr>
        <p:grpSpPr>
          <a:xfrm>
            <a:off x="875015" y="4189128"/>
            <a:ext cx="2182420" cy="2263939"/>
            <a:chOff x="296863" y="1976437"/>
            <a:chExt cx="3357562" cy="3482976"/>
          </a:xfrm>
        </p:grpSpPr>
        <p:sp>
          <p:nvSpPr>
            <p:cNvPr id="192" name="Oval 28"/>
            <p:cNvSpPr>
              <a:spLocks noChangeArrowheads="1"/>
            </p:cNvSpPr>
            <p:nvPr/>
          </p:nvSpPr>
          <p:spPr bwMode="auto">
            <a:xfrm>
              <a:off x="957263" y="4864100"/>
              <a:ext cx="2597150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2251075" y="4737100"/>
              <a:ext cx="568325" cy="328613"/>
            </a:xfrm>
            <a:custGeom>
              <a:avLst/>
              <a:gdLst>
                <a:gd name="T0" fmla="*/ 53 w 68"/>
                <a:gd name="T1" fmla="*/ 10 h 39"/>
                <a:gd name="T2" fmla="*/ 65 w 68"/>
                <a:gd name="T3" fmla="*/ 20 h 39"/>
                <a:gd name="T4" fmla="*/ 63 w 68"/>
                <a:gd name="T5" fmla="*/ 36 h 39"/>
                <a:gd name="T6" fmla="*/ 46 w 68"/>
                <a:gd name="T7" fmla="*/ 35 h 39"/>
                <a:gd name="T8" fmla="*/ 31 w 68"/>
                <a:gd name="T9" fmla="*/ 26 h 39"/>
                <a:gd name="T10" fmla="*/ 15 w 68"/>
                <a:gd name="T11" fmla="*/ 25 h 39"/>
                <a:gd name="T12" fmla="*/ 2 w 68"/>
                <a:gd name="T13" fmla="*/ 17 h 39"/>
                <a:gd name="T14" fmla="*/ 5 w 68"/>
                <a:gd name="T15" fmla="*/ 5 h 39"/>
                <a:gd name="T16" fmla="*/ 18 w 68"/>
                <a:gd name="T17" fmla="*/ 1 h 39"/>
                <a:gd name="T18" fmla="*/ 34 w 68"/>
                <a:gd name="T19" fmla="*/ 3 h 39"/>
                <a:gd name="T20" fmla="*/ 53 w 68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53" y="10"/>
                  </a:moveTo>
                  <a:cubicBezTo>
                    <a:pt x="58" y="12"/>
                    <a:pt x="63" y="16"/>
                    <a:pt x="65" y="20"/>
                  </a:cubicBezTo>
                  <a:cubicBezTo>
                    <a:pt x="68" y="25"/>
                    <a:pt x="67" y="32"/>
                    <a:pt x="63" y="36"/>
                  </a:cubicBezTo>
                  <a:cubicBezTo>
                    <a:pt x="58" y="39"/>
                    <a:pt x="51" y="38"/>
                    <a:pt x="46" y="35"/>
                  </a:cubicBezTo>
                  <a:cubicBezTo>
                    <a:pt x="41" y="32"/>
                    <a:pt x="37" y="28"/>
                    <a:pt x="31" y="26"/>
                  </a:cubicBezTo>
                  <a:cubicBezTo>
                    <a:pt x="26" y="25"/>
                    <a:pt x="20" y="25"/>
                    <a:pt x="15" y="25"/>
                  </a:cubicBezTo>
                  <a:cubicBezTo>
                    <a:pt x="10" y="24"/>
                    <a:pt x="4" y="22"/>
                    <a:pt x="2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9" y="2"/>
                    <a:pt x="13" y="0"/>
                    <a:pt x="18" y="1"/>
                  </a:cubicBezTo>
                  <a:cubicBezTo>
                    <a:pt x="23" y="1"/>
                    <a:pt x="29" y="2"/>
                    <a:pt x="34" y="3"/>
                  </a:cubicBezTo>
                  <a:cubicBezTo>
                    <a:pt x="41" y="5"/>
                    <a:pt x="47" y="7"/>
                    <a:pt x="53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2301875" y="4435475"/>
              <a:ext cx="450850" cy="469900"/>
            </a:xfrm>
            <a:custGeom>
              <a:avLst/>
              <a:gdLst>
                <a:gd name="T0" fmla="*/ 54 w 54"/>
                <a:gd name="T1" fmla="*/ 29 h 56"/>
                <a:gd name="T2" fmla="*/ 34 w 54"/>
                <a:gd name="T3" fmla="*/ 53 h 56"/>
                <a:gd name="T4" fmla="*/ 6 w 54"/>
                <a:gd name="T5" fmla="*/ 42 h 56"/>
                <a:gd name="T6" fmla="*/ 8 w 54"/>
                <a:gd name="T7" fmla="*/ 11 h 56"/>
                <a:gd name="T8" fmla="*/ 32 w 54"/>
                <a:gd name="T9" fmla="*/ 0 h 56"/>
                <a:gd name="T10" fmla="*/ 51 w 54"/>
                <a:gd name="T11" fmla="*/ 14 h 56"/>
                <a:gd name="T12" fmla="*/ 54 w 5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6">
                  <a:moveTo>
                    <a:pt x="54" y="29"/>
                  </a:moveTo>
                  <a:cubicBezTo>
                    <a:pt x="53" y="40"/>
                    <a:pt x="45" y="50"/>
                    <a:pt x="34" y="53"/>
                  </a:cubicBezTo>
                  <a:cubicBezTo>
                    <a:pt x="24" y="56"/>
                    <a:pt x="12" y="51"/>
                    <a:pt x="6" y="42"/>
                  </a:cubicBezTo>
                  <a:cubicBezTo>
                    <a:pt x="0" y="33"/>
                    <a:pt x="1" y="19"/>
                    <a:pt x="8" y="11"/>
                  </a:cubicBezTo>
                  <a:cubicBezTo>
                    <a:pt x="14" y="4"/>
                    <a:pt x="23" y="0"/>
                    <a:pt x="32" y="0"/>
                  </a:cubicBezTo>
                  <a:cubicBezTo>
                    <a:pt x="40" y="0"/>
                    <a:pt x="47" y="7"/>
                    <a:pt x="51" y="14"/>
                  </a:cubicBezTo>
                  <a:cubicBezTo>
                    <a:pt x="53" y="18"/>
                    <a:pt x="54" y="24"/>
                    <a:pt x="54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1851025" y="4938713"/>
              <a:ext cx="409575" cy="150813"/>
            </a:xfrm>
            <a:custGeom>
              <a:avLst/>
              <a:gdLst>
                <a:gd name="T0" fmla="*/ 23 w 49"/>
                <a:gd name="T1" fmla="*/ 18 h 18"/>
                <a:gd name="T2" fmla="*/ 1 w 49"/>
                <a:gd name="T3" fmla="*/ 14 h 18"/>
                <a:gd name="T4" fmla="*/ 5 w 49"/>
                <a:gd name="T5" fmla="*/ 4 h 18"/>
                <a:gd name="T6" fmla="*/ 18 w 49"/>
                <a:gd name="T7" fmla="*/ 0 h 18"/>
                <a:gd name="T8" fmla="*/ 36 w 49"/>
                <a:gd name="T9" fmla="*/ 3 h 18"/>
                <a:gd name="T10" fmla="*/ 49 w 49"/>
                <a:gd name="T11" fmla="*/ 6 h 18"/>
                <a:gd name="T12" fmla="*/ 23 w 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8">
                  <a:moveTo>
                    <a:pt x="23" y="18"/>
                  </a:moveTo>
                  <a:cubicBezTo>
                    <a:pt x="16" y="18"/>
                    <a:pt x="8" y="17"/>
                    <a:pt x="1" y="14"/>
                  </a:cubicBezTo>
                  <a:cubicBezTo>
                    <a:pt x="0" y="10"/>
                    <a:pt x="2" y="7"/>
                    <a:pt x="5" y="4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4" y="0"/>
                    <a:pt x="30" y="2"/>
                    <a:pt x="36" y="3"/>
                  </a:cubicBezTo>
                  <a:cubicBezTo>
                    <a:pt x="40" y="4"/>
                    <a:pt x="44" y="5"/>
                    <a:pt x="49" y="6"/>
                  </a:cubicBezTo>
                  <a:cubicBezTo>
                    <a:pt x="42" y="13"/>
                    <a:pt x="33" y="17"/>
                    <a:pt x="23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1858963" y="4989513"/>
              <a:ext cx="584200" cy="293688"/>
            </a:xfrm>
            <a:custGeom>
              <a:avLst/>
              <a:gdLst>
                <a:gd name="T0" fmla="*/ 22 w 70"/>
                <a:gd name="T1" fmla="*/ 12 h 35"/>
                <a:gd name="T2" fmla="*/ 48 w 70"/>
                <a:gd name="T3" fmla="*/ 0 h 35"/>
                <a:gd name="T4" fmla="*/ 55 w 70"/>
                <a:gd name="T5" fmla="*/ 3 h 35"/>
                <a:gd name="T6" fmla="*/ 68 w 70"/>
                <a:gd name="T7" fmla="*/ 15 h 35"/>
                <a:gd name="T8" fmla="*/ 65 w 70"/>
                <a:gd name="T9" fmla="*/ 31 h 35"/>
                <a:gd name="T10" fmla="*/ 47 w 70"/>
                <a:gd name="T11" fmla="*/ 30 h 35"/>
                <a:gd name="T12" fmla="*/ 31 w 70"/>
                <a:gd name="T13" fmla="*/ 21 h 35"/>
                <a:gd name="T14" fmla="*/ 14 w 70"/>
                <a:gd name="T15" fmla="*/ 19 h 35"/>
                <a:gd name="T16" fmla="*/ 0 w 70"/>
                <a:gd name="T17" fmla="*/ 11 h 35"/>
                <a:gd name="T18" fmla="*/ 0 w 70"/>
                <a:gd name="T19" fmla="*/ 8 h 35"/>
                <a:gd name="T20" fmla="*/ 22 w 70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5">
                  <a:moveTo>
                    <a:pt x="22" y="12"/>
                  </a:moveTo>
                  <a:cubicBezTo>
                    <a:pt x="32" y="11"/>
                    <a:pt x="41" y="7"/>
                    <a:pt x="48" y="0"/>
                  </a:cubicBezTo>
                  <a:cubicBezTo>
                    <a:pt x="50" y="1"/>
                    <a:pt x="52" y="2"/>
                    <a:pt x="55" y="3"/>
                  </a:cubicBezTo>
                  <a:cubicBezTo>
                    <a:pt x="60" y="6"/>
                    <a:pt x="65" y="10"/>
                    <a:pt x="68" y="15"/>
                  </a:cubicBezTo>
                  <a:cubicBezTo>
                    <a:pt x="70" y="20"/>
                    <a:pt x="70" y="27"/>
                    <a:pt x="65" y="31"/>
                  </a:cubicBezTo>
                  <a:cubicBezTo>
                    <a:pt x="60" y="35"/>
                    <a:pt x="53" y="33"/>
                    <a:pt x="47" y="30"/>
                  </a:cubicBezTo>
                  <a:cubicBezTo>
                    <a:pt x="42" y="27"/>
                    <a:pt x="37" y="23"/>
                    <a:pt x="31" y="21"/>
                  </a:cubicBezTo>
                  <a:cubicBezTo>
                    <a:pt x="26" y="19"/>
                    <a:pt x="20" y="20"/>
                    <a:pt x="14" y="19"/>
                  </a:cubicBezTo>
                  <a:cubicBezTo>
                    <a:pt x="9" y="19"/>
                    <a:pt x="2" y="16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7" y="11"/>
                    <a:pt x="15" y="12"/>
                    <a:pt x="22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2552700" y="4040188"/>
              <a:ext cx="400050" cy="538163"/>
            </a:xfrm>
            <a:custGeom>
              <a:avLst/>
              <a:gdLst>
                <a:gd name="T0" fmla="*/ 33 w 48"/>
                <a:gd name="T1" fmla="*/ 36 h 64"/>
                <a:gd name="T2" fmla="*/ 42 w 48"/>
                <a:gd name="T3" fmla="*/ 43 h 64"/>
                <a:gd name="T4" fmla="*/ 47 w 48"/>
                <a:gd name="T5" fmla="*/ 52 h 64"/>
                <a:gd name="T6" fmla="*/ 45 w 48"/>
                <a:gd name="T7" fmla="*/ 61 h 64"/>
                <a:gd name="T8" fmla="*/ 36 w 48"/>
                <a:gd name="T9" fmla="*/ 61 h 64"/>
                <a:gd name="T10" fmla="*/ 32 w 48"/>
                <a:gd name="T11" fmla="*/ 55 h 64"/>
                <a:gd name="T12" fmla="*/ 20 w 48"/>
                <a:gd name="T13" fmla="*/ 47 h 64"/>
                <a:gd name="T14" fmla="*/ 3 w 48"/>
                <a:gd name="T15" fmla="*/ 28 h 64"/>
                <a:gd name="T16" fmla="*/ 1 w 48"/>
                <a:gd name="T17" fmla="*/ 15 h 64"/>
                <a:gd name="T18" fmla="*/ 21 w 48"/>
                <a:gd name="T19" fmla="*/ 8 h 64"/>
                <a:gd name="T20" fmla="*/ 33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33" y="36"/>
                  </a:moveTo>
                  <a:cubicBezTo>
                    <a:pt x="36" y="39"/>
                    <a:pt x="39" y="41"/>
                    <a:pt x="42" y="43"/>
                  </a:cubicBezTo>
                  <a:cubicBezTo>
                    <a:pt x="44" y="46"/>
                    <a:pt x="46" y="49"/>
                    <a:pt x="47" y="52"/>
                  </a:cubicBezTo>
                  <a:cubicBezTo>
                    <a:pt x="48" y="55"/>
                    <a:pt x="47" y="59"/>
                    <a:pt x="45" y="61"/>
                  </a:cubicBezTo>
                  <a:cubicBezTo>
                    <a:pt x="42" y="63"/>
                    <a:pt x="38" y="64"/>
                    <a:pt x="36" y="61"/>
                  </a:cubicBezTo>
                  <a:cubicBezTo>
                    <a:pt x="34" y="60"/>
                    <a:pt x="33" y="57"/>
                    <a:pt x="32" y="55"/>
                  </a:cubicBezTo>
                  <a:cubicBezTo>
                    <a:pt x="30" y="50"/>
                    <a:pt x="25" y="49"/>
                    <a:pt x="20" y="47"/>
                  </a:cubicBezTo>
                  <a:cubicBezTo>
                    <a:pt x="12" y="43"/>
                    <a:pt x="6" y="36"/>
                    <a:pt x="3" y="28"/>
                  </a:cubicBezTo>
                  <a:cubicBezTo>
                    <a:pt x="1" y="24"/>
                    <a:pt x="0" y="20"/>
                    <a:pt x="1" y="15"/>
                  </a:cubicBezTo>
                  <a:cubicBezTo>
                    <a:pt x="2" y="6"/>
                    <a:pt x="14" y="0"/>
                    <a:pt x="21" y="8"/>
                  </a:cubicBezTo>
                  <a:cubicBezTo>
                    <a:pt x="27" y="16"/>
                    <a:pt x="25" y="28"/>
                    <a:pt x="33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296863" y="3067050"/>
              <a:ext cx="1587500" cy="1738313"/>
            </a:xfrm>
            <a:custGeom>
              <a:avLst/>
              <a:gdLst>
                <a:gd name="T0" fmla="*/ 190 w 190"/>
                <a:gd name="T1" fmla="*/ 207 h 207"/>
                <a:gd name="T2" fmla="*/ 92 w 190"/>
                <a:gd name="T3" fmla="*/ 166 h 207"/>
                <a:gd name="T4" fmla="*/ 52 w 190"/>
                <a:gd name="T5" fmla="*/ 68 h 207"/>
                <a:gd name="T6" fmla="*/ 52 w 190"/>
                <a:gd name="T7" fmla="*/ 44 h 207"/>
                <a:gd name="T8" fmla="*/ 38 w 190"/>
                <a:gd name="T9" fmla="*/ 20 h 207"/>
                <a:gd name="T10" fmla="*/ 25 w 190"/>
                <a:gd name="T11" fmla="*/ 19 h 207"/>
                <a:gd name="T12" fmla="*/ 16 w 190"/>
                <a:gd name="T13" fmla="*/ 44 h 207"/>
                <a:gd name="T14" fmla="*/ 20 w 190"/>
                <a:gd name="T15" fmla="*/ 50 h 207"/>
                <a:gd name="T16" fmla="*/ 16 w 190"/>
                <a:gd name="T17" fmla="*/ 54 h 207"/>
                <a:gd name="T18" fmla="*/ 4 w 190"/>
                <a:gd name="T19" fmla="*/ 35 h 207"/>
                <a:gd name="T20" fmla="*/ 17 w 190"/>
                <a:gd name="T21" fmla="*/ 3 h 207"/>
                <a:gd name="T22" fmla="*/ 41 w 190"/>
                <a:gd name="T23" fmla="*/ 5 h 207"/>
                <a:gd name="T24" fmla="*/ 64 w 190"/>
                <a:gd name="T25" fmla="*/ 44 h 207"/>
                <a:gd name="T26" fmla="*/ 67 w 190"/>
                <a:gd name="T27" fmla="*/ 87 h 207"/>
                <a:gd name="T28" fmla="*/ 109 w 190"/>
                <a:gd name="T29" fmla="*/ 158 h 207"/>
                <a:gd name="T30" fmla="*/ 188 w 190"/>
                <a:gd name="T31" fmla="*/ 179 h 207"/>
                <a:gd name="T32" fmla="*/ 190 w 190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207">
                  <a:moveTo>
                    <a:pt x="190" y="207"/>
                  </a:moveTo>
                  <a:cubicBezTo>
                    <a:pt x="154" y="207"/>
                    <a:pt x="118" y="192"/>
                    <a:pt x="92" y="166"/>
                  </a:cubicBezTo>
                  <a:cubicBezTo>
                    <a:pt x="66" y="140"/>
                    <a:pt x="52" y="104"/>
                    <a:pt x="52" y="68"/>
                  </a:cubicBezTo>
                  <a:cubicBezTo>
                    <a:pt x="52" y="60"/>
                    <a:pt x="53" y="52"/>
                    <a:pt x="52" y="44"/>
                  </a:cubicBezTo>
                  <a:cubicBezTo>
                    <a:pt x="51" y="34"/>
                    <a:pt x="47" y="25"/>
                    <a:pt x="38" y="20"/>
                  </a:cubicBezTo>
                  <a:cubicBezTo>
                    <a:pt x="34" y="18"/>
                    <a:pt x="30" y="18"/>
                    <a:pt x="25" y="19"/>
                  </a:cubicBezTo>
                  <a:cubicBezTo>
                    <a:pt x="14" y="22"/>
                    <a:pt x="12" y="35"/>
                    <a:pt x="16" y="44"/>
                  </a:cubicBezTo>
                  <a:cubicBezTo>
                    <a:pt x="17" y="47"/>
                    <a:pt x="19" y="49"/>
                    <a:pt x="20" y="50"/>
                  </a:cubicBezTo>
                  <a:cubicBezTo>
                    <a:pt x="22" y="53"/>
                    <a:pt x="19" y="56"/>
                    <a:pt x="16" y="54"/>
                  </a:cubicBezTo>
                  <a:cubicBezTo>
                    <a:pt x="10" y="49"/>
                    <a:pt x="6" y="42"/>
                    <a:pt x="4" y="35"/>
                  </a:cubicBezTo>
                  <a:cubicBezTo>
                    <a:pt x="0" y="23"/>
                    <a:pt x="3" y="8"/>
                    <a:pt x="17" y="3"/>
                  </a:cubicBezTo>
                  <a:cubicBezTo>
                    <a:pt x="25" y="0"/>
                    <a:pt x="34" y="1"/>
                    <a:pt x="41" y="5"/>
                  </a:cubicBezTo>
                  <a:cubicBezTo>
                    <a:pt x="55" y="13"/>
                    <a:pt x="61" y="29"/>
                    <a:pt x="64" y="44"/>
                  </a:cubicBezTo>
                  <a:cubicBezTo>
                    <a:pt x="66" y="58"/>
                    <a:pt x="65" y="73"/>
                    <a:pt x="67" y="87"/>
                  </a:cubicBezTo>
                  <a:cubicBezTo>
                    <a:pt x="71" y="115"/>
                    <a:pt x="86" y="141"/>
                    <a:pt x="109" y="158"/>
                  </a:cubicBezTo>
                  <a:cubicBezTo>
                    <a:pt x="131" y="175"/>
                    <a:pt x="160" y="182"/>
                    <a:pt x="188" y="179"/>
                  </a:cubicBezTo>
                  <a:cubicBezTo>
                    <a:pt x="188" y="185"/>
                    <a:pt x="189" y="200"/>
                    <a:pt x="19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35"/>
            <p:cNvSpPr>
              <a:spLocks/>
            </p:cNvSpPr>
            <p:nvPr/>
          </p:nvSpPr>
          <p:spPr bwMode="auto">
            <a:xfrm>
              <a:off x="2084388" y="3738563"/>
              <a:ext cx="635000" cy="512763"/>
            </a:xfrm>
            <a:custGeom>
              <a:avLst/>
              <a:gdLst>
                <a:gd name="T0" fmla="*/ 0 w 76"/>
                <a:gd name="T1" fmla="*/ 23 h 61"/>
                <a:gd name="T2" fmla="*/ 0 w 76"/>
                <a:gd name="T3" fmla="*/ 0 h 61"/>
                <a:gd name="T4" fmla="*/ 74 w 76"/>
                <a:gd name="T5" fmla="*/ 31 h 61"/>
                <a:gd name="T6" fmla="*/ 75 w 76"/>
                <a:gd name="T7" fmla="*/ 61 h 61"/>
                <a:gd name="T8" fmla="*/ 34 w 76"/>
                <a:gd name="T9" fmla="*/ 51 h 61"/>
                <a:gd name="T10" fmla="*/ 0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0" y="23"/>
                  </a:moveTo>
                  <a:cubicBezTo>
                    <a:pt x="2" y="15"/>
                    <a:pt x="3" y="7"/>
                    <a:pt x="0" y="0"/>
                  </a:cubicBezTo>
                  <a:cubicBezTo>
                    <a:pt x="24" y="5"/>
                    <a:pt x="52" y="20"/>
                    <a:pt x="74" y="31"/>
                  </a:cubicBezTo>
                  <a:cubicBezTo>
                    <a:pt x="75" y="41"/>
                    <a:pt x="76" y="51"/>
                    <a:pt x="75" y="61"/>
                  </a:cubicBezTo>
                  <a:cubicBezTo>
                    <a:pt x="61" y="60"/>
                    <a:pt x="47" y="57"/>
                    <a:pt x="34" y="51"/>
                  </a:cubicBezTo>
                  <a:cubicBezTo>
                    <a:pt x="21" y="44"/>
                    <a:pt x="9" y="34"/>
                    <a:pt x="0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2009775" y="4494213"/>
              <a:ext cx="533400" cy="428625"/>
            </a:xfrm>
            <a:custGeom>
              <a:avLst/>
              <a:gdLst>
                <a:gd name="T0" fmla="*/ 21 w 64"/>
                <a:gd name="T1" fmla="*/ 21 h 51"/>
                <a:gd name="T2" fmla="*/ 0 w 64"/>
                <a:gd name="T3" fmla="*/ 0 h 51"/>
                <a:gd name="T4" fmla="*/ 25 w 64"/>
                <a:gd name="T5" fmla="*/ 15 h 51"/>
                <a:gd name="T6" fmla="*/ 37 w 64"/>
                <a:gd name="T7" fmla="*/ 42 h 51"/>
                <a:gd name="T8" fmla="*/ 64 w 64"/>
                <a:gd name="T9" fmla="*/ 29 h 51"/>
                <a:gd name="T10" fmla="*/ 26 w 64"/>
                <a:gd name="T11" fmla="*/ 51 h 51"/>
                <a:gd name="T12" fmla="*/ 21 w 64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1">
                  <a:moveTo>
                    <a:pt x="21" y="21"/>
                  </a:moveTo>
                  <a:cubicBezTo>
                    <a:pt x="16" y="12"/>
                    <a:pt x="9" y="5"/>
                    <a:pt x="0" y="0"/>
                  </a:cubicBezTo>
                  <a:cubicBezTo>
                    <a:pt x="9" y="2"/>
                    <a:pt x="18" y="7"/>
                    <a:pt x="25" y="15"/>
                  </a:cubicBezTo>
                  <a:cubicBezTo>
                    <a:pt x="32" y="22"/>
                    <a:pt x="36" y="32"/>
                    <a:pt x="37" y="42"/>
                  </a:cubicBezTo>
                  <a:cubicBezTo>
                    <a:pt x="47" y="39"/>
                    <a:pt x="56" y="35"/>
                    <a:pt x="64" y="29"/>
                  </a:cubicBezTo>
                  <a:cubicBezTo>
                    <a:pt x="54" y="40"/>
                    <a:pt x="41" y="49"/>
                    <a:pt x="26" y="51"/>
                  </a:cubicBezTo>
                  <a:cubicBezTo>
                    <a:pt x="27" y="41"/>
                    <a:pt x="25" y="30"/>
                    <a:pt x="21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1608138" y="3932238"/>
              <a:ext cx="1103312" cy="1098550"/>
            </a:xfrm>
            <a:custGeom>
              <a:avLst/>
              <a:gdLst>
                <a:gd name="T0" fmla="*/ 8 w 132"/>
                <a:gd name="T1" fmla="*/ 57 h 131"/>
                <a:gd name="T2" fmla="*/ 30 w 132"/>
                <a:gd name="T3" fmla="*/ 33 h 131"/>
                <a:gd name="T4" fmla="*/ 52 w 132"/>
                <a:gd name="T5" fmla="*/ 9 h 131"/>
                <a:gd name="T6" fmla="*/ 57 w 132"/>
                <a:gd name="T7" fmla="*/ 0 h 131"/>
                <a:gd name="T8" fmla="*/ 91 w 132"/>
                <a:gd name="T9" fmla="*/ 28 h 131"/>
                <a:gd name="T10" fmla="*/ 132 w 132"/>
                <a:gd name="T11" fmla="*/ 38 h 131"/>
                <a:gd name="T12" fmla="*/ 125 w 132"/>
                <a:gd name="T13" fmla="*/ 76 h 131"/>
                <a:gd name="T14" fmla="*/ 112 w 132"/>
                <a:gd name="T15" fmla="*/ 96 h 131"/>
                <a:gd name="T16" fmla="*/ 85 w 132"/>
                <a:gd name="T17" fmla="*/ 109 h 131"/>
                <a:gd name="T18" fmla="*/ 73 w 132"/>
                <a:gd name="T19" fmla="*/ 82 h 131"/>
                <a:gd name="T20" fmla="*/ 48 w 132"/>
                <a:gd name="T21" fmla="*/ 67 h 131"/>
                <a:gd name="T22" fmla="*/ 69 w 132"/>
                <a:gd name="T23" fmla="*/ 88 h 131"/>
                <a:gd name="T24" fmla="*/ 74 w 132"/>
                <a:gd name="T25" fmla="*/ 118 h 131"/>
                <a:gd name="T26" fmla="*/ 47 w 132"/>
                <a:gd name="T27" fmla="*/ 130 h 131"/>
                <a:gd name="T28" fmla="*/ 8 w 132"/>
                <a:gd name="T29" fmla="*/ 104 h 131"/>
                <a:gd name="T30" fmla="*/ 8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8" y="57"/>
                  </a:moveTo>
                  <a:cubicBezTo>
                    <a:pt x="13" y="47"/>
                    <a:pt x="22" y="40"/>
                    <a:pt x="30" y="33"/>
                  </a:cubicBezTo>
                  <a:cubicBezTo>
                    <a:pt x="38" y="25"/>
                    <a:pt x="47" y="18"/>
                    <a:pt x="52" y="9"/>
                  </a:cubicBezTo>
                  <a:cubicBezTo>
                    <a:pt x="54" y="6"/>
                    <a:pt x="56" y="3"/>
                    <a:pt x="57" y="0"/>
                  </a:cubicBezTo>
                  <a:cubicBezTo>
                    <a:pt x="66" y="11"/>
                    <a:pt x="78" y="21"/>
                    <a:pt x="91" y="28"/>
                  </a:cubicBezTo>
                  <a:cubicBezTo>
                    <a:pt x="104" y="34"/>
                    <a:pt x="118" y="37"/>
                    <a:pt x="132" y="38"/>
                  </a:cubicBezTo>
                  <a:cubicBezTo>
                    <a:pt x="132" y="51"/>
                    <a:pt x="130" y="64"/>
                    <a:pt x="125" y="76"/>
                  </a:cubicBezTo>
                  <a:cubicBezTo>
                    <a:pt x="122" y="83"/>
                    <a:pt x="117" y="90"/>
                    <a:pt x="112" y="96"/>
                  </a:cubicBezTo>
                  <a:cubicBezTo>
                    <a:pt x="104" y="102"/>
                    <a:pt x="95" y="106"/>
                    <a:pt x="85" y="109"/>
                  </a:cubicBezTo>
                  <a:cubicBezTo>
                    <a:pt x="84" y="99"/>
                    <a:pt x="80" y="89"/>
                    <a:pt x="73" y="82"/>
                  </a:cubicBezTo>
                  <a:cubicBezTo>
                    <a:pt x="66" y="74"/>
                    <a:pt x="57" y="69"/>
                    <a:pt x="48" y="67"/>
                  </a:cubicBezTo>
                  <a:cubicBezTo>
                    <a:pt x="57" y="72"/>
                    <a:pt x="64" y="79"/>
                    <a:pt x="69" y="88"/>
                  </a:cubicBezTo>
                  <a:cubicBezTo>
                    <a:pt x="73" y="97"/>
                    <a:pt x="75" y="108"/>
                    <a:pt x="74" y="118"/>
                  </a:cubicBezTo>
                  <a:cubicBezTo>
                    <a:pt x="69" y="126"/>
                    <a:pt x="57" y="131"/>
                    <a:pt x="47" y="130"/>
                  </a:cubicBezTo>
                  <a:cubicBezTo>
                    <a:pt x="31" y="129"/>
                    <a:pt x="16" y="119"/>
                    <a:pt x="8" y="104"/>
                  </a:cubicBezTo>
                  <a:cubicBezTo>
                    <a:pt x="0" y="90"/>
                    <a:pt x="0" y="71"/>
                    <a:pt x="8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2092325" y="4083050"/>
              <a:ext cx="409575" cy="536575"/>
            </a:xfrm>
            <a:custGeom>
              <a:avLst/>
              <a:gdLst>
                <a:gd name="T0" fmla="*/ 33 w 49"/>
                <a:gd name="T1" fmla="*/ 36 h 64"/>
                <a:gd name="T2" fmla="*/ 42 w 49"/>
                <a:gd name="T3" fmla="*/ 44 h 64"/>
                <a:gd name="T4" fmla="*/ 48 w 49"/>
                <a:gd name="T5" fmla="*/ 52 h 64"/>
                <a:gd name="T6" fmla="*/ 45 w 49"/>
                <a:gd name="T7" fmla="*/ 62 h 64"/>
                <a:gd name="T8" fmla="*/ 36 w 49"/>
                <a:gd name="T9" fmla="*/ 62 h 64"/>
                <a:gd name="T10" fmla="*/ 33 w 49"/>
                <a:gd name="T11" fmla="*/ 55 h 64"/>
                <a:gd name="T12" fmla="*/ 21 w 49"/>
                <a:gd name="T13" fmla="*/ 47 h 64"/>
                <a:gd name="T14" fmla="*/ 3 w 49"/>
                <a:gd name="T15" fmla="*/ 29 h 64"/>
                <a:gd name="T16" fmla="*/ 1 w 49"/>
                <a:gd name="T17" fmla="*/ 16 h 64"/>
                <a:gd name="T18" fmla="*/ 21 w 49"/>
                <a:gd name="T19" fmla="*/ 8 h 64"/>
                <a:gd name="T20" fmla="*/ 33 w 49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4">
                  <a:moveTo>
                    <a:pt x="33" y="36"/>
                  </a:moveTo>
                  <a:cubicBezTo>
                    <a:pt x="36" y="39"/>
                    <a:pt x="40" y="41"/>
                    <a:pt x="42" y="44"/>
                  </a:cubicBezTo>
                  <a:cubicBezTo>
                    <a:pt x="45" y="46"/>
                    <a:pt x="47" y="49"/>
                    <a:pt x="48" y="52"/>
                  </a:cubicBezTo>
                  <a:cubicBezTo>
                    <a:pt x="49" y="56"/>
                    <a:pt x="48" y="59"/>
                    <a:pt x="45" y="62"/>
                  </a:cubicBezTo>
                  <a:cubicBezTo>
                    <a:pt x="43" y="64"/>
                    <a:pt x="38" y="64"/>
                    <a:pt x="36" y="62"/>
                  </a:cubicBezTo>
                  <a:cubicBezTo>
                    <a:pt x="34" y="60"/>
                    <a:pt x="34" y="57"/>
                    <a:pt x="33" y="55"/>
                  </a:cubicBezTo>
                  <a:cubicBezTo>
                    <a:pt x="30" y="51"/>
                    <a:pt x="25" y="49"/>
                    <a:pt x="21" y="47"/>
                  </a:cubicBezTo>
                  <a:cubicBezTo>
                    <a:pt x="13" y="43"/>
                    <a:pt x="7" y="37"/>
                    <a:pt x="3" y="29"/>
                  </a:cubicBezTo>
                  <a:cubicBezTo>
                    <a:pt x="1" y="25"/>
                    <a:pt x="0" y="20"/>
                    <a:pt x="1" y="16"/>
                  </a:cubicBezTo>
                  <a:cubicBezTo>
                    <a:pt x="3" y="7"/>
                    <a:pt x="15" y="0"/>
                    <a:pt x="21" y="8"/>
                  </a:cubicBezTo>
                  <a:cubicBezTo>
                    <a:pt x="28" y="16"/>
                    <a:pt x="26" y="28"/>
                    <a:pt x="33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2293938" y="1976437"/>
              <a:ext cx="450850" cy="981075"/>
            </a:xfrm>
            <a:custGeom>
              <a:avLst/>
              <a:gdLst>
                <a:gd name="T0" fmla="*/ 6 w 54"/>
                <a:gd name="T1" fmla="*/ 35 h 117"/>
                <a:gd name="T2" fmla="*/ 6 w 54"/>
                <a:gd name="T3" fmla="*/ 17 h 117"/>
                <a:gd name="T4" fmla="*/ 15 w 54"/>
                <a:gd name="T5" fmla="*/ 3 h 117"/>
                <a:gd name="T6" fmla="*/ 31 w 54"/>
                <a:gd name="T7" fmla="*/ 5 h 117"/>
                <a:gd name="T8" fmla="*/ 42 w 54"/>
                <a:gd name="T9" fmla="*/ 17 h 117"/>
                <a:gd name="T10" fmla="*/ 46 w 54"/>
                <a:gd name="T11" fmla="*/ 82 h 117"/>
                <a:gd name="T12" fmla="*/ 5 w 54"/>
                <a:gd name="T13" fmla="*/ 97 h 117"/>
                <a:gd name="T14" fmla="*/ 4 w 54"/>
                <a:gd name="T15" fmla="*/ 73 h 117"/>
                <a:gd name="T16" fmla="*/ 6 w 54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17">
                  <a:moveTo>
                    <a:pt x="6" y="35"/>
                  </a:moveTo>
                  <a:cubicBezTo>
                    <a:pt x="6" y="29"/>
                    <a:pt x="5" y="23"/>
                    <a:pt x="6" y="17"/>
                  </a:cubicBezTo>
                  <a:cubicBezTo>
                    <a:pt x="6" y="11"/>
                    <a:pt x="9" y="5"/>
                    <a:pt x="15" y="3"/>
                  </a:cubicBezTo>
                  <a:cubicBezTo>
                    <a:pt x="20" y="0"/>
                    <a:pt x="26" y="1"/>
                    <a:pt x="31" y="5"/>
                  </a:cubicBezTo>
                  <a:cubicBezTo>
                    <a:pt x="36" y="8"/>
                    <a:pt x="39" y="12"/>
                    <a:pt x="42" y="17"/>
                  </a:cubicBezTo>
                  <a:cubicBezTo>
                    <a:pt x="52" y="37"/>
                    <a:pt x="54" y="61"/>
                    <a:pt x="46" y="82"/>
                  </a:cubicBezTo>
                  <a:cubicBezTo>
                    <a:pt x="40" y="96"/>
                    <a:pt x="18" y="117"/>
                    <a:pt x="5" y="97"/>
                  </a:cubicBezTo>
                  <a:cubicBezTo>
                    <a:pt x="0" y="90"/>
                    <a:pt x="3" y="81"/>
                    <a:pt x="4" y="73"/>
                  </a:cubicBezTo>
                  <a:cubicBezTo>
                    <a:pt x="7" y="60"/>
                    <a:pt x="7" y="48"/>
                    <a:pt x="6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40"/>
            <p:cNvSpPr>
              <a:spLocks/>
            </p:cNvSpPr>
            <p:nvPr/>
          </p:nvSpPr>
          <p:spPr bwMode="auto">
            <a:xfrm>
              <a:off x="1717675" y="2597150"/>
              <a:ext cx="1795462" cy="1511300"/>
            </a:xfrm>
            <a:custGeom>
              <a:avLst/>
              <a:gdLst>
                <a:gd name="T0" fmla="*/ 117 w 215"/>
                <a:gd name="T1" fmla="*/ 3 h 180"/>
                <a:gd name="T2" fmla="*/ 179 w 215"/>
                <a:gd name="T3" fmla="*/ 54 h 180"/>
                <a:gd name="T4" fmla="*/ 193 w 215"/>
                <a:gd name="T5" fmla="*/ 86 h 180"/>
                <a:gd name="T6" fmla="*/ 212 w 215"/>
                <a:gd name="T7" fmla="*/ 110 h 180"/>
                <a:gd name="T8" fmla="*/ 208 w 215"/>
                <a:gd name="T9" fmla="*/ 134 h 180"/>
                <a:gd name="T10" fmla="*/ 191 w 215"/>
                <a:gd name="T11" fmla="*/ 151 h 180"/>
                <a:gd name="T12" fmla="*/ 95 w 215"/>
                <a:gd name="T13" fmla="*/ 175 h 180"/>
                <a:gd name="T14" fmla="*/ 18 w 215"/>
                <a:gd name="T15" fmla="*/ 115 h 180"/>
                <a:gd name="T16" fmla="*/ 73 w 215"/>
                <a:gd name="T17" fmla="*/ 4 h 180"/>
                <a:gd name="T18" fmla="*/ 117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117" y="3"/>
                  </a:moveTo>
                  <a:cubicBezTo>
                    <a:pt x="144" y="9"/>
                    <a:pt x="168" y="29"/>
                    <a:pt x="179" y="54"/>
                  </a:cubicBezTo>
                  <a:cubicBezTo>
                    <a:pt x="184" y="65"/>
                    <a:pt x="186" y="76"/>
                    <a:pt x="193" y="86"/>
                  </a:cubicBezTo>
                  <a:cubicBezTo>
                    <a:pt x="199" y="94"/>
                    <a:pt x="209" y="100"/>
                    <a:pt x="212" y="110"/>
                  </a:cubicBezTo>
                  <a:cubicBezTo>
                    <a:pt x="215" y="118"/>
                    <a:pt x="213" y="127"/>
                    <a:pt x="208" y="134"/>
                  </a:cubicBezTo>
                  <a:cubicBezTo>
                    <a:pt x="204" y="141"/>
                    <a:pt x="198" y="146"/>
                    <a:pt x="191" y="151"/>
                  </a:cubicBezTo>
                  <a:cubicBezTo>
                    <a:pt x="163" y="170"/>
                    <a:pt x="128" y="180"/>
                    <a:pt x="95" y="175"/>
                  </a:cubicBezTo>
                  <a:cubicBezTo>
                    <a:pt x="61" y="169"/>
                    <a:pt x="30" y="147"/>
                    <a:pt x="18" y="115"/>
                  </a:cubicBezTo>
                  <a:cubicBezTo>
                    <a:pt x="0" y="68"/>
                    <a:pt x="25" y="18"/>
                    <a:pt x="73" y="4"/>
                  </a:cubicBezTo>
                  <a:cubicBezTo>
                    <a:pt x="87" y="0"/>
                    <a:pt x="102" y="0"/>
                    <a:pt x="117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823913" y="2413000"/>
              <a:ext cx="1385887" cy="1409700"/>
            </a:xfrm>
            <a:custGeom>
              <a:avLst/>
              <a:gdLst>
                <a:gd name="T0" fmla="*/ 135 w 166"/>
                <a:gd name="T1" fmla="*/ 39 h 168"/>
                <a:gd name="T2" fmla="*/ 82 w 166"/>
                <a:gd name="T3" fmla="*/ 3 h 168"/>
                <a:gd name="T4" fmla="*/ 21 w 166"/>
                <a:gd name="T5" fmla="*/ 22 h 168"/>
                <a:gd name="T6" fmla="*/ 2 w 166"/>
                <a:gd name="T7" fmla="*/ 95 h 168"/>
                <a:gd name="T8" fmla="*/ 16 w 166"/>
                <a:gd name="T9" fmla="*/ 140 h 168"/>
                <a:gd name="T10" fmla="*/ 73 w 166"/>
                <a:gd name="T11" fmla="*/ 166 h 168"/>
                <a:gd name="T12" fmla="*/ 131 w 166"/>
                <a:gd name="T13" fmla="*/ 151 h 168"/>
                <a:gd name="T14" fmla="*/ 135 w 166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68">
                  <a:moveTo>
                    <a:pt x="135" y="39"/>
                  </a:moveTo>
                  <a:cubicBezTo>
                    <a:pt x="123" y="21"/>
                    <a:pt x="103" y="7"/>
                    <a:pt x="82" y="3"/>
                  </a:cubicBezTo>
                  <a:cubicBezTo>
                    <a:pt x="60" y="0"/>
                    <a:pt x="36" y="6"/>
                    <a:pt x="21" y="22"/>
                  </a:cubicBezTo>
                  <a:cubicBezTo>
                    <a:pt x="3" y="41"/>
                    <a:pt x="0" y="69"/>
                    <a:pt x="2" y="95"/>
                  </a:cubicBezTo>
                  <a:cubicBezTo>
                    <a:pt x="3" y="111"/>
                    <a:pt x="7" y="127"/>
                    <a:pt x="16" y="140"/>
                  </a:cubicBezTo>
                  <a:cubicBezTo>
                    <a:pt x="29" y="157"/>
                    <a:pt x="51" y="165"/>
                    <a:pt x="73" y="166"/>
                  </a:cubicBezTo>
                  <a:cubicBezTo>
                    <a:pt x="93" y="168"/>
                    <a:pt x="115" y="163"/>
                    <a:pt x="131" y="151"/>
                  </a:cubicBezTo>
                  <a:cubicBezTo>
                    <a:pt x="166" y="125"/>
                    <a:pt x="158" y="71"/>
                    <a:pt x="135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1090613" y="2697163"/>
              <a:ext cx="944562" cy="957263"/>
            </a:xfrm>
            <a:custGeom>
              <a:avLst/>
              <a:gdLst>
                <a:gd name="T0" fmla="*/ 55 w 113"/>
                <a:gd name="T1" fmla="*/ 114 h 114"/>
                <a:gd name="T2" fmla="*/ 91 w 113"/>
                <a:gd name="T3" fmla="*/ 103 h 114"/>
                <a:gd name="T4" fmla="*/ 89 w 113"/>
                <a:gd name="T5" fmla="*/ 26 h 114"/>
                <a:gd name="T6" fmla="*/ 52 w 113"/>
                <a:gd name="T7" fmla="*/ 1 h 114"/>
                <a:gd name="T8" fmla="*/ 44 w 113"/>
                <a:gd name="T9" fmla="*/ 0 h 114"/>
                <a:gd name="T10" fmla="*/ 14 w 113"/>
                <a:gd name="T11" fmla="*/ 12 h 114"/>
                <a:gd name="T12" fmla="*/ 2 w 113"/>
                <a:gd name="T13" fmla="*/ 65 h 114"/>
                <a:gd name="T14" fmla="*/ 11 w 113"/>
                <a:gd name="T15" fmla="*/ 97 h 114"/>
                <a:gd name="T16" fmla="*/ 49 w 113"/>
                <a:gd name="T17" fmla="*/ 114 h 114"/>
                <a:gd name="T18" fmla="*/ 55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5" y="114"/>
                  </a:moveTo>
                  <a:cubicBezTo>
                    <a:pt x="69" y="114"/>
                    <a:pt x="82" y="110"/>
                    <a:pt x="91" y="103"/>
                  </a:cubicBezTo>
                  <a:cubicBezTo>
                    <a:pt x="113" y="87"/>
                    <a:pt x="104" y="48"/>
                    <a:pt x="89" y="26"/>
                  </a:cubicBezTo>
                  <a:cubicBezTo>
                    <a:pt x="80" y="13"/>
                    <a:pt x="66" y="3"/>
                    <a:pt x="52" y="1"/>
                  </a:cubicBezTo>
                  <a:cubicBezTo>
                    <a:pt x="49" y="0"/>
                    <a:pt x="47" y="0"/>
                    <a:pt x="44" y="0"/>
                  </a:cubicBezTo>
                  <a:cubicBezTo>
                    <a:pt x="33" y="0"/>
                    <a:pt x="21" y="5"/>
                    <a:pt x="14" y="12"/>
                  </a:cubicBezTo>
                  <a:cubicBezTo>
                    <a:pt x="0" y="27"/>
                    <a:pt x="0" y="52"/>
                    <a:pt x="2" y="65"/>
                  </a:cubicBezTo>
                  <a:cubicBezTo>
                    <a:pt x="3" y="80"/>
                    <a:pt x="6" y="90"/>
                    <a:pt x="11" y="97"/>
                  </a:cubicBezTo>
                  <a:cubicBezTo>
                    <a:pt x="18" y="106"/>
                    <a:pt x="32" y="113"/>
                    <a:pt x="49" y="114"/>
                  </a:cubicBezTo>
                  <a:cubicBezTo>
                    <a:pt x="51" y="114"/>
                    <a:pt x="53" y="114"/>
                    <a:pt x="55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43"/>
            <p:cNvSpPr>
              <a:spLocks noChangeArrowheads="1"/>
            </p:cNvSpPr>
            <p:nvPr/>
          </p:nvSpPr>
          <p:spPr bwMode="auto">
            <a:xfrm>
              <a:off x="2335213" y="3276600"/>
              <a:ext cx="450850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Oval 44"/>
            <p:cNvSpPr>
              <a:spLocks noChangeArrowheads="1"/>
            </p:cNvSpPr>
            <p:nvPr/>
          </p:nvSpPr>
          <p:spPr bwMode="auto">
            <a:xfrm>
              <a:off x="3278188" y="3319463"/>
              <a:ext cx="376237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45"/>
            <p:cNvSpPr>
              <a:spLocks noEditPoints="1"/>
            </p:cNvSpPr>
            <p:nvPr/>
          </p:nvSpPr>
          <p:spPr bwMode="auto">
            <a:xfrm>
              <a:off x="2393950" y="3335338"/>
              <a:ext cx="333375" cy="336550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38 w 40"/>
                <a:gd name="T7" fmla="*/ 12 h 40"/>
                <a:gd name="T8" fmla="*/ 31 w 40"/>
                <a:gd name="T9" fmla="*/ 17 h 40"/>
                <a:gd name="T10" fmla="*/ 22 w 40"/>
                <a:gd name="T11" fmla="*/ 8 h 40"/>
                <a:gd name="T12" fmla="*/ 27 w 40"/>
                <a:gd name="T13" fmla="*/ 1 h 40"/>
                <a:gd name="T14" fmla="*/ 20 w 40"/>
                <a:gd name="T15" fmla="*/ 0 h 40"/>
                <a:gd name="T16" fmla="*/ 0 w 40"/>
                <a:gd name="T17" fmla="*/ 20 h 40"/>
                <a:gd name="T18" fmla="*/ 15 w 40"/>
                <a:gd name="T19" fmla="*/ 20 h 40"/>
                <a:gd name="T20" fmla="*/ 19 w 40"/>
                <a:gd name="T21" fmla="*/ 16 h 40"/>
                <a:gd name="T22" fmla="*/ 23 w 40"/>
                <a:gd name="T23" fmla="*/ 20 h 40"/>
                <a:gd name="T24" fmla="*/ 19 w 40"/>
                <a:gd name="T25" fmla="*/ 24 h 40"/>
                <a:gd name="T26" fmla="*/ 15 w 40"/>
                <a:gd name="T2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7"/>
                    <a:pt x="39" y="14"/>
                    <a:pt x="38" y="12"/>
                  </a:cubicBezTo>
                  <a:cubicBezTo>
                    <a:pt x="37" y="14"/>
                    <a:pt x="34" y="17"/>
                    <a:pt x="31" y="17"/>
                  </a:cubicBezTo>
                  <a:cubicBezTo>
                    <a:pt x="26" y="17"/>
                    <a:pt x="22" y="13"/>
                    <a:pt x="22" y="8"/>
                  </a:cubicBezTo>
                  <a:cubicBezTo>
                    <a:pt x="22" y="5"/>
                    <a:pt x="24" y="2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5" y="20"/>
                  </a:moveTo>
                  <a:cubicBezTo>
                    <a:pt x="15" y="17"/>
                    <a:pt x="17" y="16"/>
                    <a:pt x="19" y="16"/>
                  </a:cubicBezTo>
                  <a:cubicBezTo>
                    <a:pt x="21" y="16"/>
                    <a:pt x="23" y="17"/>
                    <a:pt x="23" y="20"/>
                  </a:cubicBezTo>
                  <a:cubicBezTo>
                    <a:pt x="23" y="22"/>
                    <a:pt x="21" y="24"/>
                    <a:pt x="19" y="24"/>
                  </a:cubicBezTo>
                  <a:cubicBezTo>
                    <a:pt x="17" y="24"/>
                    <a:pt x="15" y="22"/>
                    <a:pt x="15" y="2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Oval 46"/>
            <p:cNvSpPr>
              <a:spLocks noChangeArrowheads="1"/>
            </p:cNvSpPr>
            <p:nvPr/>
          </p:nvSpPr>
          <p:spPr bwMode="auto">
            <a:xfrm>
              <a:off x="3413125" y="3360738"/>
              <a:ext cx="100012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2084388" y="3746500"/>
              <a:ext cx="927100" cy="461963"/>
            </a:xfrm>
            <a:custGeom>
              <a:avLst/>
              <a:gdLst>
                <a:gd name="T0" fmla="*/ 2 w 111"/>
                <a:gd name="T1" fmla="*/ 55 h 55"/>
                <a:gd name="T2" fmla="*/ 3 w 111"/>
                <a:gd name="T3" fmla="*/ 55 h 55"/>
                <a:gd name="T4" fmla="*/ 109 w 111"/>
                <a:gd name="T5" fmla="*/ 3 h 55"/>
                <a:gd name="T6" fmla="*/ 111 w 111"/>
                <a:gd name="T7" fmla="*/ 1 h 55"/>
                <a:gd name="T8" fmla="*/ 109 w 111"/>
                <a:gd name="T9" fmla="*/ 0 h 55"/>
                <a:gd name="T10" fmla="*/ 1 w 111"/>
                <a:gd name="T11" fmla="*/ 53 h 55"/>
                <a:gd name="T12" fmla="*/ 1 w 111"/>
                <a:gd name="T13" fmla="*/ 55 h 55"/>
                <a:gd name="T14" fmla="*/ 2 w 111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55">
                  <a:moveTo>
                    <a:pt x="2" y="55"/>
                  </a:moveTo>
                  <a:cubicBezTo>
                    <a:pt x="2" y="55"/>
                    <a:pt x="2" y="55"/>
                    <a:pt x="3" y="55"/>
                  </a:cubicBezTo>
                  <a:cubicBezTo>
                    <a:pt x="32" y="27"/>
                    <a:pt x="70" y="9"/>
                    <a:pt x="109" y="3"/>
                  </a:cubicBezTo>
                  <a:cubicBezTo>
                    <a:pt x="110" y="3"/>
                    <a:pt x="111" y="2"/>
                    <a:pt x="111" y="1"/>
                  </a:cubicBezTo>
                  <a:cubicBezTo>
                    <a:pt x="110" y="1"/>
                    <a:pt x="110" y="0"/>
                    <a:pt x="109" y="0"/>
                  </a:cubicBezTo>
                  <a:cubicBezTo>
                    <a:pt x="69" y="6"/>
                    <a:pt x="30" y="25"/>
                    <a:pt x="1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2376488" y="3822700"/>
              <a:ext cx="642937" cy="587375"/>
            </a:xfrm>
            <a:custGeom>
              <a:avLst/>
              <a:gdLst>
                <a:gd name="T0" fmla="*/ 2 w 77"/>
                <a:gd name="T1" fmla="*/ 70 h 70"/>
                <a:gd name="T2" fmla="*/ 3 w 77"/>
                <a:gd name="T3" fmla="*/ 69 h 70"/>
                <a:gd name="T4" fmla="*/ 76 w 77"/>
                <a:gd name="T5" fmla="*/ 3 h 70"/>
                <a:gd name="T6" fmla="*/ 77 w 77"/>
                <a:gd name="T7" fmla="*/ 1 h 70"/>
                <a:gd name="T8" fmla="*/ 75 w 77"/>
                <a:gd name="T9" fmla="*/ 0 h 70"/>
                <a:gd name="T10" fmla="*/ 0 w 77"/>
                <a:gd name="T11" fmla="*/ 68 h 70"/>
                <a:gd name="T12" fmla="*/ 1 w 77"/>
                <a:gd name="T13" fmla="*/ 69 h 70"/>
                <a:gd name="T14" fmla="*/ 2 w 77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0">
                  <a:moveTo>
                    <a:pt x="2" y="70"/>
                  </a:moveTo>
                  <a:cubicBezTo>
                    <a:pt x="2" y="70"/>
                    <a:pt x="3" y="69"/>
                    <a:pt x="3" y="69"/>
                  </a:cubicBezTo>
                  <a:cubicBezTo>
                    <a:pt x="18" y="39"/>
                    <a:pt x="45" y="15"/>
                    <a:pt x="76" y="3"/>
                  </a:cubicBezTo>
                  <a:cubicBezTo>
                    <a:pt x="77" y="3"/>
                    <a:pt x="77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43" y="12"/>
                    <a:pt x="16" y="37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cubicBezTo>
                    <a:pt x="1" y="70"/>
                    <a:pt x="1" y="70"/>
                    <a:pt x="2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9368752" y="4359449"/>
            <a:ext cx="1999264" cy="2078857"/>
            <a:chOff x="8648700" y="1976437"/>
            <a:chExt cx="3349625" cy="3482976"/>
          </a:xfrm>
        </p:grpSpPr>
        <p:sp>
          <p:nvSpPr>
            <p:cNvPr id="214" name="Oval 49"/>
            <p:cNvSpPr>
              <a:spLocks noChangeArrowheads="1"/>
            </p:cNvSpPr>
            <p:nvPr/>
          </p:nvSpPr>
          <p:spPr bwMode="auto">
            <a:xfrm>
              <a:off x="8748713" y="4864100"/>
              <a:ext cx="2598737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50"/>
            <p:cNvSpPr>
              <a:spLocks/>
            </p:cNvSpPr>
            <p:nvPr/>
          </p:nvSpPr>
          <p:spPr bwMode="auto">
            <a:xfrm>
              <a:off x="9483725" y="4737100"/>
              <a:ext cx="560387" cy="328613"/>
            </a:xfrm>
            <a:custGeom>
              <a:avLst/>
              <a:gdLst>
                <a:gd name="T0" fmla="*/ 15 w 67"/>
                <a:gd name="T1" fmla="*/ 10 h 39"/>
                <a:gd name="T2" fmla="*/ 2 w 67"/>
                <a:gd name="T3" fmla="*/ 20 h 39"/>
                <a:gd name="T4" fmla="*/ 5 w 67"/>
                <a:gd name="T5" fmla="*/ 36 h 39"/>
                <a:gd name="T6" fmla="*/ 21 w 67"/>
                <a:gd name="T7" fmla="*/ 35 h 39"/>
                <a:gd name="T8" fmla="*/ 36 w 67"/>
                <a:gd name="T9" fmla="*/ 26 h 39"/>
                <a:gd name="T10" fmla="*/ 52 w 67"/>
                <a:gd name="T11" fmla="*/ 25 h 39"/>
                <a:gd name="T12" fmla="*/ 66 w 67"/>
                <a:gd name="T13" fmla="*/ 17 h 39"/>
                <a:gd name="T14" fmla="*/ 62 w 67"/>
                <a:gd name="T15" fmla="*/ 5 h 39"/>
                <a:gd name="T16" fmla="*/ 50 w 67"/>
                <a:gd name="T17" fmla="*/ 1 h 39"/>
                <a:gd name="T18" fmla="*/ 33 w 67"/>
                <a:gd name="T19" fmla="*/ 3 h 39"/>
                <a:gd name="T20" fmla="*/ 15 w 67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15" y="10"/>
                  </a:moveTo>
                  <a:cubicBezTo>
                    <a:pt x="10" y="12"/>
                    <a:pt x="5" y="16"/>
                    <a:pt x="2" y="20"/>
                  </a:cubicBezTo>
                  <a:cubicBezTo>
                    <a:pt x="0" y="25"/>
                    <a:pt x="1" y="32"/>
                    <a:pt x="5" y="36"/>
                  </a:cubicBezTo>
                  <a:cubicBezTo>
                    <a:pt x="10" y="39"/>
                    <a:pt x="16" y="38"/>
                    <a:pt x="21" y="35"/>
                  </a:cubicBezTo>
                  <a:cubicBezTo>
                    <a:pt x="26" y="32"/>
                    <a:pt x="31" y="28"/>
                    <a:pt x="36" y="26"/>
                  </a:cubicBezTo>
                  <a:cubicBezTo>
                    <a:pt x="42" y="25"/>
                    <a:pt x="47" y="25"/>
                    <a:pt x="52" y="25"/>
                  </a:cubicBezTo>
                  <a:cubicBezTo>
                    <a:pt x="58" y="24"/>
                    <a:pt x="64" y="22"/>
                    <a:pt x="66" y="17"/>
                  </a:cubicBezTo>
                  <a:cubicBezTo>
                    <a:pt x="67" y="13"/>
                    <a:pt x="66" y="8"/>
                    <a:pt x="62" y="5"/>
                  </a:cubicBezTo>
                  <a:cubicBezTo>
                    <a:pt x="59" y="2"/>
                    <a:pt x="54" y="0"/>
                    <a:pt x="50" y="1"/>
                  </a:cubicBezTo>
                  <a:cubicBezTo>
                    <a:pt x="44" y="1"/>
                    <a:pt x="39" y="2"/>
                    <a:pt x="33" y="3"/>
                  </a:cubicBezTo>
                  <a:cubicBezTo>
                    <a:pt x="27" y="5"/>
                    <a:pt x="20" y="7"/>
                    <a:pt x="15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51"/>
            <p:cNvSpPr>
              <a:spLocks/>
            </p:cNvSpPr>
            <p:nvPr/>
          </p:nvSpPr>
          <p:spPr bwMode="auto">
            <a:xfrm>
              <a:off x="9542463" y="4435475"/>
              <a:ext cx="460375" cy="469900"/>
            </a:xfrm>
            <a:custGeom>
              <a:avLst/>
              <a:gdLst>
                <a:gd name="T0" fmla="*/ 1 w 55"/>
                <a:gd name="T1" fmla="*/ 29 h 56"/>
                <a:gd name="T2" fmla="*/ 20 w 55"/>
                <a:gd name="T3" fmla="*/ 53 h 56"/>
                <a:gd name="T4" fmla="*/ 49 w 55"/>
                <a:gd name="T5" fmla="*/ 42 h 56"/>
                <a:gd name="T6" fmla="*/ 47 w 55"/>
                <a:gd name="T7" fmla="*/ 11 h 56"/>
                <a:gd name="T8" fmla="*/ 23 w 55"/>
                <a:gd name="T9" fmla="*/ 0 h 56"/>
                <a:gd name="T10" fmla="*/ 4 w 55"/>
                <a:gd name="T11" fmla="*/ 14 h 56"/>
                <a:gd name="T12" fmla="*/ 1 w 55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1" y="29"/>
                  </a:moveTo>
                  <a:cubicBezTo>
                    <a:pt x="2" y="40"/>
                    <a:pt x="10" y="50"/>
                    <a:pt x="20" y="53"/>
                  </a:cubicBezTo>
                  <a:cubicBezTo>
                    <a:pt x="31" y="56"/>
                    <a:pt x="43" y="51"/>
                    <a:pt x="49" y="42"/>
                  </a:cubicBezTo>
                  <a:cubicBezTo>
                    <a:pt x="55" y="33"/>
                    <a:pt x="54" y="19"/>
                    <a:pt x="47" y="11"/>
                  </a:cubicBezTo>
                  <a:cubicBezTo>
                    <a:pt x="41" y="4"/>
                    <a:pt x="32" y="0"/>
                    <a:pt x="23" y="0"/>
                  </a:cubicBezTo>
                  <a:cubicBezTo>
                    <a:pt x="14" y="0"/>
                    <a:pt x="8" y="7"/>
                    <a:pt x="4" y="14"/>
                  </a:cubicBezTo>
                  <a:cubicBezTo>
                    <a:pt x="1" y="18"/>
                    <a:pt x="0" y="24"/>
                    <a:pt x="1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52"/>
            <p:cNvSpPr>
              <a:spLocks/>
            </p:cNvSpPr>
            <p:nvPr/>
          </p:nvSpPr>
          <p:spPr bwMode="auto">
            <a:xfrm>
              <a:off x="10044113" y="4938713"/>
              <a:ext cx="400050" cy="150813"/>
            </a:xfrm>
            <a:custGeom>
              <a:avLst/>
              <a:gdLst>
                <a:gd name="T0" fmla="*/ 25 w 48"/>
                <a:gd name="T1" fmla="*/ 18 h 18"/>
                <a:gd name="T2" fmla="*/ 48 w 48"/>
                <a:gd name="T3" fmla="*/ 14 h 18"/>
                <a:gd name="T4" fmla="*/ 44 w 48"/>
                <a:gd name="T5" fmla="*/ 4 h 18"/>
                <a:gd name="T6" fmla="*/ 30 w 48"/>
                <a:gd name="T7" fmla="*/ 0 h 18"/>
                <a:gd name="T8" fmla="*/ 13 w 48"/>
                <a:gd name="T9" fmla="*/ 3 h 18"/>
                <a:gd name="T10" fmla="*/ 0 w 48"/>
                <a:gd name="T11" fmla="*/ 6 h 18"/>
                <a:gd name="T12" fmla="*/ 25 w 4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25" y="18"/>
                  </a:moveTo>
                  <a:cubicBezTo>
                    <a:pt x="33" y="18"/>
                    <a:pt x="41" y="17"/>
                    <a:pt x="48" y="14"/>
                  </a:cubicBezTo>
                  <a:cubicBezTo>
                    <a:pt x="48" y="10"/>
                    <a:pt x="46" y="7"/>
                    <a:pt x="44" y="4"/>
                  </a:cubicBezTo>
                  <a:cubicBezTo>
                    <a:pt x="40" y="1"/>
                    <a:pt x="35" y="0"/>
                    <a:pt x="30" y="0"/>
                  </a:cubicBezTo>
                  <a:cubicBezTo>
                    <a:pt x="24" y="0"/>
                    <a:pt x="19" y="2"/>
                    <a:pt x="13" y="3"/>
                  </a:cubicBezTo>
                  <a:cubicBezTo>
                    <a:pt x="9" y="4"/>
                    <a:pt x="4" y="5"/>
                    <a:pt x="0" y="6"/>
                  </a:cubicBezTo>
                  <a:cubicBezTo>
                    <a:pt x="6" y="13"/>
                    <a:pt x="16" y="17"/>
                    <a:pt x="25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53"/>
            <p:cNvSpPr>
              <a:spLocks/>
            </p:cNvSpPr>
            <p:nvPr/>
          </p:nvSpPr>
          <p:spPr bwMode="auto">
            <a:xfrm>
              <a:off x="9852025" y="4989513"/>
              <a:ext cx="592137" cy="293688"/>
            </a:xfrm>
            <a:custGeom>
              <a:avLst/>
              <a:gdLst>
                <a:gd name="T0" fmla="*/ 48 w 71"/>
                <a:gd name="T1" fmla="*/ 12 h 35"/>
                <a:gd name="T2" fmla="*/ 23 w 71"/>
                <a:gd name="T3" fmla="*/ 0 h 35"/>
                <a:gd name="T4" fmla="*/ 16 w 71"/>
                <a:gd name="T5" fmla="*/ 3 h 35"/>
                <a:gd name="T6" fmla="*/ 3 w 71"/>
                <a:gd name="T7" fmla="*/ 15 h 35"/>
                <a:gd name="T8" fmla="*/ 6 w 71"/>
                <a:gd name="T9" fmla="*/ 31 h 35"/>
                <a:gd name="T10" fmla="*/ 23 w 71"/>
                <a:gd name="T11" fmla="*/ 30 h 35"/>
                <a:gd name="T12" fmla="*/ 39 w 71"/>
                <a:gd name="T13" fmla="*/ 21 h 35"/>
                <a:gd name="T14" fmla="*/ 56 w 71"/>
                <a:gd name="T15" fmla="*/ 19 h 35"/>
                <a:gd name="T16" fmla="*/ 70 w 71"/>
                <a:gd name="T17" fmla="*/ 11 h 35"/>
                <a:gd name="T18" fmla="*/ 71 w 71"/>
                <a:gd name="T19" fmla="*/ 8 h 35"/>
                <a:gd name="T20" fmla="*/ 48 w 71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5">
                  <a:moveTo>
                    <a:pt x="48" y="12"/>
                  </a:moveTo>
                  <a:cubicBezTo>
                    <a:pt x="39" y="11"/>
                    <a:pt x="29" y="7"/>
                    <a:pt x="23" y="0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1" y="6"/>
                    <a:pt x="6" y="10"/>
                    <a:pt x="3" y="15"/>
                  </a:cubicBezTo>
                  <a:cubicBezTo>
                    <a:pt x="0" y="20"/>
                    <a:pt x="1" y="27"/>
                    <a:pt x="6" y="31"/>
                  </a:cubicBezTo>
                  <a:cubicBezTo>
                    <a:pt x="11" y="35"/>
                    <a:pt x="18" y="33"/>
                    <a:pt x="23" y="30"/>
                  </a:cubicBezTo>
                  <a:cubicBezTo>
                    <a:pt x="29" y="27"/>
                    <a:pt x="33" y="23"/>
                    <a:pt x="39" y="21"/>
                  </a:cubicBezTo>
                  <a:cubicBezTo>
                    <a:pt x="45" y="19"/>
                    <a:pt x="51" y="20"/>
                    <a:pt x="56" y="19"/>
                  </a:cubicBezTo>
                  <a:cubicBezTo>
                    <a:pt x="62" y="19"/>
                    <a:pt x="68" y="16"/>
                    <a:pt x="70" y="11"/>
                  </a:cubicBezTo>
                  <a:cubicBezTo>
                    <a:pt x="71" y="10"/>
                    <a:pt x="71" y="9"/>
                    <a:pt x="71" y="8"/>
                  </a:cubicBezTo>
                  <a:cubicBezTo>
                    <a:pt x="64" y="11"/>
                    <a:pt x="56" y="12"/>
                    <a:pt x="48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54"/>
            <p:cNvSpPr>
              <a:spLocks/>
            </p:cNvSpPr>
            <p:nvPr/>
          </p:nvSpPr>
          <p:spPr bwMode="auto">
            <a:xfrm>
              <a:off x="9350375" y="4040188"/>
              <a:ext cx="401637" cy="538163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3 h 64"/>
                <a:gd name="T4" fmla="*/ 0 w 48"/>
                <a:gd name="T5" fmla="*/ 52 h 64"/>
                <a:gd name="T6" fmla="*/ 3 w 48"/>
                <a:gd name="T7" fmla="*/ 61 h 64"/>
                <a:gd name="T8" fmla="*/ 12 w 48"/>
                <a:gd name="T9" fmla="*/ 61 h 64"/>
                <a:gd name="T10" fmla="*/ 15 w 48"/>
                <a:gd name="T11" fmla="*/ 55 h 64"/>
                <a:gd name="T12" fmla="*/ 27 w 48"/>
                <a:gd name="T13" fmla="*/ 47 h 64"/>
                <a:gd name="T14" fmla="*/ 45 w 48"/>
                <a:gd name="T15" fmla="*/ 28 h 64"/>
                <a:gd name="T16" fmla="*/ 47 w 48"/>
                <a:gd name="T17" fmla="*/ 15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8" y="41"/>
                    <a:pt x="6" y="43"/>
                  </a:cubicBezTo>
                  <a:cubicBezTo>
                    <a:pt x="3" y="46"/>
                    <a:pt x="1" y="49"/>
                    <a:pt x="0" y="52"/>
                  </a:cubicBezTo>
                  <a:cubicBezTo>
                    <a:pt x="0" y="55"/>
                    <a:pt x="0" y="59"/>
                    <a:pt x="3" y="61"/>
                  </a:cubicBezTo>
                  <a:cubicBezTo>
                    <a:pt x="5" y="63"/>
                    <a:pt x="10" y="64"/>
                    <a:pt x="12" y="61"/>
                  </a:cubicBezTo>
                  <a:cubicBezTo>
                    <a:pt x="14" y="60"/>
                    <a:pt x="14" y="57"/>
                    <a:pt x="15" y="55"/>
                  </a:cubicBezTo>
                  <a:cubicBezTo>
                    <a:pt x="18" y="50"/>
                    <a:pt x="23" y="49"/>
                    <a:pt x="27" y="47"/>
                  </a:cubicBezTo>
                  <a:cubicBezTo>
                    <a:pt x="35" y="43"/>
                    <a:pt x="42" y="36"/>
                    <a:pt x="45" y="28"/>
                  </a:cubicBezTo>
                  <a:cubicBezTo>
                    <a:pt x="47" y="24"/>
                    <a:pt x="48" y="20"/>
                    <a:pt x="47" y="15"/>
                  </a:cubicBezTo>
                  <a:cubicBezTo>
                    <a:pt x="45" y="6"/>
                    <a:pt x="33" y="0"/>
                    <a:pt x="27" y="8"/>
                  </a:cubicBezTo>
                  <a:cubicBezTo>
                    <a:pt x="20" y="16"/>
                    <a:pt x="22" y="28"/>
                    <a:pt x="15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55"/>
            <p:cNvSpPr>
              <a:spLocks/>
            </p:cNvSpPr>
            <p:nvPr/>
          </p:nvSpPr>
          <p:spPr bwMode="auto">
            <a:xfrm>
              <a:off x="10420350" y="3067050"/>
              <a:ext cx="1577975" cy="1738313"/>
            </a:xfrm>
            <a:custGeom>
              <a:avLst/>
              <a:gdLst>
                <a:gd name="T0" fmla="*/ 0 w 189"/>
                <a:gd name="T1" fmla="*/ 207 h 207"/>
                <a:gd name="T2" fmla="*/ 98 w 189"/>
                <a:gd name="T3" fmla="*/ 166 h 207"/>
                <a:gd name="T4" fmla="*/ 137 w 189"/>
                <a:gd name="T5" fmla="*/ 68 h 207"/>
                <a:gd name="T6" fmla="*/ 137 w 189"/>
                <a:gd name="T7" fmla="*/ 44 h 207"/>
                <a:gd name="T8" fmla="*/ 151 w 189"/>
                <a:gd name="T9" fmla="*/ 20 h 207"/>
                <a:gd name="T10" fmla="*/ 164 w 189"/>
                <a:gd name="T11" fmla="*/ 19 h 207"/>
                <a:gd name="T12" fmla="*/ 173 w 189"/>
                <a:gd name="T13" fmla="*/ 44 h 207"/>
                <a:gd name="T14" fmla="*/ 170 w 189"/>
                <a:gd name="T15" fmla="*/ 50 h 207"/>
                <a:gd name="T16" fmla="*/ 173 w 189"/>
                <a:gd name="T17" fmla="*/ 54 h 207"/>
                <a:gd name="T18" fmla="*/ 186 w 189"/>
                <a:gd name="T19" fmla="*/ 35 h 207"/>
                <a:gd name="T20" fmla="*/ 172 w 189"/>
                <a:gd name="T21" fmla="*/ 3 h 207"/>
                <a:gd name="T22" fmla="*/ 148 w 189"/>
                <a:gd name="T23" fmla="*/ 5 h 207"/>
                <a:gd name="T24" fmla="*/ 126 w 189"/>
                <a:gd name="T25" fmla="*/ 44 h 207"/>
                <a:gd name="T26" fmla="*/ 123 w 189"/>
                <a:gd name="T27" fmla="*/ 87 h 207"/>
                <a:gd name="T28" fmla="*/ 81 w 189"/>
                <a:gd name="T29" fmla="*/ 158 h 207"/>
                <a:gd name="T30" fmla="*/ 2 w 189"/>
                <a:gd name="T31" fmla="*/ 179 h 207"/>
                <a:gd name="T32" fmla="*/ 0 w 189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07">
                  <a:moveTo>
                    <a:pt x="0" y="207"/>
                  </a:moveTo>
                  <a:cubicBezTo>
                    <a:pt x="36" y="207"/>
                    <a:pt x="72" y="192"/>
                    <a:pt x="98" y="166"/>
                  </a:cubicBezTo>
                  <a:cubicBezTo>
                    <a:pt x="123" y="140"/>
                    <a:pt x="138" y="104"/>
                    <a:pt x="137" y="68"/>
                  </a:cubicBezTo>
                  <a:cubicBezTo>
                    <a:pt x="137" y="60"/>
                    <a:pt x="137" y="52"/>
                    <a:pt x="137" y="44"/>
                  </a:cubicBezTo>
                  <a:cubicBezTo>
                    <a:pt x="139" y="34"/>
                    <a:pt x="143" y="25"/>
                    <a:pt x="151" y="20"/>
                  </a:cubicBezTo>
                  <a:cubicBezTo>
                    <a:pt x="155" y="18"/>
                    <a:pt x="160" y="18"/>
                    <a:pt x="164" y="19"/>
                  </a:cubicBezTo>
                  <a:cubicBezTo>
                    <a:pt x="176" y="22"/>
                    <a:pt x="177" y="35"/>
                    <a:pt x="173" y="44"/>
                  </a:cubicBezTo>
                  <a:cubicBezTo>
                    <a:pt x="172" y="47"/>
                    <a:pt x="171" y="49"/>
                    <a:pt x="170" y="50"/>
                  </a:cubicBezTo>
                  <a:cubicBezTo>
                    <a:pt x="168" y="53"/>
                    <a:pt x="171" y="56"/>
                    <a:pt x="173" y="54"/>
                  </a:cubicBezTo>
                  <a:cubicBezTo>
                    <a:pt x="179" y="49"/>
                    <a:pt x="184" y="42"/>
                    <a:pt x="186" y="35"/>
                  </a:cubicBezTo>
                  <a:cubicBezTo>
                    <a:pt x="189" y="23"/>
                    <a:pt x="187" y="8"/>
                    <a:pt x="172" y="3"/>
                  </a:cubicBezTo>
                  <a:cubicBezTo>
                    <a:pt x="164" y="0"/>
                    <a:pt x="156" y="1"/>
                    <a:pt x="148" y="5"/>
                  </a:cubicBezTo>
                  <a:cubicBezTo>
                    <a:pt x="134" y="13"/>
                    <a:pt x="128" y="29"/>
                    <a:pt x="126" y="44"/>
                  </a:cubicBezTo>
                  <a:cubicBezTo>
                    <a:pt x="124" y="58"/>
                    <a:pt x="125" y="73"/>
                    <a:pt x="123" y="87"/>
                  </a:cubicBezTo>
                  <a:cubicBezTo>
                    <a:pt x="119" y="115"/>
                    <a:pt x="103" y="141"/>
                    <a:pt x="81" y="158"/>
                  </a:cubicBezTo>
                  <a:cubicBezTo>
                    <a:pt x="59" y="175"/>
                    <a:pt x="30" y="182"/>
                    <a:pt x="2" y="179"/>
                  </a:cubicBezTo>
                  <a:cubicBezTo>
                    <a:pt x="1" y="185"/>
                    <a:pt x="0" y="200"/>
                    <a:pt x="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56"/>
            <p:cNvSpPr>
              <a:spLocks/>
            </p:cNvSpPr>
            <p:nvPr/>
          </p:nvSpPr>
          <p:spPr bwMode="auto">
            <a:xfrm>
              <a:off x="9583738" y="3738563"/>
              <a:ext cx="635000" cy="512763"/>
            </a:xfrm>
            <a:custGeom>
              <a:avLst/>
              <a:gdLst>
                <a:gd name="T0" fmla="*/ 76 w 76"/>
                <a:gd name="T1" fmla="*/ 23 h 61"/>
                <a:gd name="T2" fmla="*/ 75 w 76"/>
                <a:gd name="T3" fmla="*/ 0 h 61"/>
                <a:gd name="T4" fmla="*/ 2 w 76"/>
                <a:gd name="T5" fmla="*/ 31 h 61"/>
                <a:gd name="T6" fmla="*/ 0 w 76"/>
                <a:gd name="T7" fmla="*/ 61 h 61"/>
                <a:gd name="T8" fmla="*/ 41 w 76"/>
                <a:gd name="T9" fmla="*/ 51 h 61"/>
                <a:gd name="T10" fmla="*/ 76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76" y="23"/>
                  </a:moveTo>
                  <a:cubicBezTo>
                    <a:pt x="73" y="15"/>
                    <a:pt x="73" y="7"/>
                    <a:pt x="75" y="0"/>
                  </a:cubicBezTo>
                  <a:cubicBezTo>
                    <a:pt x="51" y="5"/>
                    <a:pt x="24" y="20"/>
                    <a:pt x="2" y="31"/>
                  </a:cubicBezTo>
                  <a:cubicBezTo>
                    <a:pt x="1" y="41"/>
                    <a:pt x="0" y="51"/>
                    <a:pt x="0" y="61"/>
                  </a:cubicBezTo>
                  <a:cubicBezTo>
                    <a:pt x="14" y="60"/>
                    <a:pt x="28" y="57"/>
                    <a:pt x="41" y="51"/>
                  </a:cubicBezTo>
                  <a:cubicBezTo>
                    <a:pt x="55" y="44"/>
                    <a:pt x="66" y="34"/>
                    <a:pt x="76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57"/>
            <p:cNvSpPr>
              <a:spLocks/>
            </p:cNvSpPr>
            <p:nvPr/>
          </p:nvSpPr>
          <p:spPr bwMode="auto">
            <a:xfrm>
              <a:off x="9752013" y="4494213"/>
              <a:ext cx="542925" cy="428625"/>
            </a:xfrm>
            <a:custGeom>
              <a:avLst/>
              <a:gdLst>
                <a:gd name="T0" fmla="*/ 44 w 65"/>
                <a:gd name="T1" fmla="*/ 21 h 51"/>
                <a:gd name="T2" fmla="*/ 65 w 65"/>
                <a:gd name="T3" fmla="*/ 0 h 51"/>
                <a:gd name="T4" fmla="*/ 39 w 65"/>
                <a:gd name="T5" fmla="*/ 15 h 51"/>
                <a:gd name="T6" fmla="*/ 28 w 65"/>
                <a:gd name="T7" fmla="*/ 42 h 51"/>
                <a:gd name="T8" fmla="*/ 0 w 65"/>
                <a:gd name="T9" fmla="*/ 29 h 51"/>
                <a:gd name="T10" fmla="*/ 38 w 65"/>
                <a:gd name="T11" fmla="*/ 51 h 51"/>
                <a:gd name="T12" fmla="*/ 44 w 65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1">
                  <a:moveTo>
                    <a:pt x="44" y="21"/>
                  </a:moveTo>
                  <a:cubicBezTo>
                    <a:pt x="49" y="12"/>
                    <a:pt x="56" y="5"/>
                    <a:pt x="65" y="0"/>
                  </a:cubicBezTo>
                  <a:cubicBezTo>
                    <a:pt x="55" y="2"/>
                    <a:pt x="46" y="7"/>
                    <a:pt x="39" y="15"/>
                  </a:cubicBezTo>
                  <a:cubicBezTo>
                    <a:pt x="33" y="22"/>
                    <a:pt x="28" y="32"/>
                    <a:pt x="28" y="42"/>
                  </a:cubicBezTo>
                  <a:cubicBezTo>
                    <a:pt x="18" y="39"/>
                    <a:pt x="8" y="35"/>
                    <a:pt x="0" y="29"/>
                  </a:cubicBezTo>
                  <a:cubicBezTo>
                    <a:pt x="10" y="40"/>
                    <a:pt x="23" y="49"/>
                    <a:pt x="38" y="51"/>
                  </a:cubicBezTo>
                  <a:cubicBezTo>
                    <a:pt x="37" y="41"/>
                    <a:pt x="39" y="30"/>
                    <a:pt x="44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58"/>
            <p:cNvSpPr>
              <a:spLocks/>
            </p:cNvSpPr>
            <p:nvPr/>
          </p:nvSpPr>
          <p:spPr bwMode="auto">
            <a:xfrm>
              <a:off x="9583738" y="3932238"/>
              <a:ext cx="1103312" cy="1098550"/>
            </a:xfrm>
            <a:custGeom>
              <a:avLst/>
              <a:gdLst>
                <a:gd name="T0" fmla="*/ 124 w 132"/>
                <a:gd name="T1" fmla="*/ 57 h 131"/>
                <a:gd name="T2" fmla="*/ 103 w 132"/>
                <a:gd name="T3" fmla="*/ 33 h 131"/>
                <a:gd name="T4" fmla="*/ 80 w 132"/>
                <a:gd name="T5" fmla="*/ 9 h 131"/>
                <a:gd name="T6" fmla="*/ 76 w 132"/>
                <a:gd name="T7" fmla="*/ 0 h 131"/>
                <a:gd name="T8" fmla="*/ 41 w 132"/>
                <a:gd name="T9" fmla="*/ 28 h 131"/>
                <a:gd name="T10" fmla="*/ 0 w 132"/>
                <a:gd name="T11" fmla="*/ 38 h 131"/>
                <a:gd name="T12" fmla="*/ 8 w 132"/>
                <a:gd name="T13" fmla="*/ 76 h 131"/>
                <a:gd name="T14" fmla="*/ 20 w 132"/>
                <a:gd name="T15" fmla="*/ 96 h 131"/>
                <a:gd name="T16" fmla="*/ 48 w 132"/>
                <a:gd name="T17" fmla="*/ 109 h 131"/>
                <a:gd name="T18" fmla="*/ 59 w 132"/>
                <a:gd name="T19" fmla="*/ 82 h 131"/>
                <a:gd name="T20" fmla="*/ 85 w 132"/>
                <a:gd name="T21" fmla="*/ 67 h 131"/>
                <a:gd name="T22" fmla="*/ 64 w 132"/>
                <a:gd name="T23" fmla="*/ 88 h 131"/>
                <a:gd name="T24" fmla="*/ 58 w 132"/>
                <a:gd name="T25" fmla="*/ 118 h 131"/>
                <a:gd name="T26" fmla="*/ 85 w 132"/>
                <a:gd name="T27" fmla="*/ 130 h 131"/>
                <a:gd name="T28" fmla="*/ 125 w 132"/>
                <a:gd name="T29" fmla="*/ 104 h 131"/>
                <a:gd name="T30" fmla="*/ 124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124" y="57"/>
                  </a:moveTo>
                  <a:cubicBezTo>
                    <a:pt x="119" y="47"/>
                    <a:pt x="111" y="40"/>
                    <a:pt x="103" y="33"/>
                  </a:cubicBezTo>
                  <a:cubicBezTo>
                    <a:pt x="94" y="25"/>
                    <a:pt x="86" y="18"/>
                    <a:pt x="80" y="9"/>
                  </a:cubicBezTo>
                  <a:cubicBezTo>
                    <a:pt x="78" y="6"/>
                    <a:pt x="77" y="3"/>
                    <a:pt x="76" y="0"/>
                  </a:cubicBezTo>
                  <a:cubicBezTo>
                    <a:pt x="66" y="11"/>
                    <a:pt x="55" y="21"/>
                    <a:pt x="41" y="28"/>
                  </a:cubicBezTo>
                  <a:cubicBezTo>
                    <a:pt x="28" y="34"/>
                    <a:pt x="14" y="37"/>
                    <a:pt x="0" y="38"/>
                  </a:cubicBezTo>
                  <a:cubicBezTo>
                    <a:pt x="1" y="51"/>
                    <a:pt x="3" y="64"/>
                    <a:pt x="8" y="76"/>
                  </a:cubicBezTo>
                  <a:cubicBezTo>
                    <a:pt x="11" y="83"/>
                    <a:pt x="15" y="90"/>
                    <a:pt x="20" y="96"/>
                  </a:cubicBezTo>
                  <a:cubicBezTo>
                    <a:pt x="28" y="102"/>
                    <a:pt x="38" y="106"/>
                    <a:pt x="48" y="109"/>
                  </a:cubicBezTo>
                  <a:cubicBezTo>
                    <a:pt x="48" y="99"/>
                    <a:pt x="53" y="89"/>
                    <a:pt x="59" y="82"/>
                  </a:cubicBezTo>
                  <a:cubicBezTo>
                    <a:pt x="66" y="74"/>
                    <a:pt x="75" y="69"/>
                    <a:pt x="85" y="67"/>
                  </a:cubicBezTo>
                  <a:cubicBezTo>
                    <a:pt x="76" y="72"/>
                    <a:pt x="69" y="79"/>
                    <a:pt x="64" y="88"/>
                  </a:cubicBezTo>
                  <a:cubicBezTo>
                    <a:pt x="59" y="97"/>
                    <a:pt x="57" y="108"/>
                    <a:pt x="58" y="118"/>
                  </a:cubicBezTo>
                  <a:cubicBezTo>
                    <a:pt x="64" y="126"/>
                    <a:pt x="75" y="131"/>
                    <a:pt x="85" y="130"/>
                  </a:cubicBezTo>
                  <a:cubicBezTo>
                    <a:pt x="102" y="129"/>
                    <a:pt x="117" y="119"/>
                    <a:pt x="125" y="104"/>
                  </a:cubicBezTo>
                  <a:cubicBezTo>
                    <a:pt x="132" y="90"/>
                    <a:pt x="132" y="71"/>
                    <a:pt x="124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59"/>
            <p:cNvSpPr>
              <a:spLocks/>
            </p:cNvSpPr>
            <p:nvPr/>
          </p:nvSpPr>
          <p:spPr bwMode="auto">
            <a:xfrm>
              <a:off x="9801225" y="4083050"/>
              <a:ext cx="401637" cy="536575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4 h 64"/>
                <a:gd name="T4" fmla="*/ 1 w 48"/>
                <a:gd name="T5" fmla="*/ 52 h 64"/>
                <a:gd name="T6" fmla="*/ 3 w 48"/>
                <a:gd name="T7" fmla="*/ 62 h 64"/>
                <a:gd name="T8" fmla="*/ 12 w 48"/>
                <a:gd name="T9" fmla="*/ 62 h 64"/>
                <a:gd name="T10" fmla="*/ 16 w 48"/>
                <a:gd name="T11" fmla="*/ 55 h 64"/>
                <a:gd name="T12" fmla="*/ 28 w 48"/>
                <a:gd name="T13" fmla="*/ 47 h 64"/>
                <a:gd name="T14" fmla="*/ 45 w 48"/>
                <a:gd name="T15" fmla="*/ 29 h 64"/>
                <a:gd name="T16" fmla="*/ 47 w 48"/>
                <a:gd name="T17" fmla="*/ 16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9" y="41"/>
                    <a:pt x="6" y="44"/>
                  </a:cubicBezTo>
                  <a:cubicBezTo>
                    <a:pt x="4" y="46"/>
                    <a:pt x="2" y="49"/>
                    <a:pt x="1" y="52"/>
                  </a:cubicBezTo>
                  <a:cubicBezTo>
                    <a:pt x="0" y="56"/>
                    <a:pt x="1" y="59"/>
                    <a:pt x="3" y="62"/>
                  </a:cubicBezTo>
                  <a:cubicBezTo>
                    <a:pt x="6" y="64"/>
                    <a:pt x="10" y="64"/>
                    <a:pt x="12" y="62"/>
                  </a:cubicBezTo>
                  <a:cubicBezTo>
                    <a:pt x="14" y="60"/>
                    <a:pt x="15" y="57"/>
                    <a:pt x="16" y="55"/>
                  </a:cubicBezTo>
                  <a:cubicBezTo>
                    <a:pt x="18" y="51"/>
                    <a:pt x="23" y="49"/>
                    <a:pt x="28" y="47"/>
                  </a:cubicBezTo>
                  <a:cubicBezTo>
                    <a:pt x="36" y="43"/>
                    <a:pt x="42" y="37"/>
                    <a:pt x="45" y="29"/>
                  </a:cubicBezTo>
                  <a:cubicBezTo>
                    <a:pt x="47" y="25"/>
                    <a:pt x="48" y="20"/>
                    <a:pt x="47" y="16"/>
                  </a:cubicBezTo>
                  <a:cubicBezTo>
                    <a:pt x="46" y="7"/>
                    <a:pt x="34" y="0"/>
                    <a:pt x="27" y="8"/>
                  </a:cubicBezTo>
                  <a:cubicBezTo>
                    <a:pt x="21" y="16"/>
                    <a:pt x="23" y="28"/>
                    <a:pt x="15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60"/>
            <p:cNvSpPr>
              <a:spLocks/>
            </p:cNvSpPr>
            <p:nvPr/>
          </p:nvSpPr>
          <p:spPr bwMode="auto">
            <a:xfrm>
              <a:off x="9559925" y="1976437"/>
              <a:ext cx="442912" cy="981075"/>
            </a:xfrm>
            <a:custGeom>
              <a:avLst/>
              <a:gdLst>
                <a:gd name="T0" fmla="*/ 47 w 53"/>
                <a:gd name="T1" fmla="*/ 35 h 117"/>
                <a:gd name="T2" fmla="*/ 48 w 53"/>
                <a:gd name="T3" fmla="*/ 17 h 117"/>
                <a:gd name="T4" fmla="*/ 39 w 53"/>
                <a:gd name="T5" fmla="*/ 3 h 117"/>
                <a:gd name="T6" fmla="*/ 23 w 53"/>
                <a:gd name="T7" fmla="*/ 5 h 117"/>
                <a:gd name="T8" fmla="*/ 12 w 53"/>
                <a:gd name="T9" fmla="*/ 17 h 117"/>
                <a:gd name="T10" fmla="*/ 8 w 53"/>
                <a:gd name="T11" fmla="*/ 82 h 117"/>
                <a:gd name="T12" fmla="*/ 49 w 53"/>
                <a:gd name="T13" fmla="*/ 97 h 117"/>
                <a:gd name="T14" fmla="*/ 49 w 53"/>
                <a:gd name="T15" fmla="*/ 73 h 117"/>
                <a:gd name="T16" fmla="*/ 47 w 53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17">
                  <a:moveTo>
                    <a:pt x="47" y="35"/>
                  </a:moveTo>
                  <a:cubicBezTo>
                    <a:pt x="48" y="29"/>
                    <a:pt x="49" y="23"/>
                    <a:pt x="48" y="17"/>
                  </a:cubicBezTo>
                  <a:cubicBezTo>
                    <a:pt x="47" y="11"/>
                    <a:pt x="44" y="5"/>
                    <a:pt x="39" y="3"/>
                  </a:cubicBezTo>
                  <a:cubicBezTo>
                    <a:pt x="34" y="0"/>
                    <a:pt x="27" y="1"/>
                    <a:pt x="23" y="5"/>
                  </a:cubicBezTo>
                  <a:cubicBezTo>
                    <a:pt x="18" y="8"/>
                    <a:pt x="15" y="12"/>
                    <a:pt x="12" y="17"/>
                  </a:cubicBezTo>
                  <a:cubicBezTo>
                    <a:pt x="1" y="37"/>
                    <a:pt x="0" y="61"/>
                    <a:pt x="8" y="82"/>
                  </a:cubicBezTo>
                  <a:cubicBezTo>
                    <a:pt x="13" y="96"/>
                    <a:pt x="36" y="117"/>
                    <a:pt x="49" y="97"/>
                  </a:cubicBezTo>
                  <a:cubicBezTo>
                    <a:pt x="53" y="90"/>
                    <a:pt x="50" y="81"/>
                    <a:pt x="49" y="73"/>
                  </a:cubicBezTo>
                  <a:cubicBezTo>
                    <a:pt x="47" y="60"/>
                    <a:pt x="46" y="48"/>
                    <a:pt x="47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61"/>
            <p:cNvSpPr>
              <a:spLocks/>
            </p:cNvSpPr>
            <p:nvPr/>
          </p:nvSpPr>
          <p:spPr bwMode="auto">
            <a:xfrm>
              <a:off x="8791575" y="2597150"/>
              <a:ext cx="1795462" cy="1511300"/>
            </a:xfrm>
            <a:custGeom>
              <a:avLst/>
              <a:gdLst>
                <a:gd name="T0" fmla="*/ 98 w 215"/>
                <a:gd name="T1" fmla="*/ 3 h 180"/>
                <a:gd name="T2" fmla="*/ 35 w 215"/>
                <a:gd name="T3" fmla="*/ 54 h 180"/>
                <a:gd name="T4" fmla="*/ 21 w 215"/>
                <a:gd name="T5" fmla="*/ 86 h 180"/>
                <a:gd name="T6" fmla="*/ 2 w 215"/>
                <a:gd name="T7" fmla="*/ 110 h 180"/>
                <a:gd name="T8" fmla="*/ 6 w 215"/>
                <a:gd name="T9" fmla="*/ 134 h 180"/>
                <a:gd name="T10" fmla="*/ 24 w 215"/>
                <a:gd name="T11" fmla="*/ 151 h 180"/>
                <a:gd name="T12" fmla="*/ 120 w 215"/>
                <a:gd name="T13" fmla="*/ 175 h 180"/>
                <a:gd name="T14" fmla="*/ 196 w 215"/>
                <a:gd name="T15" fmla="*/ 115 h 180"/>
                <a:gd name="T16" fmla="*/ 141 w 215"/>
                <a:gd name="T17" fmla="*/ 4 h 180"/>
                <a:gd name="T18" fmla="*/ 98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98" y="3"/>
                  </a:moveTo>
                  <a:cubicBezTo>
                    <a:pt x="70" y="9"/>
                    <a:pt x="46" y="29"/>
                    <a:pt x="35" y="54"/>
                  </a:cubicBezTo>
                  <a:cubicBezTo>
                    <a:pt x="31" y="65"/>
                    <a:pt x="28" y="76"/>
                    <a:pt x="21" y="86"/>
                  </a:cubicBezTo>
                  <a:cubicBezTo>
                    <a:pt x="15" y="94"/>
                    <a:pt x="5" y="100"/>
                    <a:pt x="2" y="110"/>
                  </a:cubicBezTo>
                  <a:cubicBezTo>
                    <a:pt x="0" y="118"/>
                    <a:pt x="2" y="127"/>
                    <a:pt x="6" y="134"/>
                  </a:cubicBezTo>
                  <a:cubicBezTo>
                    <a:pt x="11" y="141"/>
                    <a:pt x="17" y="146"/>
                    <a:pt x="24" y="151"/>
                  </a:cubicBezTo>
                  <a:cubicBezTo>
                    <a:pt x="51" y="170"/>
                    <a:pt x="86" y="180"/>
                    <a:pt x="120" y="175"/>
                  </a:cubicBezTo>
                  <a:cubicBezTo>
                    <a:pt x="153" y="169"/>
                    <a:pt x="184" y="147"/>
                    <a:pt x="196" y="115"/>
                  </a:cubicBezTo>
                  <a:cubicBezTo>
                    <a:pt x="215" y="68"/>
                    <a:pt x="189" y="18"/>
                    <a:pt x="141" y="4"/>
                  </a:cubicBezTo>
                  <a:cubicBezTo>
                    <a:pt x="127" y="0"/>
                    <a:pt x="112" y="0"/>
                    <a:pt x="98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62"/>
            <p:cNvSpPr>
              <a:spLocks/>
            </p:cNvSpPr>
            <p:nvPr/>
          </p:nvSpPr>
          <p:spPr bwMode="auto">
            <a:xfrm>
              <a:off x="10085388" y="2413000"/>
              <a:ext cx="1395412" cy="1409700"/>
            </a:xfrm>
            <a:custGeom>
              <a:avLst/>
              <a:gdLst>
                <a:gd name="T0" fmla="*/ 31 w 167"/>
                <a:gd name="T1" fmla="*/ 39 h 168"/>
                <a:gd name="T2" fmla="*/ 85 w 167"/>
                <a:gd name="T3" fmla="*/ 3 h 168"/>
                <a:gd name="T4" fmla="*/ 145 w 167"/>
                <a:gd name="T5" fmla="*/ 22 h 168"/>
                <a:gd name="T6" fmla="*/ 165 w 167"/>
                <a:gd name="T7" fmla="*/ 95 h 168"/>
                <a:gd name="T8" fmla="*/ 150 w 167"/>
                <a:gd name="T9" fmla="*/ 140 h 168"/>
                <a:gd name="T10" fmla="*/ 94 w 167"/>
                <a:gd name="T11" fmla="*/ 166 h 168"/>
                <a:gd name="T12" fmla="*/ 35 w 167"/>
                <a:gd name="T13" fmla="*/ 151 h 168"/>
                <a:gd name="T14" fmla="*/ 31 w 167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31" y="39"/>
                  </a:moveTo>
                  <a:cubicBezTo>
                    <a:pt x="44" y="21"/>
                    <a:pt x="63" y="7"/>
                    <a:pt x="85" y="3"/>
                  </a:cubicBezTo>
                  <a:cubicBezTo>
                    <a:pt x="107" y="0"/>
                    <a:pt x="130" y="6"/>
                    <a:pt x="145" y="22"/>
                  </a:cubicBezTo>
                  <a:cubicBezTo>
                    <a:pt x="163" y="41"/>
                    <a:pt x="167" y="69"/>
                    <a:pt x="165" y="95"/>
                  </a:cubicBezTo>
                  <a:cubicBezTo>
                    <a:pt x="163" y="111"/>
                    <a:pt x="160" y="127"/>
                    <a:pt x="150" y="140"/>
                  </a:cubicBezTo>
                  <a:cubicBezTo>
                    <a:pt x="137" y="157"/>
                    <a:pt x="115" y="165"/>
                    <a:pt x="94" y="166"/>
                  </a:cubicBezTo>
                  <a:cubicBezTo>
                    <a:pt x="73" y="168"/>
                    <a:pt x="52" y="163"/>
                    <a:pt x="35" y="151"/>
                  </a:cubicBezTo>
                  <a:cubicBezTo>
                    <a:pt x="0" y="125"/>
                    <a:pt x="9" y="71"/>
                    <a:pt x="31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63"/>
            <p:cNvSpPr>
              <a:spLocks/>
            </p:cNvSpPr>
            <p:nvPr/>
          </p:nvSpPr>
          <p:spPr bwMode="auto">
            <a:xfrm>
              <a:off x="10261600" y="2697163"/>
              <a:ext cx="942975" cy="957263"/>
            </a:xfrm>
            <a:custGeom>
              <a:avLst/>
              <a:gdLst>
                <a:gd name="T0" fmla="*/ 59 w 113"/>
                <a:gd name="T1" fmla="*/ 114 h 114"/>
                <a:gd name="T2" fmla="*/ 23 w 113"/>
                <a:gd name="T3" fmla="*/ 103 h 114"/>
                <a:gd name="T4" fmla="*/ 24 w 113"/>
                <a:gd name="T5" fmla="*/ 26 h 114"/>
                <a:gd name="T6" fmla="*/ 62 w 113"/>
                <a:gd name="T7" fmla="*/ 1 h 114"/>
                <a:gd name="T8" fmla="*/ 69 w 113"/>
                <a:gd name="T9" fmla="*/ 0 h 114"/>
                <a:gd name="T10" fmla="*/ 99 w 113"/>
                <a:gd name="T11" fmla="*/ 12 h 114"/>
                <a:gd name="T12" fmla="*/ 112 w 113"/>
                <a:gd name="T13" fmla="*/ 65 h 114"/>
                <a:gd name="T14" fmla="*/ 102 w 113"/>
                <a:gd name="T15" fmla="*/ 97 h 114"/>
                <a:gd name="T16" fmla="*/ 64 w 113"/>
                <a:gd name="T17" fmla="*/ 114 h 114"/>
                <a:gd name="T18" fmla="*/ 59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9" y="114"/>
                  </a:moveTo>
                  <a:cubicBezTo>
                    <a:pt x="45" y="114"/>
                    <a:pt x="32" y="110"/>
                    <a:pt x="23" y="103"/>
                  </a:cubicBezTo>
                  <a:cubicBezTo>
                    <a:pt x="0" y="87"/>
                    <a:pt x="9" y="48"/>
                    <a:pt x="24" y="26"/>
                  </a:cubicBezTo>
                  <a:cubicBezTo>
                    <a:pt x="34" y="13"/>
                    <a:pt x="47" y="3"/>
                    <a:pt x="62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81" y="0"/>
                    <a:pt x="92" y="5"/>
                    <a:pt x="99" y="12"/>
                  </a:cubicBezTo>
                  <a:cubicBezTo>
                    <a:pt x="113" y="27"/>
                    <a:pt x="113" y="52"/>
                    <a:pt x="112" y="65"/>
                  </a:cubicBezTo>
                  <a:cubicBezTo>
                    <a:pt x="111" y="80"/>
                    <a:pt x="108" y="90"/>
                    <a:pt x="102" y="97"/>
                  </a:cubicBezTo>
                  <a:cubicBezTo>
                    <a:pt x="95" y="106"/>
                    <a:pt x="81" y="113"/>
                    <a:pt x="64" y="114"/>
                  </a:cubicBezTo>
                  <a:cubicBezTo>
                    <a:pt x="63" y="114"/>
                    <a:pt x="61" y="114"/>
                    <a:pt x="59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Oval 64"/>
            <p:cNvSpPr>
              <a:spLocks noChangeArrowheads="1"/>
            </p:cNvSpPr>
            <p:nvPr/>
          </p:nvSpPr>
          <p:spPr bwMode="auto">
            <a:xfrm>
              <a:off x="9509125" y="3276600"/>
              <a:ext cx="458787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65"/>
            <p:cNvSpPr>
              <a:spLocks noChangeArrowheads="1"/>
            </p:cNvSpPr>
            <p:nvPr/>
          </p:nvSpPr>
          <p:spPr bwMode="auto">
            <a:xfrm>
              <a:off x="8648700" y="3319463"/>
              <a:ext cx="368300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66"/>
            <p:cNvSpPr>
              <a:spLocks noEditPoints="1"/>
            </p:cNvSpPr>
            <p:nvPr/>
          </p:nvSpPr>
          <p:spPr bwMode="auto">
            <a:xfrm>
              <a:off x="9575800" y="3335338"/>
              <a:ext cx="334962" cy="336550"/>
            </a:xfrm>
            <a:custGeom>
              <a:avLst/>
              <a:gdLst>
                <a:gd name="T0" fmla="*/ 20 w 40"/>
                <a:gd name="T1" fmla="*/ 0 h 40"/>
                <a:gd name="T2" fmla="*/ 13 w 40"/>
                <a:gd name="T3" fmla="*/ 1 h 40"/>
                <a:gd name="T4" fmla="*/ 17 w 40"/>
                <a:gd name="T5" fmla="*/ 8 h 40"/>
                <a:gd name="T6" fmla="*/ 9 w 40"/>
                <a:gd name="T7" fmla="*/ 17 h 40"/>
                <a:gd name="T8" fmla="*/ 1 w 40"/>
                <a:gd name="T9" fmla="*/ 12 h 40"/>
                <a:gd name="T10" fmla="*/ 0 w 40"/>
                <a:gd name="T11" fmla="*/ 20 h 40"/>
                <a:gd name="T12" fmla="*/ 20 w 40"/>
                <a:gd name="T13" fmla="*/ 40 h 40"/>
                <a:gd name="T14" fmla="*/ 40 w 40"/>
                <a:gd name="T15" fmla="*/ 20 h 40"/>
                <a:gd name="T16" fmla="*/ 20 w 40"/>
                <a:gd name="T17" fmla="*/ 0 h 40"/>
                <a:gd name="T18" fmla="*/ 20 w 40"/>
                <a:gd name="T19" fmla="*/ 24 h 40"/>
                <a:gd name="T20" fmla="*/ 16 w 40"/>
                <a:gd name="T21" fmla="*/ 20 h 40"/>
                <a:gd name="T22" fmla="*/ 20 w 40"/>
                <a:gd name="T23" fmla="*/ 16 h 40"/>
                <a:gd name="T24" fmla="*/ 25 w 40"/>
                <a:gd name="T25" fmla="*/ 20 h 40"/>
                <a:gd name="T26" fmla="*/ 20 w 40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16" y="2"/>
                    <a:pt x="17" y="5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ubicBezTo>
                    <a:pt x="6" y="17"/>
                    <a:pt x="3" y="14"/>
                    <a:pt x="1" y="12"/>
                  </a:cubicBezTo>
                  <a:cubicBezTo>
                    <a:pt x="0" y="14"/>
                    <a:pt x="0" y="17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24"/>
                  </a:moveTo>
                  <a:cubicBezTo>
                    <a:pt x="18" y="24"/>
                    <a:pt x="16" y="22"/>
                    <a:pt x="16" y="20"/>
                  </a:cubicBezTo>
                  <a:cubicBezTo>
                    <a:pt x="16" y="17"/>
                    <a:pt x="18" y="16"/>
                    <a:pt x="20" y="16"/>
                  </a:cubicBezTo>
                  <a:cubicBezTo>
                    <a:pt x="23" y="16"/>
                    <a:pt x="25" y="17"/>
                    <a:pt x="25" y="20"/>
                  </a:cubicBezTo>
                  <a:cubicBezTo>
                    <a:pt x="25" y="22"/>
                    <a:pt x="23" y="24"/>
                    <a:pt x="20" y="2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67"/>
            <p:cNvSpPr>
              <a:spLocks noChangeArrowheads="1"/>
            </p:cNvSpPr>
            <p:nvPr/>
          </p:nvSpPr>
          <p:spPr bwMode="auto">
            <a:xfrm>
              <a:off x="8791575" y="3360738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8"/>
            <p:cNvSpPr>
              <a:spLocks/>
            </p:cNvSpPr>
            <p:nvPr/>
          </p:nvSpPr>
          <p:spPr bwMode="auto">
            <a:xfrm>
              <a:off x="9291638" y="3746500"/>
              <a:ext cx="919162" cy="461963"/>
            </a:xfrm>
            <a:custGeom>
              <a:avLst/>
              <a:gdLst>
                <a:gd name="T0" fmla="*/ 109 w 110"/>
                <a:gd name="T1" fmla="*/ 55 h 55"/>
                <a:gd name="T2" fmla="*/ 108 w 110"/>
                <a:gd name="T3" fmla="*/ 55 h 55"/>
                <a:gd name="T4" fmla="*/ 1 w 110"/>
                <a:gd name="T5" fmla="*/ 3 h 55"/>
                <a:gd name="T6" fmla="*/ 0 w 110"/>
                <a:gd name="T7" fmla="*/ 1 h 55"/>
                <a:gd name="T8" fmla="*/ 2 w 110"/>
                <a:gd name="T9" fmla="*/ 0 h 55"/>
                <a:gd name="T10" fmla="*/ 110 w 110"/>
                <a:gd name="T11" fmla="*/ 53 h 55"/>
                <a:gd name="T12" fmla="*/ 110 w 110"/>
                <a:gd name="T13" fmla="*/ 55 h 55"/>
                <a:gd name="T14" fmla="*/ 109 w 110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55">
                  <a:moveTo>
                    <a:pt x="109" y="55"/>
                  </a:moveTo>
                  <a:cubicBezTo>
                    <a:pt x="109" y="55"/>
                    <a:pt x="108" y="55"/>
                    <a:pt x="108" y="55"/>
                  </a:cubicBezTo>
                  <a:cubicBezTo>
                    <a:pt x="79" y="27"/>
                    <a:pt x="41" y="9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2" y="6"/>
                    <a:pt x="80" y="25"/>
                    <a:pt x="110" y="53"/>
                  </a:cubicBezTo>
                  <a:cubicBezTo>
                    <a:pt x="110" y="54"/>
                    <a:pt x="110" y="54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9"/>
            <p:cNvSpPr>
              <a:spLocks/>
            </p:cNvSpPr>
            <p:nvPr/>
          </p:nvSpPr>
          <p:spPr bwMode="auto">
            <a:xfrm>
              <a:off x="9275763" y="3822700"/>
              <a:ext cx="650875" cy="587375"/>
            </a:xfrm>
            <a:custGeom>
              <a:avLst/>
              <a:gdLst>
                <a:gd name="T0" fmla="*/ 76 w 78"/>
                <a:gd name="T1" fmla="*/ 70 h 70"/>
                <a:gd name="T2" fmla="*/ 75 w 78"/>
                <a:gd name="T3" fmla="*/ 69 h 70"/>
                <a:gd name="T4" fmla="*/ 1 w 78"/>
                <a:gd name="T5" fmla="*/ 3 h 70"/>
                <a:gd name="T6" fmla="*/ 0 w 78"/>
                <a:gd name="T7" fmla="*/ 1 h 70"/>
                <a:gd name="T8" fmla="*/ 2 w 78"/>
                <a:gd name="T9" fmla="*/ 0 h 70"/>
                <a:gd name="T10" fmla="*/ 77 w 78"/>
                <a:gd name="T11" fmla="*/ 68 h 70"/>
                <a:gd name="T12" fmla="*/ 77 w 78"/>
                <a:gd name="T13" fmla="*/ 69 h 70"/>
                <a:gd name="T14" fmla="*/ 76 w 7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0">
                  <a:moveTo>
                    <a:pt x="76" y="70"/>
                  </a:moveTo>
                  <a:cubicBezTo>
                    <a:pt x="75" y="70"/>
                    <a:pt x="75" y="69"/>
                    <a:pt x="75" y="69"/>
                  </a:cubicBezTo>
                  <a:cubicBezTo>
                    <a:pt x="60" y="39"/>
                    <a:pt x="33" y="15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2"/>
                    <a:pt x="62" y="37"/>
                    <a:pt x="77" y="68"/>
                  </a:cubicBezTo>
                  <a:cubicBezTo>
                    <a:pt x="78" y="68"/>
                    <a:pt x="77" y="69"/>
                    <a:pt x="77" y="69"/>
                  </a:cubicBezTo>
                  <a:cubicBezTo>
                    <a:pt x="76" y="70"/>
                    <a:pt x="76" y="70"/>
                    <a:pt x="76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81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3" y="371869"/>
            <a:ext cx="11667168" cy="617063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1464131" y="337738"/>
            <a:ext cx="541338" cy="541338"/>
            <a:chOff x="11828462" y="338138"/>
            <a:chExt cx="541338" cy="541338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464131" y="5967038"/>
            <a:ext cx="541338" cy="541338"/>
            <a:chOff x="11828462" y="5719763"/>
            <a:chExt cx="541338" cy="541338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9878" y="371869"/>
            <a:ext cx="541338" cy="541338"/>
            <a:chOff x="11828462" y="338138"/>
            <a:chExt cx="541338" cy="541338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18284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2133262" y="541338"/>
              <a:ext cx="236538" cy="134938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16"/>
                    <a:pt x="8" y="16"/>
                    <a:pt x="0" y="8"/>
                  </a:cubicBezTo>
                  <a:cubicBezTo>
                    <a:pt x="8" y="0"/>
                    <a:pt x="21" y="0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2039600" y="338138"/>
              <a:ext cx="127000" cy="236538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15" y="8"/>
                    <a:pt x="15" y="21"/>
                    <a:pt x="7" y="28"/>
                  </a:cubicBezTo>
                  <a:cubicBezTo>
                    <a:pt x="0" y="21"/>
                    <a:pt x="0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2039600" y="642938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0" y="20"/>
                    <a:pt x="0" y="8"/>
                    <a:pt x="7" y="0"/>
                  </a:cubicBezTo>
                  <a:cubicBezTo>
                    <a:pt x="15" y="8"/>
                    <a:pt x="15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9878" y="6001169"/>
            <a:ext cx="541338" cy="541338"/>
            <a:chOff x="11828462" y="5719763"/>
            <a:chExt cx="541338" cy="541338"/>
          </a:xfrm>
        </p:grpSpPr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118284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12133262" y="5922963"/>
              <a:ext cx="236538" cy="136525"/>
            </a:xfrm>
            <a:custGeom>
              <a:avLst/>
              <a:gdLst>
                <a:gd name="T0" fmla="*/ 28 w 28"/>
                <a:gd name="T1" fmla="*/ 8 h 16"/>
                <a:gd name="T2" fmla="*/ 0 w 28"/>
                <a:gd name="T3" fmla="*/ 8 h 16"/>
                <a:gd name="T4" fmla="*/ 28 w 2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1" y="0"/>
                    <a:pt x="8" y="0"/>
                    <a:pt x="0" y="8"/>
                  </a:cubicBezTo>
                  <a:cubicBezTo>
                    <a:pt x="8" y="16"/>
                    <a:pt x="21" y="16"/>
                    <a:pt x="28" y="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12039600" y="6024563"/>
              <a:ext cx="127000" cy="236538"/>
            </a:xfrm>
            <a:custGeom>
              <a:avLst/>
              <a:gdLst>
                <a:gd name="T0" fmla="*/ 7 w 15"/>
                <a:gd name="T1" fmla="*/ 28 h 28"/>
                <a:gd name="T2" fmla="*/ 7 w 15"/>
                <a:gd name="T3" fmla="*/ 0 h 28"/>
                <a:gd name="T4" fmla="*/ 7 w 1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28"/>
                  </a:moveTo>
                  <a:cubicBezTo>
                    <a:pt x="15" y="20"/>
                    <a:pt x="15" y="8"/>
                    <a:pt x="7" y="0"/>
                  </a:cubicBezTo>
                  <a:cubicBezTo>
                    <a:pt x="0" y="8"/>
                    <a:pt x="0" y="20"/>
                    <a:pt x="7" y="28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12039600" y="5719763"/>
              <a:ext cx="127000" cy="238125"/>
            </a:xfrm>
            <a:custGeom>
              <a:avLst/>
              <a:gdLst>
                <a:gd name="T0" fmla="*/ 7 w 15"/>
                <a:gd name="T1" fmla="*/ 0 h 28"/>
                <a:gd name="T2" fmla="*/ 7 w 15"/>
                <a:gd name="T3" fmla="*/ 28 h 28"/>
                <a:gd name="T4" fmla="*/ 7 w 1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8">
                  <a:moveTo>
                    <a:pt x="7" y="0"/>
                  </a:moveTo>
                  <a:cubicBezTo>
                    <a:pt x="0" y="8"/>
                    <a:pt x="0" y="20"/>
                    <a:pt x="7" y="28"/>
                  </a:cubicBezTo>
                  <a:cubicBezTo>
                    <a:pt x="15" y="20"/>
                    <a:pt x="15" y="8"/>
                    <a:pt x="7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94940" y="608407"/>
            <a:ext cx="3406775" cy="833437"/>
            <a:chOff x="4562476" y="709613"/>
            <a:chExt cx="3406775" cy="833437"/>
          </a:xfrm>
        </p:grpSpPr>
        <p:sp>
          <p:nvSpPr>
            <p:cNvPr id="88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39239" y="5453925"/>
            <a:ext cx="3568198" cy="860345"/>
            <a:chOff x="4213225" y="5164138"/>
            <a:chExt cx="3930650" cy="947737"/>
          </a:xfrm>
        </p:grpSpPr>
        <p:sp>
          <p:nvSpPr>
            <p:cNvPr id="111" name="Oval 95"/>
            <p:cNvSpPr>
              <a:spLocks noChangeArrowheads="1"/>
            </p:cNvSpPr>
            <p:nvPr/>
          </p:nvSpPr>
          <p:spPr bwMode="auto">
            <a:xfrm>
              <a:off x="4213225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6"/>
            <p:cNvSpPr>
              <a:spLocks noEditPoints="1"/>
            </p:cNvSpPr>
            <p:nvPr/>
          </p:nvSpPr>
          <p:spPr bwMode="auto">
            <a:xfrm>
              <a:off x="428148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97"/>
            <p:cNvSpPr>
              <a:spLocks noChangeArrowheads="1"/>
            </p:cNvSpPr>
            <p:nvPr/>
          </p:nvSpPr>
          <p:spPr bwMode="auto">
            <a:xfrm>
              <a:off x="5208588" y="5164138"/>
              <a:ext cx="936625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8"/>
            <p:cNvSpPr>
              <a:spLocks noEditPoints="1"/>
            </p:cNvSpPr>
            <p:nvPr/>
          </p:nvSpPr>
          <p:spPr bwMode="auto">
            <a:xfrm>
              <a:off x="5275263" y="5233988"/>
              <a:ext cx="801688" cy="809625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79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4532313" y="5451475"/>
              <a:ext cx="298450" cy="384175"/>
            </a:xfrm>
            <a:custGeom>
              <a:avLst/>
              <a:gdLst>
                <a:gd name="T0" fmla="*/ 31 w 31"/>
                <a:gd name="T1" fmla="*/ 32 h 39"/>
                <a:gd name="T2" fmla="*/ 31 w 31"/>
                <a:gd name="T3" fmla="*/ 39 h 39"/>
                <a:gd name="T4" fmla="*/ 2 w 31"/>
                <a:gd name="T5" fmla="*/ 39 h 39"/>
                <a:gd name="T6" fmla="*/ 2 w 31"/>
                <a:gd name="T7" fmla="*/ 33 h 39"/>
                <a:gd name="T8" fmla="*/ 17 w 31"/>
                <a:gd name="T9" fmla="*/ 19 h 39"/>
                <a:gd name="T10" fmla="*/ 21 w 31"/>
                <a:gd name="T11" fmla="*/ 12 h 39"/>
                <a:gd name="T12" fmla="*/ 14 w 31"/>
                <a:gd name="T13" fmla="*/ 7 h 39"/>
                <a:gd name="T14" fmla="*/ 6 w 31"/>
                <a:gd name="T15" fmla="*/ 11 h 39"/>
                <a:gd name="T16" fmla="*/ 0 w 31"/>
                <a:gd name="T17" fmla="*/ 7 h 39"/>
                <a:gd name="T18" fmla="*/ 15 w 31"/>
                <a:gd name="T19" fmla="*/ 0 h 39"/>
                <a:gd name="T20" fmla="*/ 29 w 31"/>
                <a:gd name="T21" fmla="*/ 11 h 39"/>
                <a:gd name="T22" fmla="*/ 23 w 31"/>
                <a:gd name="T23" fmla="*/ 23 h 39"/>
                <a:gd name="T24" fmla="*/ 14 w 31"/>
                <a:gd name="T25" fmla="*/ 32 h 39"/>
                <a:gd name="T26" fmla="*/ 31 w 31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9">
                  <a:moveTo>
                    <a:pt x="31" y="32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1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0"/>
            <p:cNvSpPr>
              <a:spLocks noEditPoints="1"/>
            </p:cNvSpPr>
            <p:nvPr/>
          </p:nvSpPr>
          <p:spPr bwMode="auto">
            <a:xfrm>
              <a:off x="5516563" y="5440363"/>
              <a:ext cx="319088" cy="404812"/>
            </a:xfrm>
            <a:custGeom>
              <a:avLst/>
              <a:gdLst>
                <a:gd name="T0" fmla="*/ 0 w 33"/>
                <a:gd name="T1" fmla="*/ 20 h 41"/>
                <a:gd name="T2" fmla="*/ 16 w 33"/>
                <a:gd name="T3" fmla="*/ 0 h 41"/>
                <a:gd name="T4" fmla="*/ 33 w 33"/>
                <a:gd name="T5" fmla="*/ 20 h 41"/>
                <a:gd name="T6" fmla="*/ 16 w 33"/>
                <a:gd name="T7" fmla="*/ 41 h 41"/>
                <a:gd name="T8" fmla="*/ 0 w 33"/>
                <a:gd name="T9" fmla="*/ 20 h 41"/>
                <a:gd name="T10" fmla="*/ 24 w 33"/>
                <a:gd name="T11" fmla="*/ 20 h 41"/>
                <a:gd name="T12" fmla="*/ 16 w 33"/>
                <a:gd name="T13" fmla="*/ 8 h 41"/>
                <a:gd name="T14" fmla="*/ 9 w 33"/>
                <a:gd name="T15" fmla="*/ 20 h 41"/>
                <a:gd name="T16" fmla="*/ 16 w 33"/>
                <a:gd name="T17" fmla="*/ 33 h 41"/>
                <a:gd name="T18" fmla="*/ 24 w 33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1">
                  <a:moveTo>
                    <a:pt x="0" y="20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20"/>
                  </a:cubicBezTo>
                  <a:cubicBezTo>
                    <a:pt x="33" y="33"/>
                    <a:pt x="26" y="41"/>
                    <a:pt x="16" y="41"/>
                  </a:cubicBezTo>
                  <a:cubicBezTo>
                    <a:pt x="7" y="41"/>
                    <a:pt x="0" y="33"/>
                    <a:pt x="0" y="20"/>
                  </a:cubicBezTo>
                  <a:close/>
                  <a:moveTo>
                    <a:pt x="24" y="20"/>
                  </a:moveTo>
                  <a:cubicBezTo>
                    <a:pt x="24" y="11"/>
                    <a:pt x="21" y="8"/>
                    <a:pt x="16" y="8"/>
                  </a:cubicBezTo>
                  <a:cubicBezTo>
                    <a:pt x="12" y="8"/>
                    <a:pt x="9" y="11"/>
                    <a:pt x="9" y="20"/>
                  </a:cubicBezTo>
                  <a:cubicBezTo>
                    <a:pt x="9" y="29"/>
                    <a:pt x="12" y="33"/>
                    <a:pt x="16" y="33"/>
                  </a:cubicBezTo>
                  <a:cubicBezTo>
                    <a:pt x="21" y="33"/>
                    <a:pt x="24" y="29"/>
                    <a:pt x="24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01"/>
            <p:cNvSpPr>
              <a:spLocks noChangeArrowheads="1"/>
            </p:cNvSpPr>
            <p:nvPr/>
          </p:nvSpPr>
          <p:spPr bwMode="auto">
            <a:xfrm>
              <a:off x="6221413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2"/>
            <p:cNvSpPr>
              <a:spLocks noEditPoints="1"/>
            </p:cNvSpPr>
            <p:nvPr/>
          </p:nvSpPr>
          <p:spPr bwMode="auto">
            <a:xfrm>
              <a:off x="6289675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2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2" y="19"/>
                    <a:pt x="2" y="41"/>
                  </a:cubicBezTo>
                  <a:cubicBezTo>
                    <a:pt x="2" y="62"/>
                    <a:pt x="20" y="79"/>
                    <a:pt x="41" y="79"/>
                  </a:cubicBezTo>
                  <a:cubicBezTo>
                    <a:pt x="62" y="79"/>
                    <a:pt x="80" y="62"/>
                    <a:pt x="80" y="41"/>
                  </a:cubicBezTo>
                  <a:cubicBezTo>
                    <a:pt x="80" y="19"/>
                    <a:pt x="62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03"/>
            <p:cNvSpPr>
              <a:spLocks noChangeArrowheads="1"/>
            </p:cNvSpPr>
            <p:nvPr/>
          </p:nvSpPr>
          <p:spPr bwMode="auto">
            <a:xfrm>
              <a:off x="7216775" y="5164138"/>
              <a:ext cx="927100" cy="9477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4"/>
            <p:cNvSpPr>
              <a:spLocks noEditPoints="1"/>
            </p:cNvSpPr>
            <p:nvPr/>
          </p:nvSpPr>
          <p:spPr bwMode="auto">
            <a:xfrm>
              <a:off x="7285038" y="5233988"/>
              <a:ext cx="792163" cy="809625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79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3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19"/>
                    <a:pt x="3" y="41"/>
                  </a:cubicBezTo>
                  <a:cubicBezTo>
                    <a:pt x="3" y="62"/>
                    <a:pt x="20" y="79"/>
                    <a:pt x="41" y="79"/>
                  </a:cubicBezTo>
                  <a:cubicBezTo>
                    <a:pt x="63" y="79"/>
                    <a:pt x="80" y="62"/>
                    <a:pt x="80" y="41"/>
                  </a:cubicBezTo>
                  <a:cubicBezTo>
                    <a:pt x="80" y="19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6540500" y="5451475"/>
              <a:ext cx="290513" cy="384175"/>
            </a:xfrm>
            <a:custGeom>
              <a:avLst/>
              <a:gdLst>
                <a:gd name="T0" fmla="*/ 30 w 30"/>
                <a:gd name="T1" fmla="*/ 32 h 39"/>
                <a:gd name="T2" fmla="*/ 30 w 30"/>
                <a:gd name="T3" fmla="*/ 39 h 39"/>
                <a:gd name="T4" fmla="*/ 1 w 30"/>
                <a:gd name="T5" fmla="*/ 39 h 39"/>
                <a:gd name="T6" fmla="*/ 1 w 30"/>
                <a:gd name="T7" fmla="*/ 33 h 39"/>
                <a:gd name="T8" fmla="*/ 16 w 30"/>
                <a:gd name="T9" fmla="*/ 19 h 39"/>
                <a:gd name="T10" fmla="*/ 20 w 30"/>
                <a:gd name="T11" fmla="*/ 12 h 39"/>
                <a:gd name="T12" fmla="*/ 14 w 30"/>
                <a:gd name="T13" fmla="*/ 7 h 39"/>
                <a:gd name="T14" fmla="*/ 6 w 30"/>
                <a:gd name="T15" fmla="*/ 11 h 39"/>
                <a:gd name="T16" fmla="*/ 0 w 30"/>
                <a:gd name="T17" fmla="*/ 7 h 39"/>
                <a:gd name="T18" fmla="*/ 15 w 30"/>
                <a:gd name="T19" fmla="*/ 0 h 39"/>
                <a:gd name="T20" fmla="*/ 29 w 30"/>
                <a:gd name="T21" fmla="*/ 11 h 39"/>
                <a:gd name="T22" fmla="*/ 23 w 30"/>
                <a:gd name="T23" fmla="*/ 23 h 39"/>
                <a:gd name="T24" fmla="*/ 14 w 30"/>
                <a:gd name="T25" fmla="*/ 32 h 39"/>
                <a:gd name="T26" fmla="*/ 30 w 30"/>
                <a:gd name="T2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0" y="16"/>
                    <a:pt x="20" y="14"/>
                    <a:pt x="20" y="12"/>
                  </a:cubicBezTo>
                  <a:cubicBezTo>
                    <a:pt x="20" y="9"/>
                    <a:pt x="18" y="7"/>
                    <a:pt x="14" y="7"/>
                  </a:cubicBezTo>
                  <a:cubicBezTo>
                    <a:pt x="11" y="7"/>
                    <a:pt x="8" y="9"/>
                    <a:pt x="6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3"/>
                    <a:pt x="8" y="0"/>
                    <a:pt x="15" y="0"/>
                  </a:cubicBezTo>
                  <a:cubicBezTo>
                    <a:pt x="24" y="0"/>
                    <a:pt x="29" y="4"/>
                    <a:pt x="29" y="11"/>
                  </a:cubicBezTo>
                  <a:cubicBezTo>
                    <a:pt x="29" y="15"/>
                    <a:pt x="28" y="18"/>
                    <a:pt x="23" y="23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6"/>
            <p:cNvSpPr>
              <a:spLocks noEditPoints="1"/>
            </p:cNvSpPr>
            <p:nvPr/>
          </p:nvSpPr>
          <p:spPr bwMode="auto">
            <a:xfrm>
              <a:off x="7516813" y="5440363"/>
              <a:ext cx="328613" cy="404812"/>
            </a:xfrm>
            <a:custGeom>
              <a:avLst/>
              <a:gdLst>
                <a:gd name="T0" fmla="*/ 0 w 34"/>
                <a:gd name="T1" fmla="*/ 20 h 41"/>
                <a:gd name="T2" fmla="*/ 17 w 34"/>
                <a:gd name="T3" fmla="*/ 0 h 41"/>
                <a:gd name="T4" fmla="*/ 34 w 34"/>
                <a:gd name="T5" fmla="*/ 20 h 41"/>
                <a:gd name="T6" fmla="*/ 17 w 34"/>
                <a:gd name="T7" fmla="*/ 41 h 41"/>
                <a:gd name="T8" fmla="*/ 0 w 34"/>
                <a:gd name="T9" fmla="*/ 20 h 41"/>
                <a:gd name="T10" fmla="*/ 25 w 34"/>
                <a:gd name="T11" fmla="*/ 20 h 41"/>
                <a:gd name="T12" fmla="*/ 17 w 34"/>
                <a:gd name="T13" fmla="*/ 8 h 41"/>
                <a:gd name="T14" fmla="*/ 10 w 34"/>
                <a:gd name="T15" fmla="*/ 20 h 41"/>
                <a:gd name="T16" fmla="*/ 17 w 34"/>
                <a:gd name="T17" fmla="*/ 33 h 41"/>
                <a:gd name="T18" fmla="*/ 25 w 34"/>
                <a:gd name="T1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20"/>
                  </a:cubicBezTo>
                  <a:cubicBezTo>
                    <a:pt x="34" y="33"/>
                    <a:pt x="27" y="41"/>
                    <a:pt x="17" y="41"/>
                  </a:cubicBezTo>
                  <a:cubicBezTo>
                    <a:pt x="8" y="41"/>
                    <a:pt x="0" y="33"/>
                    <a:pt x="0" y="20"/>
                  </a:cubicBezTo>
                  <a:close/>
                  <a:moveTo>
                    <a:pt x="25" y="20"/>
                  </a:moveTo>
                  <a:cubicBezTo>
                    <a:pt x="25" y="11"/>
                    <a:pt x="22" y="8"/>
                    <a:pt x="17" y="8"/>
                  </a:cubicBezTo>
                  <a:cubicBezTo>
                    <a:pt x="13" y="8"/>
                    <a:pt x="10" y="11"/>
                    <a:pt x="10" y="20"/>
                  </a:cubicBezTo>
                  <a:cubicBezTo>
                    <a:pt x="10" y="29"/>
                    <a:pt x="13" y="33"/>
                    <a:pt x="17" y="33"/>
                  </a:cubicBezTo>
                  <a:cubicBezTo>
                    <a:pt x="22" y="33"/>
                    <a:pt x="25" y="29"/>
                    <a:pt x="25" y="2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4598367" y="2445324"/>
            <a:ext cx="0" cy="1128585"/>
          </a:xfrm>
          <a:prstGeom prst="line">
            <a:avLst/>
          </a:prstGeom>
          <a:noFill/>
          <a:ln w="38100" cap="flat" cmpd="sng" algn="ctr">
            <a:solidFill>
              <a:srgbClr val="F4D35B"/>
            </a:solidFill>
            <a:prstDash val="solid"/>
            <a:miter lim="800000"/>
          </a:ln>
          <a:effectLst/>
        </p:spPr>
      </p:cxnSp>
      <p:grpSp>
        <p:nvGrpSpPr>
          <p:cNvPr id="137" name="组合 136"/>
          <p:cNvGrpSpPr/>
          <p:nvPr/>
        </p:nvGrpSpPr>
        <p:grpSpPr>
          <a:xfrm>
            <a:off x="2676101" y="2184868"/>
            <a:ext cx="1547892" cy="1573583"/>
            <a:chOff x="2498710" y="2311467"/>
            <a:chExt cx="1748840" cy="1777866"/>
          </a:xfrm>
        </p:grpSpPr>
        <p:sp>
          <p:nvSpPr>
            <p:cNvPr id="138" name="椭圆 137"/>
            <p:cNvSpPr/>
            <p:nvPr/>
          </p:nvSpPr>
          <p:spPr>
            <a:xfrm>
              <a:off x="2644792" y="2457549"/>
              <a:ext cx="1456676" cy="1456676"/>
            </a:xfrm>
            <a:prstGeom prst="ellipse">
              <a:avLst/>
            </a:prstGeom>
            <a:solidFill>
              <a:srgbClr val="F4D35B"/>
            </a:solidFill>
            <a:ln w="12700" cap="flat" cmpd="sng" algn="ctr">
              <a:solidFill>
                <a:srgbClr val="F4D35B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r>
                <a:rPr lang="en-US" altLang="zh-CN" sz="80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8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498710" y="2311467"/>
              <a:ext cx="1748840" cy="1748840"/>
            </a:xfrm>
            <a:prstGeom prst="ellipse">
              <a:avLst/>
            </a:prstGeom>
            <a:noFill/>
            <a:ln w="12700" cap="flat" cmpd="sng" algn="ctr">
              <a:solidFill>
                <a:srgbClr val="F4D35B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sz="80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758995" y="3683265"/>
              <a:ext cx="406068" cy="406068"/>
            </a:xfrm>
            <a:prstGeom prst="ellipse">
              <a:avLst/>
            </a:prstGeom>
            <a:solidFill>
              <a:srgbClr val="F4D35B"/>
            </a:solidFill>
            <a:ln w="12700" cap="flat" cmpd="sng" algn="ctr">
              <a:solidFill>
                <a:srgbClr val="F4D35B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44791" y="2350267"/>
              <a:ext cx="255468" cy="255468"/>
            </a:xfrm>
            <a:prstGeom prst="ellipse">
              <a:avLst/>
            </a:prstGeom>
            <a:solidFill>
              <a:srgbClr val="F4D35B"/>
            </a:solidFill>
            <a:ln w="12700" cap="flat" cmpd="sng" algn="ctr">
              <a:solidFill>
                <a:srgbClr val="F4D35B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4963278" y="2412355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6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43" name="矩形 142"/>
          <p:cNvSpPr/>
          <p:nvPr/>
        </p:nvSpPr>
        <p:spPr>
          <a:xfrm>
            <a:off x="4741902" y="356878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44" name="矩形 143"/>
          <p:cNvSpPr/>
          <p:nvPr/>
        </p:nvSpPr>
        <p:spPr>
          <a:xfrm>
            <a:off x="6913602" y="354737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45" name="矩形 144"/>
          <p:cNvSpPr/>
          <p:nvPr/>
        </p:nvSpPr>
        <p:spPr>
          <a:xfrm>
            <a:off x="4741902" y="398688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46" name="矩形 145"/>
          <p:cNvSpPr/>
          <p:nvPr/>
        </p:nvSpPr>
        <p:spPr>
          <a:xfrm>
            <a:off x="6913602" y="396547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47" name="矩形 146"/>
          <p:cNvSpPr/>
          <p:nvPr/>
        </p:nvSpPr>
        <p:spPr>
          <a:xfrm>
            <a:off x="4741902" y="439024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  <p:grpSp>
        <p:nvGrpSpPr>
          <p:cNvPr id="124" name="组合 123"/>
          <p:cNvGrpSpPr/>
          <p:nvPr/>
        </p:nvGrpSpPr>
        <p:grpSpPr>
          <a:xfrm>
            <a:off x="875015" y="4189128"/>
            <a:ext cx="2182420" cy="2263939"/>
            <a:chOff x="296863" y="1976437"/>
            <a:chExt cx="3357562" cy="3482976"/>
          </a:xfrm>
        </p:grpSpPr>
        <p:sp>
          <p:nvSpPr>
            <p:cNvPr id="127" name="Oval 28"/>
            <p:cNvSpPr>
              <a:spLocks noChangeArrowheads="1"/>
            </p:cNvSpPr>
            <p:nvPr/>
          </p:nvSpPr>
          <p:spPr bwMode="auto">
            <a:xfrm>
              <a:off x="957263" y="4864100"/>
              <a:ext cx="2597150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9"/>
            <p:cNvSpPr>
              <a:spLocks/>
            </p:cNvSpPr>
            <p:nvPr/>
          </p:nvSpPr>
          <p:spPr bwMode="auto">
            <a:xfrm>
              <a:off x="2251075" y="4737100"/>
              <a:ext cx="568325" cy="328613"/>
            </a:xfrm>
            <a:custGeom>
              <a:avLst/>
              <a:gdLst>
                <a:gd name="T0" fmla="*/ 53 w 68"/>
                <a:gd name="T1" fmla="*/ 10 h 39"/>
                <a:gd name="T2" fmla="*/ 65 w 68"/>
                <a:gd name="T3" fmla="*/ 20 h 39"/>
                <a:gd name="T4" fmla="*/ 63 w 68"/>
                <a:gd name="T5" fmla="*/ 36 h 39"/>
                <a:gd name="T6" fmla="*/ 46 w 68"/>
                <a:gd name="T7" fmla="*/ 35 h 39"/>
                <a:gd name="T8" fmla="*/ 31 w 68"/>
                <a:gd name="T9" fmla="*/ 26 h 39"/>
                <a:gd name="T10" fmla="*/ 15 w 68"/>
                <a:gd name="T11" fmla="*/ 25 h 39"/>
                <a:gd name="T12" fmla="*/ 2 w 68"/>
                <a:gd name="T13" fmla="*/ 17 h 39"/>
                <a:gd name="T14" fmla="*/ 5 w 68"/>
                <a:gd name="T15" fmla="*/ 5 h 39"/>
                <a:gd name="T16" fmla="*/ 18 w 68"/>
                <a:gd name="T17" fmla="*/ 1 h 39"/>
                <a:gd name="T18" fmla="*/ 34 w 68"/>
                <a:gd name="T19" fmla="*/ 3 h 39"/>
                <a:gd name="T20" fmla="*/ 53 w 68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53" y="10"/>
                  </a:moveTo>
                  <a:cubicBezTo>
                    <a:pt x="58" y="12"/>
                    <a:pt x="63" y="16"/>
                    <a:pt x="65" y="20"/>
                  </a:cubicBezTo>
                  <a:cubicBezTo>
                    <a:pt x="68" y="25"/>
                    <a:pt x="67" y="32"/>
                    <a:pt x="63" y="36"/>
                  </a:cubicBezTo>
                  <a:cubicBezTo>
                    <a:pt x="58" y="39"/>
                    <a:pt x="51" y="38"/>
                    <a:pt x="46" y="35"/>
                  </a:cubicBezTo>
                  <a:cubicBezTo>
                    <a:pt x="41" y="32"/>
                    <a:pt x="37" y="28"/>
                    <a:pt x="31" y="26"/>
                  </a:cubicBezTo>
                  <a:cubicBezTo>
                    <a:pt x="26" y="25"/>
                    <a:pt x="20" y="25"/>
                    <a:pt x="15" y="25"/>
                  </a:cubicBezTo>
                  <a:cubicBezTo>
                    <a:pt x="10" y="24"/>
                    <a:pt x="4" y="22"/>
                    <a:pt x="2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9" y="2"/>
                    <a:pt x="13" y="0"/>
                    <a:pt x="18" y="1"/>
                  </a:cubicBezTo>
                  <a:cubicBezTo>
                    <a:pt x="23" y="1"/>
                    <a:pt x="29" y="2"/>
                    <a:pt x="34" y="3"/>
                  </a:cubicBezTo>
                  <a:cubicBezTo>
                    <a:pt x="41" y="5"/>
                    <a:pt x="47" y="7"/>
                    <a:pt x="53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2301875" y="4435475"/>
              <a:ext cx="450850" cy="469900"/>
            </a:xfrm>
            <a:custGeom>
              <a:avLst/>
              <a:gdLst>
                <a:gd name="T0" fmla="*/ 54 w 54"/>
                <a:gd name="T1" fmla="*/ 29 h 56"/>
                <a:gd name="T2" fmla="*/ 34 w 54"/>
                <a:gd name="T3" fmla="*/ 53 h 56"/>
                <a:gd name="T4" fmla="*/ 6 w 54"/>
                <a:gd name="T5" fmla="*/ 42 h 56"/>
                <a:gd name="T6" fmla="*/ 8 w 54"/>
                <a:gd name="T7" fmla="*/ 11 h 56"/>
                <a:gd name="T8" fmla="*/ 32 w 54"/>
                <a:gd name="T9" fmla="*/ 0 h 56"/>
                <a:gd name="T10" fmla="*/ 51 w 54"/>
                <a:gd name="T11" fmla="*/ 14 h 56"/>
                <a:gd name="T12" fmla="*/ 54 w 5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6">
                  <a:moveTo>
                    <a:pt x="54" y="29"/>
                  </a:moveTo>
                  <a:cubicBezTo>
                    <a:pt x="53" y="40"/>
                    <a:pt x="45" y="50"/>
                    <a:pt x="34" y="53"/>
                  </a:cubicBezTo>
                  <a:cubicBezTo>
                    <a:pt x="24" y="56"/>
                    <a:pt x="12" y="51"/>
                    <a:pt x="6" y="42"/>
                  </a:cubicBezTo>
                  <a:cubicBezTo>
                    <a:pt x="0" y="33"/>
                    <a:pt x="1" y="19"/>
                    <a:pt x="8" y="11"/>
                  </a:cubicBezTo>
                  <a:cubicBezTo>
                    <a:pt x="14" y="4"/>
                    <a:pt x="23" y="0"/>
                    <a:pt x="32" y="0"/>
                  </a:cubicBezTo>
                  <a:cubicBezTo>
                    <a:pt x="40" y="0"/>
                    <a:pt x="47" y="7"/>
                    <a:pt x="51" y="14"/>
                  </a:cubicBezTo>
                  <a:cubicBezTo>
                    <a:pt x="53" y="18"/>
                    <a:pt x="54" y="24"/>
                    <a:pt x="54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31"/>
            <p:cNvSpPr>
              <a:spLocks/>
            </p:cNvSpPr>
            <p:nvPr/>
          </p:nvSpPr>
          <p:spPr bwMode="auto">
            <a:xfrm>
              <a:off x="1851025" y="4938713"/>
              <a:ext cx="409575" cy="150813"/>
            </a:xfrm>
            <a:custGeom>
              <a:avLst/>
              <a:gdLst>
                <a:gd name="T0" fmla="*/ 23 w 49"/>
                <a:gd name="T1" fmla="*/ 18 h 18"/>
                <a:gd name="T2" fmla="*/ 1 w 49"/>
                <a:gd name="T3" fmla="*/ 14 h 18"/>
                <a:gd name="T4" fmla="*/ 5 w 49"/>
                <a:gd name="T5" fmla="*/ 4 h 18"/>
                <a:gd name="T6" fmla="*/ 18 w 49"/>
                <a:gd name="T7" fmla="*/ 0 h 18"/>
                <a:gd name="T8" fmla="*/ 36 w 49"/>
                <a:gd name="T9" fmla="*/ 3 h 18"/>
                <a:gd name="T10" fmla="*/ 49 w 49"/>
                <a:gd name="T11" fmla="*/ 6 h 18"/>
                <a:gd name="T12" fmla="*/ 23 w 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8">
                  <a:moveTo>
                    <a:pt x="23" y="18"/>
                  </a:moveTo>
                  <a:cubicBezTo>
                    <a:pt x="16" y="18"/>
                    <a:pt x="8" y="17"/>
                    <a:pt x="1" y="14"/>
                  </a:cubicBezTo>
                  <a:cubicBezTo>
                    <a:pt x="0" y="10"/>
                    <a:pt x="2" y="7"/>
                    <a:pt x="5" y="4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4" y="0"/>
                    <a:pt x="30" y="2"/>
                    <a:pt x="36" y="3"/>
                  </a:cubicBezTo>
                  <a:cubicBezTo>
                    <a:pt x="40" y="4"/>
                    <a:pt x="44" y="5"/>
                    <a:pt x="49" y="6"/>
                  </a:cubicBezTo>
                  <a:cubicBezTo>
                    <a:pt x="42" y="13"/>
                    <a:pt x="33" y="17"/>
                    <a:pt x="23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32"/>
            <p:cNvSpPr>
              <a:spLocks/>
            </p:cNvSpPr>
            <p:nvPr/>
          </p:nvSpPr>
          <p:spPr bwMode="auto">
            <a:xfrm>
              <a:off x="1858963" y="4989513"/>
              <a:ext cx="584200" cy="293688"/>
            </a:xfrm>
            <a:custGeom>
              <a:avLst/>
              <a:gdLst>
                <a:gd name="T0" fmla="*/ 22 w 70"/>
                <a:gd name="T1" fmla="*/ 12 h 35"/>
                <a:gd name="T2" fmla="*/ 48 w 70"/>
                <a:gd name="T3" fmla="*/ 0 h 35"/>
                <a:gd name="T4" fmla="*/ 55 w 70"/>
                <a:gd name="T5" fmla="*/ 3 h 35"/>
                <a:gd name="T6" fmla="*/ 68 w 70"/>
                <a:gd name="T7" fmla="*/ 15 h 35"/>
                <a:gd name="T8" fmla="*/ 65 w 70"/>
                <a:gd name="T9" fmla="*/ 31 h 35"/>
                <a:gd name="T10" fmla="*/ 47 w 70"/>
                <a:gd name="T11" fmla="*/ 30 h 35"/>
                <a:gd name="T12" fmla="*/ 31 w 70"/>
                <a:gd name="T13" fmla="*/ 21 h 35"/>
                <a:gd name="T14" fmla="*/ 14 w 70"/>
                <a:gd name="T15" fmla="*/ 19 h 35"/>
                <a:gd name="T16" fmla="*/ 0 w 70"/>
                <a:gd name="T17" fmla="*/ 11 h 35"/>
                <a:gd name="T18" fmla="*/ 0 w 70"/>
                <a:gd name="T19" fmla="*/ 8 h 35"/>
                <a:gd name="T20" fmla="*/ 22 w 70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5">
                  <a:moveTo>
                    <a:pt x="22" y="12"/>
                  </a:moveTo>
                  <a:cubicBezTo>
                    <a:pt x="32" y="11"/>
                    <a:pt x="41" y="7"/>
                    <a:pt x="48" y="0"/>
                  </a:cubicBezTo>
                  <a:cubicBezTo>
                    <a:pt x="50" y="1"/>
                    <a:pt x="52" y="2"/>
                    <a:pt x="55" y="3"/>
                  </a:cubicBezTo>
                  <a:cubicBezTo>
                    <a:pt x="60" y="6"/>
                    <a:pt x="65" y="10"/>
                    <a:pt x="68" y="15"/>
                  </a:cubicBezTo>
                  <a:cubicBezTo>
                    <a:pt x="70" y="20"/>
                    <a:pt x="70" y="27"/>
                    <a:pt x="65" y="31"/>
                  </a:cubicBezTo>
                  <a:cubicBezTo>
                    <a:pt x="60" y="35"/>
                    <a:pt x="53" y="33"/>
                    <a:pt x="47" y="30"/>
                  </a:cubicBezTo>
                  <a:cubicBezTo>
                    <a:pt x="42" y="27"/>
                    <a:pt x="37" y="23"/>
                    <a:pt x="31" y="21"/>
                  </a:cubicBezTo>
                  <a:cubicBezTo>
                    <a:pt x="26" y="19"/>
                    <a:pt x="20" y="20"/>
                    <a:pt x="14" y="19"/>
                  </a:cubicBezTo>
                  <a:cubicBezTo>
                    <a:pt x="9" y="19"/>
                    <a:pt x="2" y="16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7" y="11"/>
                    <a:pt x="15" y="12"/>
                    <a:pt x="22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2552700" y="4040188"/>
              <a:ext cx="400050" cy="538163"/>
            </a:xfrm>
            <a:custGeom>
              <a:avLst/>
              <a:gdLst>
                <a:gd name="T0" fmla="*/ 33 w 48"/>
                <a:gd name="T1" fmla="*/ 36 h 64"/>
                <a:gd name="T2" fmla="*/ 42 w 48"/>
                <a:gd name="T3" fmla="*/ 43 h 64"/>
                <a:gd name="T4" fmla="*/ 47 w 48"/>
                <a:gd name="T5" fmla="*/ 52 h 64"/>
                <a:gd name="T6" fmla="*/ 45 w 48"/>
                <a:gd name="T7" fmla="*/ 61 h 64"/>
                <a:gd name="T8" fmla="*/ 36 w 48"/>
                <a:gd name="T9" fmla="*/ 61 h 64"/>
                <a:gd name="T10" fmla="*/ 32 w 48"/>
                <a:gd name="T11" fmla="*/ 55 h 64"/>
                <a:gd name="T12" fmla="*/ 20 w 48"/>
                <a:gd name="T13" fmla="*/ 47 h 64"/>
                <a:gd name="T14" fmla="*/ 3 w 48"/>
                <a:gd name="T15" fmla="*/ 28 h 64"/>
                <a:gd name="T16" fmla="*/ 1 w 48"/>
                <a:gd name="T17" fmla="*/ 15 h 64"/>
                <a:gd name="T18" fmla="*/ 21 w 48"/>
                <a:gd name="T19" fmla="*/ 8 h 64"/>
                <a:gd name="T20" fmla="*/ 33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33" y="36"/>
                  </a:moveTo>
                  <a:cubicBezTo>
                    <a:pt x="36" y="39"/>
                    <a:pt x="39" y="41"/>
                    <a:pt x="42" y="43"/>
                  </a:cubicBezTo>
                  <a:cubicBezTo>
                    <a:pt x="44" y="46"/>
                    <a:pt x="46" y="49"/>
                    <a:pt x="47" y="52"/>
                  </a:cubicBezTo>
                  <a:cubicBezTo>
                    <a:pt x="48" y="55"/>
                    <a:pt x="47" y="59"/>
                    <a:pt x="45" y="61"/>
                  </a:cubicBezTo>
                  <a:cubicBezTo>
                    <a:pt x="42" y="63"/>
                    <a:pt x="38" y="64"/>
                    <a:pt x="36" y="61"/>
                  </a:cubicBezTo>
                  <a:cubicBezTo>
                    <a:pt x="34" y="60"/>
                    <a:pt x="33" y="57"/>
                    <a:pt x="32" y="55"/>
                  </a:cubicBezTo>
                  <a:cubicBezTo>
                    <a:pt x="30" y="50"/>
                    <a:pt x="25" y="49"/>
                    <a:pt x="20" y="47"/>
                  </a:cubicBezTo>
                  <a:cubicBezTo>
                    <a:pt x="12" y="43"/>
                    <a:pt x="6" y="36"/>
                    <a:pt x="3" y="28"/>
                  </a:cubicBezTo>
                  <a:cubicBezTo>
                    <a:pt x="1" y="24"/>
                    <a:pt x="0" y="20"/>
                    <a:pt x="1" y="15"/>
                  </a:cubicBezTo>
                  <a:cubicBezTo>
                    <a:pt x="2" y="6"/>
                    <a:pt x="14" y="0"/>
                    <a:pt x="21" y="8"/>
                  </a:cubicBezTo>
                  <a:cubicBezTo>
                    <a:pt x="27" y="16"/>
                    <a:pt x="25" y="28"/>
                    <a:pt x="33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34"/>
            <p:cNvSpPr>
              <a:spLocks/>
            </p:cNvSpPr>
            <p:nvPr/>
          </p:nvSpPr>
          <p:spPr bwMode="auto">
            <a:xfrm>
              <a:off x="296863" y="3067050"/>
              <a:ext cx="1587500" cy="1738313"/>
            </a:xfrm>
            <a:custGeom>
              <a:avLst/>
              <a:gdLst>
                <a:gd name="T0" fmla="*/ 190 w 190"/>
                <a:gd name="T1" fmla="*/ 207 h 207"/>
                <a:gd name="T2" fmla="*/ 92 w 190"/>
                <a:gd name="T3" fmla="*/ 166 h 207"/>
                <a:gd name="T4" fmla="*/ 52 w 190"/>
                <a:gd name="T5" fmla="*/ 68 h 207"/>
                <a:gd name="T6" fmla="*/ 52 w 190"/>
                <a:gd name="T7" fmla="*/ 44 h 207"/>
                <a:gd name="T8" fmla="*/ 38 w 190"/>
                <a:gd name="T9" fmla="*/ 20 h 207"/>
                <a:gd name="T10" fmla="*/ 25 w 190"/>
                <a:gd name="T11" fmla="*/ 19 h 207"/>
                <a:gd name="T12" fmla="*/ 16 w 190"/>
                <a:gd name="T13" fmla="*/ 44 h 207"/>
                <a:gd name="T14" fmla="*/ 20 w 190"/>
                <a:gd name="T15" fmla="*/ 50 h 207"/>
                <a:gd name="T16" fmla="*/ 16 w 190"/>
                <a:gd name="T17" fmla="*/ 54 h 207"/>
                <a:gd name="T18" fmla="*/ 4 w 190"/>
                <a:gd name="T19" fmla="*/ 35 h 207"/>
                <a:gd name="T20" fmla="*/ 17 w 190"/>
                <a:gd name="T21" fmla="*/ 3 h 207"/>
                <a:gd name="T22" fmla="*/ 41 w 190"/>
                <a:gd name="T23" fmla="*/ 5 h 207"/>
                <a:gd name="T24" fmla="*/ 64 w 190"/>
                <a:gd name="T25" fmla="*/ 44 h 207"/>
                <a:gd name="T26" fmla="*/ 67 w 190"/>
                <a:gd name="T27" fmla="*/ 87 h 207"/>
                <a:gd name="T28" fmla="*/ 109 w 190"/>
                <a:gd name="T29" fmla="*/ 158 h 207"/>
                <a:gd name="T30" fmla="*/ 188 w 190"/>
                <a:gd name="T31" fmla="*/ 179 h 207"/>
                <a:gd name="T32" fmla="*/ 190 w 190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207">
                  <a:moveTo>
                    <a:pt x="190" y="207"/>
                  </a:moveTo>
                  <a:cubicBezTo>
                    <a:pt x="154" y="207"/>
                    <a:pt x="118" y="192"/>
                    <a:pt x="92" y="166"/>
                  </a:cubicBezTo>
                  <a:cubicBezTo>
                    <a:pt x="66" y="140"/>
                    <a:pt x="52" y="104"/>
                    <a:pt x="52" y="68"/>
                  </a:cubicBezTo>
                  <a:cubicBezTo>
                    <a:pt x="52" y="60"/>
                    <a:pt x="53" y="52"/>
                    <a:pt x="52" y="44"/>
                  </a:cubicBezTo>
                  <a:cubicBezTo>
                    <a:pt x="51" y="34"/>
                    <a:pt x="47" y="25"/>
                    <a:pt x="38" y="20"/>
                  </a:cubicBezTo>
                  <a:cubicBezTo>
                    <a:pt x="34" y="18"/>
                    <a:pt x="30" y="18"/>
                    <a:pt x="25" y="19"/>
                  </a:cubicBezTo>
                  <a:cubicBezTo>
                    <a:pt x="14" y="22"/>
                    <a:pt x="12" y="35"/>
                    <a:pt x="16" y="44"/>
                  </a:cubicBezTo>
                  <a:cubicBezTo>
                    <a:pt x="17" y="47"/>
                    <a:pt x="19" y="49"/>
                    <a:pt x="20" y="50"/>
                  </a:cubicBezTo>
                  <a:cubicBezTo>
                    <a:pt x="22" y="53"/>
                    <a:pt x="19" y="56"/>
                    <a:pt x="16" y="54"/>
                  </a:cubicBezTo>
                  <a:cubicBezTo>
                    <a:pt x="10" y="49"/>
                    <a:pt x="6" y="42"/>
                    <a:pt x="4" y="35"/>
                  </a:cubicBezTo>
                  <a:cubicBezTo>
                    <a:pt x="0" y="23"/>
                    <a:pt x="3" y="8"/>
                    <a:pt x="17" y="3"/>
                  </a:cubicBezTo>
                  <a:cubicBezTo>
                    <a:pt x="25" y="0"/>
                    <a:pt x="34" y="1"/>
                    <a:pt x="41" y="5"/>
                  </a:cubicBezTo>
                  <a:cubicBezTo>
                    <a:pt x="55" y="13"/>
                    <a:pt x="61" y="29"/>
                    <a:pt x="64" y="44"/>
                  </a:cubicBezTo>
                  <a:cubicBezTo>
                    <a:pt x="66" y="58"/>
                    <a:pt x="65" y="73"/>
                    <a:pt x="67" y="87"/>
                  </a:cubicBezTo>
                  <a:cubicBezTo>
                    <a:pt x="71" y="115"/>
                    <a:pt x="86" y="141"/>
                    <a:pt x="109" y="158"/>
                  </a:cubicBezTo>
                  <a:cubicBezTo>
                    <a:pt x="131" y="175"/>
                    <a:pt x="160" y="182"/>
                    <a:pt x="188" y="179"/>
                  </a:cubicBezTo>
                  <a:cubicBezTo>
                    <a:pt x="188" y="185"/>
                    <a:pt x="189" y="200"/>
                    <a:pt x="19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35"/>
            <p:cNvSpPr>
              <a:spLocks/>
            </p:cNvSpPr>
            <p:nvPr/>
          </p:nvSpPr>
          <p:spPr bwMode="auto">
            <a:xfrm>
              <a:off x="2084388" y="3738563"/>
              <a:ext cx="635000" cy="512763"/>
            </a:xfrm>
            <a:custGeom>
              <a:avLst/>
              <a:gdLst>
                <a:gd name="T0" fmla="*/ 0 w 76"/>
                <a:gd name="T1" fmla="*/ 23 h 61"/>
                <a:gd name="T2" fmla="*/ 0 w 76"/>
                <a:gd name="T3" fmla="*/ 0 h 61"/>
                <a:gd name="T4" fmla="*/ 74 w 76"/>
                <a:gd name="T5" fmla="*/ 31 h 61"/>
                <a:gd name="T6" fmla="*/ 75 w 76"/>
                <a:gd name="T7" fmla="*/ 61 h 61"/>
                <a:gd name="T8" fmla="*/ 34 w 76"/>
                <a:gd name="T9" fmla="*/ 51 h 61"/>
                <a:gd name="T10" fmla="*/ 0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0" y="23"/>
                  </a:moveTo>
                  <a:cubicBezTo>
                    <a:pt x="2" y="15"/>
                    <a:pt x="3" y="7"/>
                    <a:pt x="0" y="0"/>
                  </a:cubicBezTo>
                  <a:cubicBezTo>
                    <a:pt x="24" y="5"/>
                    <a:pt x="52" y="20"/>
                    <a:pt x="74" y="31"/>
                  </a:cubicBezTo>
                  <a:cubicBezTo>
                    <a:pt x="75" y="41"/>
                    <a:pt x="76" y="51"/>
                    <a:pt x="75" y="61"/>
                  </a:cubicBezTo>
                  <a:cubicBezTo>
                    <a:pt x="61" y="60"/>
                    <a:pt x="47" y="57"/>
                    <a:pt x="34" y="51"/>
                  </a:cubicBezTo>
                  <a:cubicBezTo>
                    <a:pt x="21" y="44"/>
                    <a:pt x="9" y="34"/>
                    <a:pt x="0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36"/>
            <p:cNvSpPr>
              <a:spLocks/>
            </p:cNvSpPr>
            <p:nvPr/>
          </p:nvSpPr>
          <p:spPr bwMode="auto">
            <a:xfrm>
              <a:off x="2009775" y="4494213"/>
              <a:ext cx="533400" cy="428625"/>
            </a:xfrm>
            <a:custGeom>
              <a:avLst/>
              <a:gdLst>
                <a:gd name="T0" fmla="*/ 21 w 64"/>
                <a:gd name="T1" fmla="*/ 21 h 51"/>
                <a:gd name="T2" fmla="*/ 0 w 64"/>
                <a:gd name="T3" fmla="*/ 0 h 51"/>
                <a:gd name="T4" fmla="*/ 25 w 64"/>
                <a:gd name="T5" fmla="*/ 15 h 51"/>
                <a:gd name="T6" fmla="*/ 37 w 64"/>
                <a:gd name="T7" fmla="*/ 42 h 51"/>
                <a:gd name="T8" fmla="*/ 64 w 64"/>
                <a:gd name="T9" fmla="*/ 29 h 51"/>
                <a:gd name="T10" fmla="*/ 26 w 64"/>
                <a:gd name="T11" fmla="*/ 51 h 51"/>
                <a:gd name="T12" fmla="*/ 21 w 64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1">
                  <a:moveTo>
                    <a:pt x="21" y="21"/>
                  </a:moveTo>
                  <a:cubicBezTo>
                    <a:pt x="16" y="12"/>
                    <a:pt x="9" y="5"/>
                    <a:pt x="0" y="0"/>
                  </a:cubicBezTo>
                  <a:cubicBezTo>
                    <a:pt x="9" y="2"/>
                    <a:pt x="18" y="7"/>
                    <a:pt x="25" y="15"/>
                  </a:cubicBezTo>
                  <a:cubicBezTo>
                    <a:pt x="32" y="22"/>
                    <a:pt x="36" y="32"/>
                    <a:pt x="37" y="42"/>
                  </a:cubicBezTo>
                  <a:cubicBezTo>
                    <a:pt x="47" y="39"/>
                    <a:pt x="56" y="35"/>
                    <a:pt x="64" y="29"/>
                  </a:cubicBezTo>
                  <a:cubicBezTo>
                    <a:pt x="54" y="40"/>
                    <a:pt x="41" y="49"/>
                    <a:pt x="26" y="51"/>
                  </a:cubicBezTo>
                  <a:cubicBezTo>
                    <a:pt x="27" y="41"/>
                    <a:pt x="25" y="30"/>
                    <a:pt x="21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1608138" y="3932238"/>
              <a:ext cx="1103312" cy="1098550"/>
            </a:xfrm>
            <a:custGeom>
              <a:avLst/>
              <a:gdLst>
                <a:gd name="T0" fmla="*/ 8 w 132"/>
                <a:gd name="T1" fmla="*/ 57 h 131"/>
                <a:gd name="T2" fmla="*/ 30 w 132"/>
                <a:gd name="T3" fmla="*/ 33 h 131"/>
                <a:gd name="T4" fmla="*/ 52 w 132"/>
                <a:gd name="T5" fmla="*/ 9 h 131"/>
                <a:gd name="T6" fmla="*/ 57 w 132"/>
                <a:gd name="T7" fmla="*/ 0 h 131"/>
                <a:gd name="T8" fmla="*/ 91 w 132"/>
                <a:gd name="T9" fmla="*/ 28 h 131"/>
                <a:gd name="T10" fmla="*/ 132 w 132"/>
                <a:gd name="T11" fmla="*/ 38 h 131"/>
                <a:gd name="T12" fmla="*/ 125 w 132"/>
                <a:gd name="T13" fmla="*/ 76 h 131"/>
                <a:gd name="T14" fmla="*/ 112 w 132"/>
                <a:gd name="T15" fmla="*/ 96 h 131"/>
                <a:gd name="T16" fmla="*/ 85 w 132"/>
                <a:gd name="T17" fmla="*/ 109 h 131"/>
                <a:gd name="T18" fmla="*/ 73 w 132"/>
                <a:gd name="T19" fmla="*/ 82 h 131"/>
                <a:gd name="T20" fmla="*/ 48 w 132"/>
                <a:gd name="T21" fmla="*/ 67 h 131"/>
                <a:gd name="T22" fmla="*/ 69 w 132"/>
                <a:gd name="T23" fmla="*/ 88 h 131"/>
                <a:gd name="T24" fmla="*/ 74 w 132"/>
                <a:gd name="T25" fmla="*/ 118 h 131"/>
                <a:gd name="T26" fmla="*/ 47 w 132"/>
                <a:gd name="T27" fmla="*/ 130 h 131"/>
                <a:gd name="T28" fmla="*/ 8 w 132"/>
                <a:gd name="T29" fmla="*/ 104 h 131"/>
                <a:gd name="T30" fmla="*/ 8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8" y="57"/>
                  </a:moveTo>
                  <a:cubicBezTo>
                    <a:pt x="13" y="47"/>
                    <a:pt x="22" y="40"/>
                    <a:pt x="30" y="33"/>
                  </a:cubicBezTo>
                  <a:cubicBezTo>
                    <a:pt x="38" y="25"/>
                    <a:pt x="47" y="18"/>
                    <a:pt x="52" y="9"/>
                  </a:cubicBezTo>
                  <a:cubicBezTo>
                    <a:pt x="54" y="6"/>
                    <a:pt x="56" y="3"/>
                    <a:pt x="57" y="0"/>
                  </a:cubicBezTo>
                  <a:cubicBezTo>
                    <a:pt x="66" y="11"/>
                    <a:pt x="78" y="21"/>
                    <a:pt x="91" y="28"/>
                  </a:cubicBezTo>
                  <a:cubicBezTo>
                    <a:pt x="104" y="34"/>
                    <a:pt x="118" y="37"/>
                    <a:pt x="132" y="38"/>
                  </a:cubicBezTo>
                  <a:cubicBezTo>
                    <a:pt x="132" y="51"/>
                    <a:pt x="130" y="64"/>
                    <a:pt x="125" y="76"/>
                  </a:cubicBezTo>
                  <a:cubicBezTo>
                    <a:pt x="122" y="83"/>
                    <a:pt x="117" y="90"/>
                    <a:pt x="112" y="96"/>
                  </a:cubicBezTo>
                  <a:cubicBezTo>
                    <a:pt x="104" y="102"/>
                    <a:pt x="95" y="106"/>
                    <a:pt x="85" y="109"/>
                  </a:cubicBezTo>
                  <a:cubicBezTo>
                    <a:pt x="84" y="99"/>
                    <a:pt x="80" y="89"/>
                    <a:pt x="73" y="82"/>
                  </a:cubicBezTo>
                  <a:cubicBezTo>
                    <a:pt x="66" y="74"/>
                    <a:pt x="57" y="69"/>
                    <a:pt x="48" y="67"/>
                  </a:cubicBezTo>
                  <a:cubicBezTo>
                    <a:pt x="57" y="72"/>
                    <a:pt x="64" y="79"/>
                    <a:pt x="69" y="88"/>
                  </a:cubicBezTo>
                  <a:cubicBezTo>
                    <a:pt x="73" y="97"/>
                    <a:pt x="75" y="108"/>
                    <a:pt x="74" y="118"/>
                  </a:cubicBezTo>
                  <a:cubicBezTo>
                    <a:pt x="69" y="126"/>
                    <a:pt x="57" y="131"/>
                    <a:pt x="47" y="130"/>
                  </a:cubicBezTo>
                  <a:cubicBezTo>
                    <a:pt x="31" y="129"/>
                    <a:pt x="16" y="119"/>
                    <a:pt x="8" y="104"/>
                  </a:cubicBezTo>
                  <a:cubicBezTo>
                    <a:pt x="0" y="90"/>
                    <a:pt x="0" y="71"/>
                    <a:pt x="8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38"/>
            <p:cNvSpPr>
              <a:spLocks/>
            </p:cNvSpPr>
            <p:nvPr/>
          </p:nvSpPr>
          <p:spPr bwMode="auto">
            <a:xfrm>
              <a:off x="2092325" y="4083050"/>
              <a:ext cx="409575" cy="536575"/>
            </a:xfrm>
            <a:custGeom>
              <a:avLst/>
              <a:gdLst>
                <a:gd name="T0" fmla="*/ 33 w 49"/>
                <a:gd name="T1" fmla="*/ 36 h 64"/>
                <a:gd name="T2" fmla="*/ 42 w 49"/>
                <a:gd name="T3" fmla="*/ 44 h 64"/>
                <a:gd name="T4" fmla="*/ 48 w 49"/>
                <a:gd name="T5" fmla="*/ 52 h 64"/>
                <a:gd name="T6" fmla="*/ 45 w 49"/>
                <a:gd name="T7" fmla="*/ 62 h 64"/>
                <a:gd name="T8" fmla="*/ 36 w 49"/>
                <a:gd name="T9" fmla="*/ 62 h 64"/>
                <a:gd name="T10" fmla="*/ 33 w 49"/>
                <a:gd name="T11" fmla="*/ 55 h 64"/>
                <a:gd name="T12" fmla="*/ 21 w 49"/>
                <a:gd name="T13" fmla="*/ 47 h 64"/>
                <a:gd name="T14" fmla="*/ 3 w 49"/>
                <a:gd name="T15" fmla="*/ 29 h 64"/>
                <a:gd name="T16" fmla="*/ 1 w 49"/>
                <a:gd name="T17" fmla="*/ 16 h 64"/>
                <a:gd name="T18" fmla="*/ 21 w 49"/>
                <a:gd name="T19" fmla="*/ 8 h 64"/>
                <a:gd name="T20" fmla="*/ 33 w 49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4">
                  <a:moveTo>
                    <a:pt x="33" y="36"/>
                  </a:moveTo>
                  <a:cubicBezTo>
                    <a:pt x="36" y="39"/>
                    <a:pt x="40" y="41"/>
                    <a:pt x="42" y="44"/>
                  </a:cubicBezTo>
                  <a:cubicBezTo>
                    <a:pt x="45" y="46"/>
                    <a:pt x="47" y="49"/>
                    <a:pt x="48" y="52"/>
                  </a:cubicBezTo>
                  <a:cubicBezTo>
                    <a:pt x="49" y="56"/>
                    <a:pt x="48" y="59"/>
                    <a:pt x="45" y="62"/>
                  </a:cubicBezTo>
                  <a:cubicBezTo>
                    <a:pt x="43" y="64"/>
                    <a:pt x="38" y="64"/>
                    <a:pt x="36" y="62"/>
                  </a:cubicBezTo>
                  <a:cubicBezTo>
                    <a:pt x="34" y="60"/>
                    <a:pt x="34" y="57"/>
                    <a:pt x="33" y="55"/>
                  </a:cubicBezTo>
                  <a:cubicBezTo>
                    <a:pt x="30" y="51"/>
                    <a:pt x="25" y="49"/>
                    <a:pt x="21" y="47"/>
                  </a:cubicBezTo>
                  <a:cubicBezTo>
                    <a:pt x="13" y="43"/>
                    <a:pt x="7" y="37"/>
                    <a:pt x="3" y="29"/>
                  </a:cubicBezTo>
                  <a:cubicBezTo>
                    <a:pt x="1" y="25"/>
                    <a:pt x="0" y="20"/>
                    <a:pt x="1" y="16"/>
                  </a:cubicBezTo>
                  <a:cubicBezTo>
                    <a:pt x="3" y="7"/>
                    <a:pt x="15" y="0"/>
                    <a:pt x="21" y="8"/>
                  </a:cubicBezTo>
                  <a:cubicBezTo>
                    <a:pt x="28" y="16"/>
                    <a:pt x="26" y="28"/>
                    <a:pt x="33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39"/>
            <p:cNvSpPr>
              <a:spLocks/>
            </p:cNvSpPr>
            <p:nvPr/>
          </p:nvSpPr>
          <p:spPr bwMode="auto">
            <a:xfrm>
              <a:off x="2293938" y="1976437"/>
              <a:ext cx="450850" cy="981075"/>
            </a:xfrm>
            <a:custGeom>
              <a:avLst/>
              <a:gdLst>
                <a:gd name="T0" fmla="*/ 6 w 54"/>
                <a:gd name="T1" fmla="*/ 35 h 117"/>
                <a:gd name="T2" fmla="*/ 6 w 54"/>
                <a:gd name="T3" fmla="*/ 17 h 117"/>
                <a:gd name="T4" fmla="*/ 15 w 54"/>
                <a:gd name="T5" fmla="*/ 3 h 117"/>
                <a:gd name="T6" fmla="*/ 31 w 54"/>
                <a:gd name="T7" fmla="*/ 5 h 117"/>
                <a:gd name="T8" fmla="*/ 42 w 54"/>
                <a:gd name="T9" fmla="*/ 17 h 117"/>
                <a:gd name="T10" fmla="*/ 46 w 54"/>
                <a:gd name="T11" fmla="*/ 82 h 117"/>
                <a:gd name="T12" fmla="*/ 5 w 54"/>
                <a:gd name="T13" fmla="*/ 97 h 117"/>
                <a:gd name="T14" fmla="*/ 4 w 54"/>
                <a:gd name="T15" fmla="*/ 73 h 117"/>
                <a:gd name="T16" fmla="*/ 6 w 54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17">
                  <a:moveTo>
                    <a:pt x="6" y="35"/>
                  </a:moveTo>
                  <a:cubicBezTo>
                    <a:pt x="6" y="29"/>
                    <a:pt x="5" y="23"/>
                    <a:pt x="6" y="17"/>
                  </a:cubicBezTo>
                  <a:cubicBezTo>
                    <a:pt x="6" y="11"/>
                    <a:pt x="9" y="5"/>
                    <a:pt x="15" y="3"/>
                  </a:cubicBezTo>
                  <a:cubicBezTo>
                    <a:pt x="20" y="0"/>
                    <a:pt x="26" y="1"/>
                    <a:pt x="31" y="5"/>
                  </a:cubicBezTo>
                  <a:cubicBezTo>
                    <a:pt x="36" y="8"/>
                    <a:pt x="39" y="12"/>
                    <a:pt x="42" y="17"/>
                  </a:cubicBezTo>
                  <a:cubicBezTo>
                    <a:pt x="52" y="37"/>
                    <a:pt x="54" y="61"/>
                    <a:pt x="46" y="82"/>
                  </a:cubicBezTo>
                  <a:cubicBezTo>
                    <a:pt x="40" y="96"/>
                    <a:pt x="18" y="117"/>
                    <a:pt x="5" y="97"/>
                  </a:cubicBezTo>
                  <a:cubicBezTo>
                    <a:pt x="0" y="90"/>
                    <a:pt x="3" y="81"/>
                    <a:pt x="4" y="73"/>
                  </a:cubicBezTo>
                  <a:cubicBezTo>
                    <a:pt x="7" y="60"/>
                    <a:pt x="7" y="48"/>
                    <a:pt x="6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40"/>
            <p:cNvSpPr>
              <a:spLocks/>
            </p:cNvSpPr>
            <p:nvPr/>
          </p:nvSpPr>
          <p:spPr bwMode="auto">
            <a:xfrm>
              <a:off x="1717675" y="2597150"/>
              <a:ext cx="1795462" cy="1511300"/>
            </a:xfrm>
            <a:custGeom>
              <a:avLst/>
              <a:gdLst>
                <a:gd name="T0" fmla="*/ 117 w 215"/>
                <a:gd name="T1" fmla="*/ 3 h 180"/>
                <a:gd name="T2" fmla="*/ 179 w 215"/>
                <a:gd name="T3" fmla="*/ 54 h 180"/>
                <a:gd name="T4" fmla="*/ 193 w 215"/>
                <a:gd name="T5" fmla="*/ 86 h 180"/>
                <a:gd name="T6" fmla="*/ 212 w 215"/>
                <a:gd name="T7" fmla="*/ 110 h 180"/>
                <a:gd name="T8" fmla="*/ 208 w 215"/>
                <a:gd name="T9" fmla="*/ 134 h 180"/>
                <a:gd name="T10" fmla="*/ 191 w 215"/>
                <a:gd name="T11" fmla="*/ 151 h 180"/>
                <a:gd name="T12" fmla="*/ 95 w 215"/>
                <a:gd name="T13" fmla="*/ 175 h 180"/>
                <a:gd name="T14" fmla="*/ 18 w 215"/>
                <a:gd name="T15" fmla="*/ 115 h 180"/>
                <a:gd name="T16" fmla="*/ 73 w 215"/>
                <a:gd name="T17" fmla="*/ 4 h 180"/>
                <a:gd name="T18" fmla="*/ 117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117" y="3"/>
                  </a:moveTo>
                  <a:cubicBezTo>
                    <a:pt x="144" y="9"/>
                    <a:pt x="168" y="29"/>
                    <a:pt x="179" y="54"/>
                  </a:cubicBezTo>
                  <a:cubicBezTo>
                    <a:pt x="184" y="65"/>
                    <a:pt x="186" y="76"/>
                    <a:pt x="193" y="86"/>
                  </a:cubicBezTo>
                  <a:cubicBezTo>
                    <a:pt x="199" y="94"/>
                    <a:pt x="209" y="100"/>
                    <a:pt x="212" y="110"/>
                  </a:cubicBezTo>
                  <a:cubicBezTo>
                    <a:pt x="215" y="118"/>
                    <a:pt x="213" y="127"/>
                    <a:pt x="208" y="134"/>
                  </a:cubicBezTo>
                  <a:cubicBezTo>
                    <a:pt x="204" y="141"/>
                    <a:pt x="198" y="146"/>
                    <a:pt x="191" y="151"/>
                  </a:cubicBezTo>
                  <a:cubicBezTo>
                    <a:pt x="163" y="170"/>
                    <a:pt x="128" y="180"/>
                    <a:pt x="95" y="175"/>
                  </a:cubicBezTo>
                  <a:cubicBezTo>
                    <a:pt x="61" y="169"/>
                    <a:pt x="30" y="147"/>
                    <a:pt x="18" y="115"/>
                  </a:cubicBezTo>
                  <a:cubicBezTo>
                    <a:pt x="0" y="68"/>
                    <a:pt x="25" y="18"/>
                    <a:pt x="73" y="4"/>
                  </a:cubicBezTo>
                  <a:cubicBezTo>
                    <a:pt x="87" y="0"/>
                    <a:pt x="102" y="0"/>
                    <a:pt x="117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41"/>
            <p:cNvSpPr>
              <a:spLocks/>
            </p:cNvSpPr>
            <p:nvPr/>
          </p:nvSpPr>
          <p:spPr bwMode="auto">
            <a:xfrm>
              <a:off x="823913" y="2413000"/>
              <a:ext cx="1385887" cy="1409700"/>
            </a:xfrm>
            <a:custGeom>
              <a:avLst/>
              <a:gdLst>
                <a:gd name="T0" fmla="*/ 135 w 166"/>
                <a:gd name="T1" fmla="*/ 39 h 168"/>
                <a:gd name="T2" fmla="*/ 82 w 166"/>
                <a:gd name="T3" fmla="*/ 3 h 168"/>
                <a:gd name="T4" fmla="*/ 21 w 166"/>
                <a:gd name="T5" fmla="*/ 22 h 168"/>
                <a:gd name="T6" fmla="*/ 2 w 166"/>
                <a:gd name="T7" fmla="*/ 95 h 168"/>
                <a:gd name="T8" fmla="*/ 16 w 166"/>
                <a:gd name="T9" fmla="*/ 140 h 168"/>
                <a:gd name="T10" fmla="*/ 73 w 166"/>
                <a:gd name="T11" fmla="*/ 166 h 168"/>
                <a:gd name="T12" fmla="*/ 131 w 166"/>
                <a:gd name="T13" fmla="*/ 151 h 168"/>
                <a:gd name="T14" fmla="*/ 135 w 166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68">
                  <a:moveTo>
                    <a:pt x="135" y="39"/>
                  </a:moveTo>
                  <a:cubicBezTo>
                    <a:pt x="123" y="21"/>
                    <a:pt x="103" y="7"/>
                    <a:pt x="82" y="3"/>
                  </a:cubicBezTo>
                  <a:cubicBezTo>
                    <a:pt x="60" y="0"/>
                    <a:pt x="36" y="6"/>
                    <a:pt x="21" y="22"/>
                  </a:cubicBezTo>
                  <a:cubicBezTo>
                    <a:pt x="3" y="41"/>
                    <a:pt x="0" y="69"/>
                    <a:pt x="2" y="95"/>
                  </a:cubicBezTo>
                  <a:cubicBezTo>
                    <a:pt x="3" y="111"/>
                    <a:pt x="7" y="127"/>
                    <a:pt x="16" y="140"/>
                  </a:cubicBezTo>
                  <a:cubicBezTo>
                    <a:pt x="29" y="157"/>
                    <a:pt x="51" y="165"/>
                    <a:pt x="73" y="166"/>
                  </a:cubicBezTo>
                  <a:cubicBezTo>
                    <a:pt x="93" y="168"/>
                    <a:pt x="115" y="163"/>
                    <a:pt x="131" y="151"/>
                  </a:cubicBezTo>
                  <a:cubicBezTo>
                    <a:pt x="166" y="125"/>
                    <a:pt x="158" y="71"/>
                    <a:pt x="135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42"/>
            <p:cNvSpPr>
              <a:spLocks/>
            </p:cNvSpPr>
            <p:nvPr/>
          </p:nvSpPr>
          <p:spPr bwMode="auto">
            <a:xfrm>
              <a:off x="1090613" y="2697163"/>
              <a:ext cx="944562" cy="957263"/>
            </a:xfrm>
            <a:custGeom>
              <a:avLst/>
              <a:gdLst>
                <a:gd name="T0" fmla="*/ 55 w 113"/>
                <a:gd name="T1" fmla="*/ 114 h 114"/>
                <a:gd name="T2" fmla="*/ 91 w 113"/>
                <a:gd name="T3" fmla="*/ 103 h 114"/>
                <a:gd name="T4" fmla="*/ 89 w 113"/>
                <a:gd name="T5" fmla="*/ 26 h 114"/>
                <a:gd name="T6" fmla="*/ 52 w 113"/>
                <a:gd name="T7" fmla="*/ 1 h 114"/>
                <a:gd name="T8" fmla="*/ 44 w 113"/>
                <a:gd name="T9" fmla="*/ 0 h 114"/>
                <a:gd name="T10" fmla="*/ 14 w 113"/>
                <a:gd name="T11" fmla="*/ 12 h 114"/>
                <a:gd name="T12" fmla="*/ 2 w 113"/>
                <a:gd name="T13" fmla="*/ 65 h 114"/>
                <a:gd name="T14" fmla="*/ 11 w 113"/>
                <a:gd name="T15" fmla="*/ 97 h 114"/>
                <a:gd name="T16" fmla="*/ 49 w 113"/>
                <a:gd name="T17" fmla="*/ 114 h 114"/>
                <a:gd name="T18" fmla="*/ 55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5" y="114"/>
                  </a:moveTo>
                  <a:cubicBezTo>
                    <a:pt x="69" y="114"/>
                    <a:pt x="82" y="110"/>
                    <a:pt x="91" y="103"/>
                  </a:cubicBezTo>
                  <a:cubicBezTo>
                    <a:pt x="113" y="87"/>
                    <a:pt x="104" y="48"/>
                    <a:pt x="89" y="26"/>
                  </a:cubicBezTo>
                  <a:cubicBezTo>
                    <a:pt x="80" y="13"/>
                    <a:pt x="66" y="3"/>
                    <a:pt x="52" y="1"/>
                  </a:cubicBezTo>
                  <a:cubicBezTo>
                    <a:pt x="49" y="0"/>
                    <a:pt x="47" y="0"/>
                    <a:pt x="44" y="0"/>
                  </a:cubicBezTo>
                  <a:cubicBezTo>
                    <a:pt x="33" y="0"/>
                    <a:pt x="21" y="5"/>
                    <a:pt x="14" y="12"/>
                  </a:cubicBezTo>
                  <a:cubicBezTo>
                    <a:pt x="0" y="27"/>
                    <a:pt x="0" y="52"/>
                    <a:pt x="2" y="65"/>
                  </a:cubicBezTo>
                  <a:cubicBezTo>
                    <a:pt x="3" y="80"/>
                    <a:pt x="6" y="90"/>
                    <a:pt x="11" y="97"/>
                  </a:cubicBezTo>
                  <a:cubicBezTo>
                    <a:pt x="18" y="106"/>
                    <a:pt x="32" y="113"/>
                    <a:pt x="49" y="114"/>
                  </a:cubicBezTo>
                  <a:cubicBezTo>
                    <a:pt x="51" y="114"/>
                    <a:pt x="53" y="114"/>
                    <a:pt x="55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43"/>
            <p:cNvSpPr>
              <a:spLocks noChangeArrowheads="1"/>
            </p:cNvSpPr>
            <p:nvPr/>
          </p:nvSpPr>
          <p:spPr bwMode="auto">
            <a:xfrm>
              <a:off x="2335213" y="3276600"/>
              <a:ext cx="450850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Oval 44"/>
            <p:cNvSpPr>
              <a:spLocks noChangeArrowheads="1"/>
            </p:cNvSpPr>
            <p:nvPr/>
          </p:nvSpPr>
          <p:spPr bwMode="auto">
            <a:xfrm>
              <a:off x="3278188" y="3319463"/>
              <a:ext cx="376237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45"/>
            <p:cNvSpPr>
              <a:spLocks noEditPoints="1"/>
            </p:cNvSpPr>
            <p:nvPr/>
          </p:nvSpPr>
          <p:spPr bwMode="auto">
            <a:xfrm>
              <a:off x="2393950" y="3335338"/>
              <a:ext cx="333375" cy="336550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38 w 40"/>
                <a:gd name="T7" fmla="*/ 12 h 40"/>
                <a:gd name="T8" fmla="*/ 31 w 40"/>
                <a:gd name="T9" fmla="*/ 17 h 40"/>
                <a:gd name="T10" fmla="*/ 22 w 40"/>
                <a:gd name="T11" fmla="*/ 8 h 40"/>
                <a:gd name="T12" fmla="*/ 27 w 40"/>
                <a:gd name="T13" fmla="*/ 1 h 40"/>
                <a:gd name="T14" fmla="*/ 20 w 40"/>
                <a:gd name="T15" fmla="*/ 0 h 40"/>
                <a:gd name="T16" fmla="*/ 0 w 40"/>
                <a:gd name="T17" fmla="*/ 20 h 40"/>
                <a:gd name="T18" fmla="*/ 15 w 40"/>
                <a:gd name="T19" fmla="*/ 20 h 40"/>
                <a:gd name="T20" fmla="*/ 19 w 40"/>
                <a:gd name="T21" fmla="*/ 16 h 40"/>
                <a:gd name="T22" fmla="*/ 23 w 40"/>
                <a:gd name="T23" fmla="*/ 20 h 40"/>
                <a:gd name="T24" fmla="*/ 19 w 40"/>
                <a:gd name="T25" fmla="*/ 24 h 40"/>
                <a:gd name="T26" fmla="*/ 15 w 40"/>
                <a:gd name="T2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7"/>
                    <a:pt x="39" y="14"/>
                    <a:pt x="38" y="12"/>
                  </a:cubicBezTo>
                  <a:cubicBezTo>
                    <a:pt x="37" y="14"/>
                    <a:pt x="34" y="17"/>
                    <a:pt x="31" y="17"/>
                  </a:cubicBezTo>
                  <a:cubicBezTo>
                    <a:pt x="26" y="17"/>
                    <a:pt x="22" y="13"/>
                    <a:pt x="22" y="8"/>
                  </a:cubicBezTo>
                  <a:cubicBezTo>
                    <a:pt x="22" y="5"/>
                    <a:pt x="24" y="2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5" y="20"/>
                  </a:moveTo>
                  <a:cubicBezTo>
                    <a:pt x="15" y="17"/>
                    <a:pt x="17" y="16"/>
                    <a:pt x="19" y="16"/>
                  </a:cubicBezTo>
                  <a:cubicBezTo>
                    <a:pt x="21" y="16"/>
                    <a:pt x="23" y="17"/>
                    <a:pt x="23" y="20"/>
                  </a:cubicBezTo>
                  <a:cubicBezTo>
                    <a:pt x="23" y="22"/>
                    <a:pt x="21" y="24"/>
                    <a:pt x="19" y="24"/>
                  </a:cubicBezTo>
                  <a:cubicBezTo>
                    <a:pt x="17" y="24"/>
                    <a:pt x="15" y="22"/>
                    <a:pt x="15" y="2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Oval 46"/>
            <p:cNvSpPr>
              <a:spLocks noChangeArrowheads="1"/>
            </p:cNvSpPr>
            <p:nvPr/>
          </p:nvSpPr>
          <p:spPr bwMode="auto">
            <a:xfrm>
              <a:off x="3413125" y="3360738"/>
              <a:ext cx="100012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47"/>
            <p:cNvSpPr>
              <a:spLocks/>
            </p:cNvSpPr>
            <p:nvPr/>
          </p:nvSpPr>
          <p:spPr bwMode="auto">
            <a:xfrm>
              <a:off x="2084388" y="3746500"/>
              <a:ext cx="927100" cy="461963"/>
            </a:xfrm>
            <a:custGeom>
              <a:avLst/>
              <a:gdLst>
                <a:gd name="T0" fmla="*/ 2 w 111"/>
                <a:gd name="T1" fmla="*/ 55 h 55"/>
                <a:gd name="T2" fmla="*/ 3 w 111"/>
                <a:gd name="T3" fmla="*/ 55 h 55"/>
                <a:gd name="T4" fmla="*/ 109 w 111"/>
                <a:gd name="T5" fmla="*/ 3 h 55"/>
                <a:gd name="T6" fmla="*/ 111 w 111"/>
                <a:gd name="T7" fmla="*/ 1 h 55"/>
                <a:gd name="T8" fmla="*/ 109 w 111"/>
                <a:gd name="T9" fmla="*/ 0 h 55"/>
                <a:gd name="T10" fmla="*/ 1 w 111"/>
                <a:gd name="T11" fmla="*/ 53 h 55"/>
                <a:gd name="T12" fmla="*/ 1 w 111"/>
                <a:gd name="T13" fmla="*/ 55 h 55"/>
                <a:gd name="T14" fmla="*/ 2 w 111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55">
                  <a:moveTo>
                    <a:pt x="2" y="55"/>
                  </a:moveTo>
                  <a:cubicBezTo>
                    <a:pt x="2" y="55"/>
                    <a:pt x="2" y="55"/>
                    <a:pt x="3" y="55"/>
                  </a:cubicBezTo>
                  <a:cubicBezTo>
                    <a:pt x="32" y="27"/>
                    <a:pt x="70" y="9"/>
                    <a:pt x="109" y="3"/>
                  </a:cubicBezTo>
                  <a:cubicBezTo>
                    <a:pt x="110" y="3"/>
                    <a:pt x="111" y="2"/>
                    <a:pt x="111" y="1"/>
                  </a:cubicBezTo>
                  <a:cubicBezTo>
                    <a:pt x="110" y="1"/>
                    <a:pt x="110" y="0"/>
                    <a:pt x="109" y="0"/>
                  </a:cubicBezTo>
                  <a:cubicBezTo>
                    <a:pt x="69" y="6"/>
                    <a:pt x="30" y="25"/>
                    <a:pt x="1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48"/>
            <p:cNvSpPr>
              <a:spLocks/>
            </p:cNvSpPr>
            <p:nvPr/>
          </p:nvSpPr>
          <p:spPr bwMode="auto">
            <a:xfrm>
              <a:off x="2376488" y="3822700"/>
              <a:ext cx="642937" cy="587375"/>
            </a:xfrm>
            <a:custGeom>
              <a:avLst/>
              <a:gdLst>
                <a:gd name="T0" fmla="*/ 2 w 77"/>
                <a:gd name="T1" fmla="*/ 70 h 70"/>
                <a:gd name="T2" fmla="*/ 3 w 77"/>
                <a:gd name="T3" fmla="*/ 69 h 70"/>
                <a:gd name="T4" fmla="*/ 76 w 77"/>
                <a:gd name="T5" fmla="*/ 3 h 70"/>
                <a:gd name="T6" fmla="*/ 77 w 77"/>
                <a:gd name="T7" fmla="*/ 1 h 70"/>
                <a:gd name="T8" fmla="*/ 75 w 77"/>
                <a:gd name="T9" fmla="*/ 0 h 70"/>
                <a:gd name="T10" fmla="*/ 0 w 77"/>
                <a:gd name="T11" fmla="*/ 68 h 70"/>
                <a:gd name="T12" fmla="*/ 1 w 77"/>
                <a:gd name="T13" fmla="*/ 69 h 70"/>
                <a:gd name="T14" fmla="*/ 2 w 77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0">
                  <a:moveTo>
                    <a:pt x="2" y="70"/>
                  </a:moveTo>
                  <a:cubicBezTo>
                    <a:pt x="2" y="70"/>
                    <a:pt x="3" y="69"/>
                    <a:pt x="3" y="69"/>
                  </a:cubicBezTo>
                  <a:cubicBezTo>
                    <a:pt x="18" y="39"/>
                    <a:pt x="45" y="15"/>
                    <a:pt x="76" y="3"/>
                  </a:cubicBezTo>
                  <a:cubicBezTo>
                    <a:pt x="77" y="3"/>
                    <a:pt x="77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43" y="12"/>
                    <a:pt x="16" y="37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cubicBezTo>
                    <a:pt x="1" y="70"/>
                    <a:pt x="1" y="70"/>
                    <a:pt x="2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9368752" y="4359449"/>
            <a:ext cx="1999264" cy="2078857"/>
            <a:chOff x="8648700" y="1976437"/>
            <a:chExt cx="3349625" cy="3482976"/>
          </a:xfrm>
        </p:grpSpPr>
        <p:sp>
          <p:nvSpPr>
            <p:cNvPr id="160" name="Oval 49"/>
            <p:cNvSpPr>
              <a:spLocks noChangeArrowheads="1"/>
            </p:cNvSpPr>
            <p:nvPr/>
          </p:nvSpPr>
          <p:spPr bwMode="auto">
            <a:xfrm>
              <a:off x="8748713" y="4864100"/>
              <a:ext cx="2598737" cy="595313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50"/>
            <p:cNvSpPr>
              <a:spLocks/>
            </p:cNvSpPr>
            <p:nvPr/>
          </p:nvSpPr>
          <p:spPr bwMode="auto">
            <a:xfrm>
              <a:off x="9483725" y="4737100"/>
              <a:ext cx="560387" cy="328613"/>
            </a:xfrm>
            <a:custGeom>
              <a:avLst/>
              <a:gdLst>
                <a:gd name="T0" fmla="*/ 15 w 67"/>
                <a:gd name="T1" fmla="*/ 10 h 39"/>
                <a:gd name="T2" fmla="*/ 2 w 67"/>
                <a:gd name="T3" fmla="*/ 20 h 39"/>
                <a:gd name="T4" fmla="*/ 5 w 67"/>
                <a:gd name="T5" fmla="*/ 36 h 39"/>
                <a:gd name="T6" fmla="*/ 21 w 67"/>
                <a:gd name="T7" fmla="*/ 35 h 39"/>
                <a:gd name="T8" fmla="*/ 36 w 67"/>
                <a:gd name="T9" fmla="*/ 26 h 39"/>
                <a:gd name="T10" fmla="*/ 52 w 67"/>
                <a:gd name="T11" fmla="*/ 25 h 39"/>
                <a:gd name="T12" fmla="*/ 66 w 67"/>
                <a:gd name="T13" fmla="*/ 17 h 39"/>
                <a:gd name="T14" fmla="*/ 62 w 67"/>
                <a:gd name="T15" fmla="*/ 5 h 39"/>
                <a:gd name="T16" fmla="*/ 50 w 67"/>
                <a:gd name="T17" fmla="*/ 1 h 39"/>
                <a:gd name="T18" fmla="*/ 33 w 67"/>
                <a:gd name="T19" fmla="*/ 3 h 39"/>
                <a:gd name="T20" fmla="*/ 15 w 67"/>
                <a:gd name="T2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15" y="10"/>
                  </a:moveTo>
                  <a:cubicBezTo>
                    <a:pt x="10" y="12"/>
                    <a:pt x="5" y="16"/>
                    <a:pt x="2" y="20"/>
                  </a:cubicBezTo>
                  <a:cubicBezTo>
                    <a:pt x="0" y="25"/>
                    <a:pt x="1" y="32"/>
                    <a:pt x="5" y="36"/>
                  </a:cubicBezTo>
                  <a:cubicBezTo>
                    <a:pt x="10" y="39"/>
                    <a:pt x="16" y="38"/>
                    <a:pt x="21" y="35"/>
                  </a:cubicBezTo>
                  <a:cubicBezTo>
                    <a:pt x="26" y="32"/>
                    <a:pt x="31" y="28"/>
                    <a:pt x="36" y="26"/>
                  </a:cubicBezTo>
                  <a:cubicBezTo>
                    <a:pt x="42" y="25"/>
                    <a:pt x="47" y="25"/>
                    <a:pt x="52" y="25"/>
                  </a:cubicBezTo>
                  <a:cubicBezTo>
                    <a:pt x="58" y="24"/>
                    <a:pt x="64" y="22"/>
                    <a:pt x="66" y="17"/>
                  </a:cubicBezTo>
                  <a:cubicBezTo>
                    <a:pt x="67" y="13"/>
                    <a:pt x="66" y="8"/>
                    <a:pt x="62" y="5"/>
                  </a:cubicBezTo>
                  <a:cubicBezTo>
                    <a:pt x="59" y="2"/>
                    <a:pt x="54" y="0"/>
                    <a:pt x="50" y="1"/>
                  </a:cubicBezTo>
                  <a:cubicBezTo>
                    <a:pt x="44" y="1"/>
                    <a:pt x="39" y="2"/>
                    <a:pt x="33" y="3"/>
                  </a:cubicBezTo>
                  <a:cubicBezTo>
                    <a:pt x="27" y="5"/>
                    <a:pt x="20" y="7"/>
                    <a:pt x="15" y="1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51"/>
            <p:cNvSpPr>
              <a:spLocks/>
            </p:cNvSpPr>
            <p:nvPr/>
          </p:nvSpPr>
          <p:spPr bwMode="auto">
            <a:xfrm>
              <a:off x="9542463" y="4435475"/>
              <a:ext cx="460375" cy="469900"/>
            </a:xfrm>
            <a:custGeom>
              <a:avLst/>
              <a:gdLst>
                <a:gd name="T0" fmla="*/ 1 w 55"/>
                <a:gd name="T1" fmla="*/ 29 h 56"/>
                <a:gd name="T2" fmla="*/ 20 w 55"/>
                <a:gd name="T3" fmla="*/ 53 h 56"/>
                <a:gd name="T4" fmla="*/ 49 w 55"/>
                <a:gd name="T5" fmla="*/ 42 h 56"/>
                <a:gd name="T6" fmla="*/ 47 w 55"/>
                <a:gd name="T7" fmla="*/ 11 h 56"/>
                <a:gd name="T8" fmla="*/ 23 w 55"/>
                <a:gd name="T9" fmla="*/ 0 h 56"/>
                <a:gd name="T10" fmla="*/ 4 w 55"/>
                <a:gd name="T11" fmla="*/ 14 h 56"/>
                <a:gd name="T12" fmla="*/ 1 w 55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1" y="29"/>
                  </a:moveTo>
                  <a:cubicBezTo>
                    <a:pt x="2" y="40"/>
                    <a:pt x="10" y="50"/>
                    <a:pt x="20" y="53"/>
                  </a:cubicBezTo>
                  <a:cubicBezTo>
                    <a:pt x="31" y="56"/>
                    <a:pt x="43" y="51"/>
                    <a:pt x="49" y="42"/>
                  </a:cubicBezTo>
                  <a:cubicBezTo>
                    <a:pt x="55" y="33"/>
                    <a:pt x="54" y="19"/>
                    <a:pt x="47" y="11"/>
                  </a:cubicBezTo>
                  <a:cubicBezTo>
                    <a:pt x="41" y="4"/>
                    <a:pt x="32" y="0"/>
                    <a:pt x="23" y="0"/>
                  </a:cubicBezTo>
                  <a:cubicBezTo>
                    <a:pt x="14" y="0"/>
                    <a:pt x="8" y="7"/>
                    <a:pt x="4" y="14"/>
                  </a:cubicBezTo>
                  <a:cubicBezTo>
                    <a:pt x="1" y="18"/>
                    <a:pt x="0" y="24"/>
                    <a:pt x="1" y="29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52"/>
            <p:cNvSpPr>
              <a:spLocks/>
            </p:cNvSpPr>
            <p:nvPr/>
          </p:nvSpPr>
          <p:spPr bwMode="auto">
            <a:xfrm>
              <a:off x="10044113" y="4938713"/>
              <a:ext cx="400050" cy="150813"/>
            </a:xfrm>
            <a:custGeom>
              <a:avLst/>
              <a:gdLst>
                <a:gd name="T0" fmla="*/ 25 w 48"/>
                <a:gd name="T1" fmla="*/ 18 h 18"/>
                <a:gd name="T2" fmla="*/ 48 w 48"/>
                <a:gd name="T3" fmla="*/ 14 h 18"/>
                <a:gd name="T4" fmla="*/ 44 w 48"/>
                <a:gd name="T5" fmla="*/ 4 h 18"/>
                <a:gd name="T6" fmla="*/ 30 w 48"/>
                <a:gd name="T7" fmla="*/ 0 h 18"/>
                <a:gd name="T8" fmla="*/ 13 w 48"/>
                <a:gd name="T9" fmla="*/ 3 h 18"/>
                <a:gd name="T10" fmla="*/ 0 w 48"/>
                <a:gd name="T11" fmla="*/ 6 h 18"/>
                <a:gd name="T12" fmla="*/ 25 w 4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25" y="18"/>
                  </a:moveTo>
                  <a:cubicBezTo>
                    <a:pt x="33" y="18"/>
                    <a:pt x="41" y="17"/>
                    <a:pt x="48" y="14"/>
                  </a:cubicBezTo>
                  <a:cubicBezTo>
                    <a:pt x="48" y="10"/>
                    <a:pt x="46" y="7"/>
                    <a:pt x="44" y="4"/>
                  </a:cubicBezTo>
                  <a:cubicBezTo>
                    <a:pt x="40" y="1"/>
                    <a:pt x="35" y="0"/>
                    <a:pt x="30" y="0"/>
                  </a:cubicBezTo>
                  <a:cubicBezTo>
                    <a:pt x="24" y="0"/>
                    <a:pt x="19" y="2"/>
                    <a:pt x="13" y="3"/>
                  </a:cubicBezTo>
                  <a:cubicBezTo>
                    <a:pt x="9" y="4"/>
                    <a:pt x="4" y="5"/>
                    <a:pt x="0" y="6"/>
                  </a:cubicBezTo>
                  <a:cubicBezTo>
                    <a:pt x="6" y="13"/>
                    <a:pt x="16" y="17"/>
                    <a:pt x="25" y="1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53"/>
            <p:cNvSpPr>
              <a:spLocks/>
            </p:cNvSpPr>
            <p:nvPr/>
          </p:nvSpPr>
          <p:spPr bwMode="auto">
            <a:xfrm>
              <a:off x="9852025" y="4989513"/>
              <a:ext cx="592137" cy="293688"/>
            </a:xfrm>
            <a:custGeom>
              <a:avLst/>
              <a:gdLst>
                <a:gd name="T0" fmla="*/ 48 w 71"/>
                <a:gd name="T1" fmla="*/ 12 h 35"/>
                <a:gd name="T2" fmla="*/ 23 w 71"/>
                <a:gd name="T3" fmla="*/ 0 h 35"/>
                <a:gd name="T4" fmla="*/ 16 w 71"/>
                <a:gd name="T5" fmla="*/ 3 h 35"/>
                <a:gd name="T6" fmla="*/ 3 w 71"/>
                <a:gd name="T7" fmla="*/ 15 h 35"/>
                <a:gd name="T8" fmla="*/ 6 w 71"/>
                <a:gd name="T9" fmla="*/ 31 h 35"/>
                <a:gd name="T10" fmla="*/ 23 w 71"/>
                <a:gd name="T11" fmla="*/ 30 h 35"/>
                <a:gd name="T12" fmla="*/ 39 w 71"/>
                <a:gd name="T13" fmla="*/ 21 h 35"/>
                <a:gd name="T14" fmla="*/ 56 w 71"/>
                <a:gd name="T15" fmla="*/ 19 h 35"/>
                <a:gd name="T16" fmla="*/ 70 w 71"/>
                <a:gd name="T17" fmla="*/ 11 h 35"/>
                <a:gd name="T18" fmla="*/ 71 w 71"/>
                <a:gd name="T19" fmla="*/ 8 h 35"/>
                <a:gd name="T20" fmla="*/ 48 w 71"/>
                <a:gd name="T2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5">
                  <a:moveTo>
                    <a:pt x="48" y="12"/>
                  </a:moveTo>
                  <a:cubicBezTo>
                    <a:pt x="39" y="11"/>
                    <a:pt x="29" y="7"/>
                    <a:pt x="23" y="0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1" y="6"/>
                    <a:pt x="6" y="10"/>
                    <a:pt x="3" y="15"/>
                  </a:cubicBezTo>
                  <a:cubicBezTo>
                    <a:pt x="0" y="20"/>
                    <a:pt x="1" y="27"/>
                    <a:pt x="6" y="31"/>
                  </a:cubicBezTo>
                  <a:cubicBezTo>
                    <a:pt x="11" y="35"/>
                    <a:pt x="18" y="33"/>
                    <a:pt x="23" y="30"/>
                  </a:cubicBezTo>
                  <a:cubicBezTo>
                    <a:pt x="29" y="27"/>
                    <a:pt x="33" y="23"/>
                    <a:pt x="39" y="21"/>
                  </a:cubicBezTo>
                  <a:cubicBezTo>
                    <a:pt x="45" y="19"/>
                    <a:pt x="51" y="20"/>
                    <a:pt x="56" y="19"/>
                  </a:cubicBezTo>
                  <a:cubicBezTo>
                    <a:pt x="62" y="19"/>
                    <a:pt x="68" y="16"/>
                    <a:pt x="70" y="11"/>
                  </a:cubicBezTo>
                  <a:cubicBezTo>
                    <a:pt x="71" y="10"/>
                    <a:pt x="71" y="9"/>
                    <a:pt x="71" y="8"/>
                  </a:cubicBezTo>
                  <a:cubicBezTo>
                    <a:pt x="64" y="11"/>
                    <a:pt x="56" y="12"/>
                    <a:pt x="48" y="1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54"/>
            <p:cNvSpPr>
              <a:spLocks/>
            </p:cNvSpPr>
            <p:nvPr/>
          </p:nvSpPr>
          <p:spPr bwMode="auto">
            <a:xfrm>
              <a:off x="9350375" y="4040188"/>
              <a:ext cx="401637" cy="538163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3 h 64"/>
                <a:gd name="T4" fmla="*/ 0 w 48"/>
                <a:gd name="T5" fmla="*/ 52 h 64"/>
                <a:gd name="T6" fmla="*/ 3 w 48"/>
                <a:gd name="T7" fmla="*/ 61 h 64"/>
                <a:gd name="T8" fmla="*/ 12 w 48"/>
                <a:gd name="T9" fmla="*/ 61 h 64"/>
                <a:gd name="T10" fmla="*/ 15 w 48"/>
                <a:gd name="T11" fmla="*/ 55 h 64"/>
                <a:gd name="T12" fmla="*/ 27 w 48"/>
                <a:gd name="T13" fmla="*/ 47 h 64"/>
                <a:gd name="T14" fmla="*/ 45 w 48"/>
                <a:gd name="T15" fmla="*/ 28 h 64"/>
                <a:gd name="T16" fmla="*/ 47 w 48"/>
                <a:gd name="T17" fmla="*/ 15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8" y="41"/>
                    <a:pt x="6" y="43"/>
                  </a:cubicBezTo>
                  <a:cubicBezTo>
                    <a:pt x="3" y="46"/>
                    <a:pt x="1" y="49"/>
                    <a:pt x="0" y="52"/>
                  </a:cubicBezTo>
                  <a:cubicBezTo>
                    <a:pt x="0" y="55"/>
                    <a:pt x="0" y="59"/>
                    <a:pt x="3" y="61"/>
                  </a:cubicBezTo>
                  <a:cubicBezTo>
                    <a:pt x="5" y="63"/>
                    <a:pt x="10" y="64"/>
                    <a:pt x="12" y="61"/>
                  </a:cubicBezTo>
                  <a:cubicBezTo>
                    <a:pt x="14" y="60"/>
                    <a:pt x="14" y="57"/>
                    <a:pt x="15" y="55"/>
                  </a:cubicBezTo>
                  <a:cubicBezTo>
                    <a:pt x="18" y="50"/>
                    <a:pt x="23" y="49"/>
                    <a:pt x="27" y="47"/>
                  </a:cubicBezTo>
                  <a:cubicBezTo>
                    <a:pt x="35" y="43"/>
                    <a:pt x="42" y="36"/>
                    <a:pt x="45" y="28"/>
                  </a:cubicBezTo>
                  <a:cubicBezTo>
                    <a:pt x="47" y="24"/>
                    <a:pt x="48" y="20"/>
                    <a:pt x="47" y="15"/>
                  </a:cubicBezTo>
                  <a:cubicBezTo>
                    <a:pt x="45" y="6"/>
                    <a:pt x="33" y="0"/>
                    <a:pt x="27" y="8"/>
                  </a:cubicBezTo>
                  <a:cubicBezTo>
                    <a:pt x="20" y="16"/>
                    <a:pt x="22" y="28"/>
                    <a:pt x="15" y="3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55"/>
            <p:cNvSpPr>
              <a:spLocks/>
            </p:cNvSpPr>
            <p:nvPr/>
          </p:nvSpPr>
          <p:spPr bwMode="auto">
            <a:xfrm>
              <a:off x="10420350" y="3067050"/>
              <a:ext cx="1577975" cy="1738313"/>
            </a:xfrm>
            <a:custGeom>
              <a:avLst/>
              <a:gdLst>
                <a:gd name="T0" fmla="*/ 0 w 189"/>
                <a:gd name="T1" fmla="*/ 207 h 207"/>
                <a:gd name="T2" fmla="*/ 98 w 189"/>
                <a:gd name="T3" fmla="*/ 166 h 207"/>
                <a:gd name="T4" fmla="*/ 137 w 189"/>
                <a:gd name="T5" fmla="*/ 68 h 207"/>
                <a:gd name="T6" fmla="*/ 137 w 189"/>
                <a:gd name="T7" fmla="*/ 44 h 207"/>
                <a:gd name="T8" fmla="*/ 151 w 189"/>
                <a:gd name="T9" fmla="*/ 20 h 207"/>
                <a:gd name="T10" fmla="*/ 164 w 189"/>
                <a:gd name="T11" fmla="*/ 19 h 207"/>
                <a:gd name="T12" fmla="*/ 173 w 189"/>
                <a:gd name="T13" fmla="*/ 44 h 207"/>
                <a:gd name="T14" fmla="*/ 170 w 189"/>
                <a:gd name="T15" fmla="*/ 50 h 207"/>
                <a:gd name="T16" fmla="*/ 173 w 189"/>
                <a:gd name="T17" fmla="*/ 54 h 207"/>
                <a:gd name="T18" fmla="*/ 186 w 189"/>
                <a:gd name="T19" fmla="*/ 35 h 207"/>
                <a:gd name="T20" fmla="*/ 172 w 189"/>
                <a:gd name="T21" fmla="*/ 3 h 207"/>
                <a:gd name="T22" fmla="*/ 148 w 189"/>
                <a:gd name="T23" fmla="*/ 5 h 207"/>
                <a:gd name="T24" fmla="*/ 126 w 189"/>
                <a:gd name="T25" fmla="*/ 44 h 207"/>
                <a:gd name="T26" fmla="*/ 123 w 189"/>
                <a:gd name="T27" fmla="*/ 87 h 207"/>
                <a:gd name="T28" fmla="*/ 81 w 189"/>
                <a:gd name="T29" fmla="*/ 158 h 207"/>
                <a:gd name="T30" fmla="*/ 2 w 189"/>
                <a:gd name="T31" fmla="*/ 179 h 207"/>
                <a:gd name="T32" fmla="*/ 0 w 189"/>
                <a:gd name="T3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07">
                  <a:moveTo>
                    <a:pt x="0" y="207"/>
                  </a:moveTo>
                  <a:cubicBezTo>
                    <a:pt x="36" y="207"/>
                    <a:pt x="72" y="192"/>
                    <a:pt x="98" y="166"/>
                  </a:cubicBezTo>
                  <a:cubicBezTo>
                    <a:pt x="123" y="140"/>
                    <a:pt x="138" y="104"/>
                    <a:pt x="137" y="68"/>
                  </a:cubicBezTo>
                  <a:cubicBezTo>
                    <a:pt x="137" y="60"/>
                    <a:pt x="137" y="52"/>
                    <a:pt x="137" y="44"/>
                  </a:cubicBezTo>
                  <a:cubicBezTo>
                    <a:pt x="139" y="34"/>
                    <a:pt x="143" y="25"/>
                    <a:pt x="151" y="20"/>
                  </a:cubicBezTo>
                  <a:cubicBezTo>
                    <a:pt x="155" y="18"/>
                    <a:pt x="160" y="18"/>
                    <a:pt x="164" y="19"/>
                  </a:cubicBezTo>
                  <a:cubicBezTo>
                    <a:pt x="176" y="22"/>
                    <a:pt x="177" y="35"/>
                    <a:pt x="173" y="44"/>
                  </a:cubicBezTo>
                  <a:cubicBezTo>
                    <a:pt x="172" y="47"/>
                    <a:pt x="171" y="49"/>
                    <a:pt x="170" y="50"/>
                  </a:cubicBezTo>
                  <a:cubicBezTo>
                    <a:pt x="168" y="53"/>
                    <a:pt x="171" y="56"/>
                    <a:pt x="173" y="54"/>
                  </a:cubicBezTo>
                  <a:cubicBezTo>
                    <a:pt x="179" y="49"/>
                    <a:pt x="184" y="42"/>
                    <a:pt x="186" y="35"/>
                  </a:cubicBezTo>
                  <a:cubicBezTo>
                    <a:pt x="189" y="23"/>
                    <a:pt x="187" y="8"/>
                    <a:pt x="172" y="3"/>
                  </a:cubicBezTo>
                  <a:cubicBezTo>
                    <a:pt x="164" y="0"/>
                    <a:pt x="156" y="1"/>
                    <a:pt x="148" y="5"/>
                  </a:cubicBezTo>
                  <a:cubicBezTo>
                    <a:pt x="134" y="13"/>
                    <a:pt x="128" y="29"/>
                    <a:pt x="126" y="44"/>
                  </a:cubicBezTo>
                  <a:cubicBezTo>
                    <a:pt x="124" y="58"/>
                    <a:pt x="125" y="73"/>
                    <a:pt x="123" y="87"/>
                  </a:cubicBezTo>
                  <a:cubicBezTo>
                    <a:pt x="119" y="115"/>
                    <a:pt x="103" y="141"/>
                    <a:pt x="81" y="158"/>
                  </a:cubicBezTo>
                  <a:cubicBezTo>
                    <a:pt x="59" y="175"/>
                    <a:pt x="30" y="182"/>
                    <a:pt x="2" y="179"/>
                  </a:cubicBezTo>
                  <a:cubicBezTo>
                    <a:pt x="1" y="185"/>
                    <a:pt x="0" y="200"/>
                    <a:pt x="0" y="20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56"/>
            <p:cNvSpPr>
              <a:spLocks/>
            </p:cNvSpPr>
            <p:nvPr/>
          </p:nvSpPr>
          <p:spPr bwMode="auto">
            <a:xfrm>
              <a:off x="9583738" y="3738563"/>
              <a:ext cx="635000" cy="512763"/>
            </a:xfrm>
            <a:custGeom>
              <a:avLst/>
              <a:gdLst>
                <a:gd name="T0" fmla="*/ 76 w 76"/>
                <a:gd name="T1" fmla="*/ 23 h 61"/>
                <a:gd name="T2" fmla="*/ 75 w 76"/>
                <a:gd name="T3" fmla="*/ 0 h 61"/>
                <a:gd name="T4" fmla="*/ 2 w 76"/>
                <a:gd name="T5" fmla="*/ 31 h 61"/>
                <a:gd name="T6" fmla="*/ 0 w 76"/>
                <a:gd name="T7" fmla="*/ 61 h 61"/>
                <a:gd name="T8" fmla="*/ 41 w 76"/>
                <a:gd name="T9" fmla="*/ 51 h 61"/>
                <a:gd name="T10" fmla="*/ 76 w 76"/>
                <a:gd name="T11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1">
                  <a:moveTo>
                    <a:pt x="76" y="23"/>
                  </a:moveTo>
                  <a:cubicBezTo>
                    <a:pt x="73" y="15"/>
                    <a:pt x="73" y="7"/>
                    <a:pt x="75" y="0"/>
                  </a:cubicBezTo>
                  <a:cubicBezTo>
                    <a:pt x="51" y="5"/>
                    <a:pt x="24" y="20"/>
                    <a:pt x="2" y="31"/>
                  </a:cubicBezTo>
                  <a:cubicBezTo>
                    <a:pt x="1" y="41"/>
                    <a:pt x="0" y="51"/>
                    <a:pt x="0" y="61"/>
                  </a:cubicBezTo>
                  <a:cubicBezTo>
                    <a:pt x="14" y="60"/>
                    <a:pt x="28" y="57"/>
                    <a:pt x="41" y="51"/>
                  </a:cubicBezTo>
                  <a:cubicBezTo>
                    <a:pt x="55" y="44"/>
                    <a:pt x="66" y="34"/>
                    <a:pt x="76" y="2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57"/>
            <p:cNvSpPr>
              <a:spLocks/>
            </p:cNvSpPr>
            <p:nvPr/>
          </p:nvSpPr>
          <p:spPr bwMode="auto">
            <a:xfrm>
              <a:off x="9752013" y="4494213"/>
              <a:ext cx="542925" cy="428625"/>
            </a:xfrm>
            <a:custGeom>
              <a:avLst/>
              <a:gdLst>
                <a:gd name="T0" fmla="*/ 44 w 65"/>
                <a:gd name="T1" fmla="*/ 21 h 51"/>
                <a:gd name="T2" fmla="*/ 65 w 65"/>
                <a:gd name="T3" fmla="*/ 0 h 51"/>
                <a:gd name="T4" fmla="*/ 39 w 65"/>
                <a:gd name="T5" fmla="*/ 15 h 51"/>
                <a:gd name="T6" fmla="*/ 28 w 65"/>
                <a:gd name="T7" fmla="*/ 42 h 51"/>
                <a:gd name="T8" fmla="*/ 0 w 65"/>
                <a:gd name="T9" fmla="*/ 29 h 51"/>
                <a:gd name="T10" fmla="*/ 38 w 65"/>
                <a:gd name="T11" fmla="*/ 51 h 51"/>
                <a:gd name="T12" fmla="*/ 44 w 65"/>
                <a:gd name="T13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1">
                  <a:moveTo>
                    <a:pt x="44" y="21"/>
                  </a:moveTo>
                  <a:cubicBezTo>
                    <a:pt x="49" y="12"/>
                    <a:pt x="56" y="5"/>
                    <a:pt x="65" y="0"/>
                  </a:cubicBezTo>
                  <a:cubicBezTo>
                    <a:pt x="55" y="2"/>
                    <a:pt x="46" y="7"/>
                    <a:pt x="39" y="15"/>
                  </a:cubicBezTo>
                  <a:cubicBezTo>
                    <a:pt x="33" y="22"/>
                    <a:pt x="28" y="32"/>
                    <a:pt x="28" y="42"/>
                  </a:cubicBezTo>
                  <a:cubicBezTo>
                    <a:pt x="18" y="39"/>
                    <a:pt x="8" y="35"/>
                    <a:pt x="0" y="29"/>
                  </a:cubicBezTo>
                  <a:cubicBezTo>
                    <a:pt x="10" y="40"/>
                    <a:pt x="23" y="49"/>
                    <a:pt x="38" y="51"/>
                  </a:cubicBezTo>
                  <a:cubicBezTo>
                    <a:pt x="37" y="41"/>
                    <a:pt x="39" y="30"/>
                    <a:pt x="44" y="21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58"/>
            <p:cNvSpPr>
              <a:spLocks/>
            </p:cNvSpPr>
            <p:nvPr/>
          </p:nvSpPr>
          <p:spPr bwMode="auto">
            <a:xfrm>
              <a:off x="9583738" y="3932238"/>
              <a:ext cx="1103312" cy="1098550"/>
            </a:xfrm>
            <a:custGeom>
              <a:avLst/>
              <a:gdLst>
                <a:gd name="T0" fmla="*/ 124 w 132"/>
                <a:gd name="T1" fmla="*/ 57 h 131"/>
                <a:gd name="T2" fmla="*/ 103 w 132"/>
                <a:gd name="T3" fmla="*/ 33 h 131"/>
                <a:gd name="T4" fmla="*/ 80 w 132"/>
                <a:gd name="T5" fmla="*/ 9 h 131"/>
                <a:gd name="T6" fmla="*/ 76 w 132"/>
                <a:gd name="T7" fmla="*/ 0 h 131"/>
                <a:gd name="T8" fmla="*/ 41 w 132"/>
                <a:gd name="T9" fmla="*/ 28 h 131"/>
                <a:gd name="T10" fmla="*/ 0 w 132"/>
                <a:gd name="T11" fmla="*/ 38 h 131"/>
                <a:gd name="T12" fmla="*/ 8 w 132"/>
                <a:gd name="T13" fmla="*/ 76 h 131"/>
                <a:gd name="T14" fmla="*/ 20 w 132"/>
                <a:gd name="T15" fmla="*/ 96 h 131"/>
                <a:gd name="T16" fmla="*/ 48 w 132"/>
                <a:gd name="T17" fmla="*/ 109 h 131"/>
                <a:gd name="T18" fmla="*/ 59 w 132"/>
                <a:gd name="T19" fmla="*/ 82 h 131"/>
                <a:gd name="T20" fmla="*/ 85 w 132"/>
                <a:gd name="T21" fmla="*/ 67 h 131"/>
                <a:gd name="T22" fmla="*/ 64 w 132"/>
                <a:gd name="T23" fmla="*/ 88 h 131"/>
                <a:gd name="T24" fmla="*/ 58 w 132"/>
                <a:gd name="T25" fmla="*/ 118 h 131"/>
                <a:gd name="T26" fmla="*/ 85 w 132"/>
                <a:gd name="T27" fmla="*/ 130 h 131"/>
                <a:gd name="T28" fmla="*/ 125 w 132"/>
                <a:gd name="T29" fmla="*/ 104 h 131"/>
                <a:gd name="T30" fmla="*/ 124 w 132"/>
                <a:gd name="T31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31">
                  <a:moveTo>
                    <a:pt x="124" y="57"/>
                  </a:moveTo>
                  <a:cubicBezTo>
                    <a:pt x="119" y="47"/>
                    <a:pt x="111" y="40"/>
                    <a:pt x="103" y="33"/>
                  </a:cubicBezTo>
                  <a:cubicBezTo>
                    <a:pt x="94" y="25"/>
                    <a:pt x="86" y="18"/>
                    <a:pt x="80" y="9"/>
                  </a:cubicBezTo>
                  <a:cubicBezTo>
                    <a:pt x="78" y="6"/>
                    <a:pt x="77" y="3"/>
                    <a:pt x="76" y="0"/>
                  </a:cubicBezTo>
                  <a:cubicBezTo>
                    <a:pt x="66" y="11"/>
                    <a:pt x="55" y="21"/>
                    <a:pt x="41" y="28"/>
                  </a:cubicBezTo>
                  <a:cubicBezTo>
                    <a:pt x="28" y="34"/>
                    <a:pt x="14" y="37"/>
                    <a:pt x="0" y="38"/>
                  </a:cubicBezTo>
                  <a:cubicBezTo>
                    <a:pt x="1" y="51"/>
                    <a:pt x="3" y="64"/>
                    <a:pt x="8" y="76"/>
                  </a:cubicBezTo>
                  <a:cubicBezTo>
                    <a:pt x="11" y="83"/>
                    <a:pt x="15" y="90"/>
                    <a:pt x="20" y="96"/>
                  </a:cubicBezTo>
                  <a:cubicBezTo>
                    <a:pt x="28" y="102"/>
                    <a:pt x="38" y="106"/>
                    <a:pt x="48" y="109"/>
                  </a:cubicBezTo>
                  <a:cubicBezTo>
                    <a:pt x="48" y="99"/>
                    <a:pt x="53" y="89"/>
                    <a:pt x="59" y="82"/>
                  </a:cubicBezTo>
                  <a:cubicBezTo>
                    <a:pt x="66" y="74"/>
                    <a:pt x="75" y="69"/>
                    <a:pt x="85" y="67"/>
                  </a:cubicBezTo>
                  <a:cubicBezTo>
                    <a:pt x="76" y="72"/>
                    <a:pt x="69" y="79"/>
                    <a:pt x="64" y="88"/>
                  </a:cubicBezTo>
                  <a:cubicBezTo>
                    <a:pt x="59" y="97"/>
                    <a:pt x="57" y="108"/>
                    <a:pt x="58" y="118"/>
                  </a:cubicBezTo>
                  <a:cubicBezTo>
                    <a:pt x="64" y="126"/>
                    <a:pt x="75" y="131"/>
                    <a:pt x="85" y="130"/>
                  </a:cubicBezTo>
                  <a:cubicBezTo>
                    <a:pt x="102" y="129"/>
                    <a:pt x="117" y="119"/>
                    <a:pt x="125" y="104"/>
                  </a:cubicBezTo>
                  <a:cubicBezTo>
                    <a:pt x="132" y="90"/>
                    <a:pt x="132" y="71"/>
                    <a:pt x="124" y="57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59"/>
            <p:cNvSpPr>
              <a:spLocks/>
            </p:cNvSpPr>
            <p:nvPr/>
          </p:nvSpPr>
          <p:spPr bwMode="auto">
            <a:xfrm>
              <a:off x="9801225" y="4083050"/>
              <a:ext cx="401637" cy="536575"/>
            </a:xfrm>
            <a:custGeom>
              <a:avLst/>
              <a:gdLst>
                <a:gd name="T0" fmla="*/ 15 w 48"/>
                <a:gd name="T1" fmla="*/ 36 h 64"/>
                <a:gd name="T2" fmla="*/ 6 w 48"/>
                <a:gd name="T3" fmla="*/ 44 h 64"/>
                <a:gd name="T4" fmla="*/ 1 w 48"/>
                <a:gd name="T5" fmla="*/ 52 h 64"/>
                <a:gd name="T6" fmla="*/ 3 w 48"/>
                <a:gd name="T7" fmla="*/ 62 h 64"/>
                <a:gd name="T8" fmla="*/ 12 w 48"/>
                <a:gd name="T9" fmla="*/ 62 h 64"/>
                <a:gd name="T10" fmla="*/ 16 w 48"/>
                <a:gd name="T11" fmla="*/ 55 h 64"/>
                <a:gd name="T12" fmla="*/ 28 w 48"/>
                <a:gd name="T13" fmla="*/ 47 h 64"/>
                <a:gd name="T14" fmla="*/ 45 w 48"/>
                <a:gd name="T15" fmla="*/ 29 h 64"/>
                <a:gd name="T16" fmla="*/ 47 w 48"/>
                <a:gd name="T17" fmla="*/ 16 h 64"/>
                <a:gd name="T18" fmla="*/ 27 w 48"/>
                <a:gd name="T19" fmla="*/ 8 h 64"/>
                <a:gd name="T20" fmla="*/ 15 w 48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4">
                  <a:moveTo>
                    <a:pt x="15" y="36"/>
                  </a:moveTo>
                  <a:cubicBezTo>
                    <a:pt x="12" y="39"/>
                    <a:pt x="9" y="41"/>
                    <a:pt x="6" y="44"/>
                  </a:cubicBezTo>
                  <a:cubicBezTo>
                    <a:pt x="4" y="46"/>
                    <a:pt x="2" y="49"/>
                    <a:pt x="1" y="52"/>
                  </a:cubicBezTo>
                  <a:cubicBezTo>
                    <a:pt x="0" y="56"/>
                    <a:pt x="1" y="59"/>
                    <a:pt x="3" y="62"/>
                  </a:cubicBezTo>
                  <a:cubicBezTo>
                    <a:pt x="6" y="64"/>
                    <a:pt x="10" y="64"/>
                    <a:pt x="12" y="62"/>
                  </a:cubicBezTo>
                  <a:cubicBezTo>
                    <a:pt x="14" y="60"/>
                    <a:pt x="15" y="57"/>
                    <a:pt x="16" y="55"/>
                  </a:cubicBezTo>
                  <a:cubicBezTo>
                    <a:pt x="18" y="51"/>
                    <a:pt x="23" y="49"/>
                    <a:pt x="28" y="47"/>
                  </a:cubicBezTo>
                  <a:cubicBezTo>
                    <a:pt x="36" y="43"/>
                    <a:pt x="42" y="37"/>
                    <a:pt x="45" y="29"/>
                  </a:cubicBezTo>
                  <a:cubicBezTo>
                    <a:pt x="47" y="25"/>
                    <a:pt x="48" y="20"/>
                    <a:pt x="47" y="16"/>
                  </a:cubicBezTo>
                  <a:cubicBezTo>
                    <a:pt x="46" y="7"/>
                    <a:pt x="34" y="0"/>
                    <a:pt x="27" y="8"/>
                  </a:cubicBezTo>
                  <a:cubicBezTo>
                    <a:pt x="21" y="16"/>
                    <a:pt x="23" y="28"/>
                    <a:pt x="15" y="36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0"/>
            <p:cNvSpPr>
              <a:spLocks/>
            </p:cNvSpPr>
            <p:nvPr/>
          </p:nvSpPr>
          <p:spPr bwMode="auto">
            <a:xfrm>
              <a:off x="9559925" y="1976437"/>
              <a:ext cx="442912" cy="981075"/>
            </a:xfrm>
            <a:custGeom>
              <a:avLst/>
              <a:gdLst>
                <a:gd name="T0" fmla="*/ 47 w 53"/>
                <a:gd name="T1" fmla="*/ 35 h 117"/>
                <a:gd name="T2" fmla="*/ 48 w 53"/>
                <a:gd name="T3" fmla="*/ 17 h 117"/>
                <a:gd name="T4" fmla="*/ 39 w 53"/>
                <a:gd name="T5" fmla="*/ 3 h 117"/>
                <a:gd name="T6" fmla="*/ 23 w 53"/>
                <a:gd name="T7" fmla="*/ 5 h 117"/>
                <a:gd name="T8" fmla="*/ 12 w 53"/>
                <a:gd name="T9" fmla="*/ 17 h 117"/>
                <a:gd name="T10" fmla="*/ 8 w 53"/>
                <a:gd name="T11" fmla="*/ 82 h 117"/>
                <a:gd name="T12" fmla="*/ 49 w 53"/>
                <a:gd name="T13" fmla="*/ 97 h 117"/>
                <a:gd name="T14" fmla="*/ 49 w 53"/>
                <a:gd name="T15" fmla="*/ 73 h 117"/>
                <a:gd name="T16" fmla="*/ 47 w 53"/>
                <a:gd name="T17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17">
                  <a:moveTo>
                    <a:pt x="47" y="35"/>
                  </a:moveTo>
                  <a:cubicBezTo>
                    <a:pt x="48" y="29"/>
                    <a:pt x="49" y="23"/>
                    <a:pt x="48" y="17"/>
                  </a:cubicBezTo>
                  <a:cubicBezTo>
                    <a:pt x="47" y="11"/>
                    <a:pt x="44" y="5"/>
                    <a:pt x="39" y="3"/>
                  </a:cubicBezTo>
                  <a:cubicBezTo>
                    <a:pt x="34" y="0"/>
                    <a:pt x="27" y="1"/>
                    <a:pt x="23" y="5"/>
                  </a:cubicBezTo>
                  <a:cubicBezTo>
                    <a:pt x="18" y="8"/>
                    <a:pt x="15" y="12"/>
                    <a:pt x="12" y="17"/>
                  </a:cubicBezTo>
                  <a:cubicBezTo>
                    <a:pt x="1" y="37"/>
                    <a:pt x="0" y="61"/>
                    <a:pt x="8" y="82"/>
                  </a:cubicBezTo>
                  <a:cubicBezTo>
                    <a:pt x="13" y="96"/>
                    <a:pt x="36" y="117"/>
                    <a:pt x="49" y="97"/>
                  </a:cubicBezTo>
                  <a:cubicBezTo>
                    <a:pt x="53" y="90"/>
                    <a:pt x="50" y="81"/>
                    <a:pt x="49" y="73"/>
                  </a:cubicBezTo>
                  <a:cubicBezTo>
                    <a:pt x="47" y="60"/>
                    <a:pt x="46" y="48"/>
                    <a:pt x="47" y="35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1"/>
            <p:cNvSpPr>
              <a:spLocks/>
            </p:cNvSpPr>
            <p:nvPr/>
          </p:nvSpPr>
          <p:spPr bwMode="auto">
            <a:xfrm>
              <a:off x="8791575" y="2597150"/>
              <a:ext cx="1795462" cy="1511300"/>
            </a:xfrm>
            <a:custGeom>
              <a:avLst/>
              <a:gdLst>
                <a:gd name="T0" fmla="*/ 98 w 215"/>
                <a:gd name="T1" fmla="*/ 3 h 180"/>
                <a:gd name="T2" fmla="*/ 35 w 215"/>
                <a:gd name="T3" fmla="*/ 54 h 180"/>
                <a:gd name="T4" fmla="*/ 21 w 215"/>
                <a:gd name="T5" fmla="*/ 86 h 180"/>
                <a:gd name="T6" fmla="*/ 2 w 215"/>
                <a:gd name="T7" fmla="*/ 110 h 180"/>
                <a:gd name="T8" fmla="*/ 6 w 215"/>
                <a:gd name="T9" fmla="*/ 134 h 180"/>
                <a:gd name="T10" fmla="*/ 24 w 215"/>
                <a:gd name="T11" fmla="*/ 151 h 180"/>
                <a:gd name="T12" fmla="*/ 120 w 215"/>
                <a:gd name="T13" fmla="*/ 175 h 180"/>
                <a:gd name="T14" fmla="*/ 196 w 215"/>
                <a:gd name="T15" fmla="*/ 115 h 180"/>
                <a:gd name="T16" fmla="*/ 141 w 215"/>
                <a:gd name="T17" fmla="*/ 4 h 180"/>
                <a:gd name="T18" fmla="*/ 98 w 215"/>
                <a:gd name="T19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0">
                  <a:moveTo>
                    <a:pt x="98" y="3"/>
                  </a:moveTo>
                  <a:cubicBezTo>
                    <a:pt x="70" y="9"/>
                    <a:pt x="46" y="29"/>
                    <a:pt x="35" y="54"/>
                  </a:cubicBezTo>
                  <a:cubicBezTo>
                    <a:pt x="31" y="65"/>
                    <a:pt x="28" y="76"/>
                    <a:pt x="21" y="86"/>
                  </a:cubicBezTo>
                  <a:cubicBezTo>
                    <a:pt x="15" y="94"/>
                    <a:pt x="5" y="100"/>
                    <a:pt x="2" y="110"/>
                  </a:cubicBezTo>
                  <a:cubicBezTo>
                    <a:pt x="0" y="118"/>
                    <a:pt x="2" y="127"/>
                    <a:pt x="6" y="134"/>
                  </a:cubicBezTo>
                  <a:cubicBezTo>
                    <a:pt x="11" y="141"/>
                    <a:pt x="17" y="146"/>
                    <a:pt x="24" y="151"/>
                  </a:cubicBezTo>
                  <a:cubicBezTo>
                    <a:pt x="51" y="170"/>
                    <a:pt x="86" y="180"/>
                    <a:pt x="120" y="175"/>
                  </a:cubicBezTo>
                  <a:cubicBezTo>
                    <a:pt x="153" y="169"/>
                    <a:pt x="184" y="147"/>
                    <a:pt x="196" y="115"/>
                  </a:cubicBezTo>
                  <a:cubicBezTo>
                    <a:pt x="215" y="68"/>
                    <a:pt x="189" y="18"/>
                    <a:pt x="141" y="4"/>
                  </a:cubicBezTo>
                  <a:cubicBezTo>
                    <a:pt x="127" y="0"/>
                    <a:pt x="112" y="0"/>
                    <a:pt x="98" y="3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2"/>
            <p:cNvSpPr>
              <a:spLocks/>
            </p:cNvSpPr>
            <p:nvPr/>
          </p:nvSpPr>
          <p:spPr bwMode="auto">
            <a:xfrm>
              <a:off x="10085388" y="2413000"/>
              <a:ext cx="1395412" cy="1409700"/>
            </a:xfrm>
            <a:custGeom>
              <a:avLst/>
              <a:gdLst>
                <a:gd name="T0" fmla="*/ 31 w 167"/>
                <a:gd name="T1" fmla="*/ 39 h 168"/>
                <a:gd name="T2" fmla="*/ 85 w 167"/>
                <a:gd name="T3" fmla="*/ 3 h 168"/>
                <a:gd name="T4" fmla="*/ 145 w 167"/>
                <a:gd name="T5" fmla="*/ 22 h 168"/>
                <a:gd name="T6" fmla="*/ 165 w 167"/>
                <a:gd name="T7" fmla="*/ 95 h 168"/>
                <a:gd name="T8" fmla="*/ 150 w 167"/>
                <a:gd name="T9" fmla="*/ 140 h 168"/>
                <a:gd name="T10" fmla="*/ 94 w 167"/>
                <a:gd name="T11" fmla="*/ 166 h 168"/>
                <a:gd name="T12" fmla="*/ 35 w 167"/>
                <a:gd name="T13" fmla="*/ 151 h 168"/>
                <a:gd name="T14" fmla="*/ 31 w 167"/>
                <a:gd name="T15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31" y="39"/>
                  </a:moveTo>
                  <a:cubicBezTo>
                    <a:pt x="44" y="21"/>
                    <a:pt x="63" y="7"/>
                    <a:pt x="85" y="3"/>
                  </a:cubicBezTo>
                  <a:cubicBezTo>
                    <a:pt x="107" y="0"/>
                    <a:pt x="130" y="6"/>
                    <a:pt x="145" y="22"/>
                  </a:cubicBezTo>
                  <a:cubicBezTo>
                    <a:pt x="163" y="41"/>
                    <a:pt x="167" y="69"/>
                    <a:pt x="165" y="95"/>
                  </a:cubicBezTo>
                  <a:cubicBezTo>
                    <a:pt x="163" y="111"/>
                    <a:pt x="160" y="127"/>
                    <a:pt x="150" y="140"/>
                  </a:cubicBezTo>
                  <a:cubicBezTo>
                    <a:pt x="137" y="157"/>
                    <a:pt x="115" y="165"/>
                    <a:pt x="94" y="166"/>
                  </a:cubicBezTo>
                  <a:cubicBezTo>
                    <a:pt x="73" y="168"/>
                    <a:pt x="52" y="163"/>
                    <a:pt x="35" y="151"/>
                  </a:cubicBezTo>
                  <a:cubicBezTo>
                    <a:pt x="0" y="125"/>
                    <a:pt x="9" y="71"/>
                    <a:pt x="31" y="39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3"/>
            <p:cNvSpPr>
              <a:spLocks/>
            </p:cNvSpPr>
            <p:nvPr/>
          </p:nvSpPr>
          <p:spPr bwMode="auto">
            <a:xfrm>
              <a:off x="10261600" y="2697163"/>
              <a:ext cx="942975" cy="957263"/>
            </a:xfrm>
            <a:custGeom>
              <a:avLst/>
              <a:gdLst>
                <a:gd name="T0" fmla="*/ 59 w 113"/>
                <a:gd name="T1" fmla="*/ 114 h 114"/>
                <a:gd name="T2" fmla="*/ 23 w 113"/>
                <a:gd name="T3" fmla="*/ 103 h 114"/>
                <a:gd name="T4" fmla="*/ 24 w 113"/>
                <a:gd name="T5" fmla="*/ 26 h 114"/>
                <a:gd name="T6" fmla="*/ 62 w 113"/>
                <a:gd name="T7" fmla="*/ 1 h 114"/>
                <a:gd name="T8" fmla="*/ 69 w 113"/>
                <a:gd name="T9" fmla="*/ 0 h 114"/>
                <a:gd name="T10" fmla="*/ 99 w 113"/>
                <a:gd name="T11" fmla="*/ 12 h 114"/>
                <a:gd name="T12" fmla="*/ 112 w 113"/>
                <a:gd name="T13" fmla="*/ 65 h 114"/>
                <a:gd name="T14" fmla="*/ 102 w 113"/>
                <a:gd name="T15" fmla="*/ 97 h 114"/>
                <a:gd name="T16" fmla="*/ 64 w 113"/>
                <a:gd name="T17" fmla="*/ 114 h 114"/>
                <a:gd name="T18" fmla="*/ 59 w 11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9" y="114"/>
                  </a:moveTo>
                  <a:cubicBezTo>
                    <a:pt x="45" y="114"/>
                    <a:pt x="32" y="110"/>
                    <a:pt x="23" y="103"/>
                  </a:cubicBezTo>
                  <a:cubicBezTo>
                    <a:pt x="0" y="87"/>
                    <a:pt x="9" y="48"/>
                    <a:pt x="24" y="26"/>
                  </a:cubicBezTo>
                  <a:cubicBezTo>
                    <a:pt x="34" y="13"/>
                    <a:pt x="47" y="3"/>
                    <a:pt x="62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81" y="0"/>
                    <a:pt x="92" y="5"/>
                    <a:pt x="99" y="12"/>
                  </a:cubicBezTo>
                  <a:cubicBezTo>
                    <a:pt x="113" y="27"/>
                    <a:pt x="113" y="52"/>
                    <a:pt x="112" y="65"/>
                  </a:cubicBezTo>
                  <a:cubicBezTo>
                    <a:pt x="111" y="80"/>
                    <a:pt x="108" y="90"/>
                    <a:pt x="102" y="97"/>
                  </a:cubicBezTo>
                  <a:cubicBezTo>
                    <a:pt x="95" y="106"/>
                    <a:pt x="81" y="113"/>
                    <a:pt x="64" y="114"/>
                  </a:cubicBezTo>
                  <a:cubicBezTo>
                    <a:pt x="63" y="114"/>
                    <a:pt x="61" y="114"/>
                    <a:pt x="59" y="114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Oval 64"/>
            <p:cNvSpPr>
              <a:spLocks noChangeArrowheads="1"/>
            </p:cNvSpPr>
            <p:nvPr/>
          </p:nvSpPr>
          <p:spPr bwMode="auto">
            <a:xfrm>
              <a:off x="9509125" y="3276600"/>
              <a:ext cx="458787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Oval 65"/>
            <p:cNvSpPr>
              <a:spLocks noChangeArrowheads="1"/>
            </p:cNvSpPr>
            <p:nvPr/>
          </p:nvSpPr>
          <p:spPr bwMode="auto">
            <a:xfrm>
              <a:off x="8648700" y="3319463"/>
              <a:ext cx="368300" cy="368300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66"/>
            <p:cNvSpPr>
              <a:spLocks noEditPoints="1"/>
            </p:cNvSpPr>
            <p:nvPr/>
          </p:nvSpPr>
          <p:spPr bwMode="auto">
            <a:xfrm>
              <a:off x="9575800" y="3335338"/>
              <a:ext cx="334962" cy="336550"/>
            </a:xfrm>
            <a:custGeom>
              <a:avLst/>
              <a:gdLst>
                <a:gd name="T0" fmla="*/ 20 w 40"/>
                <a:gd name="T1" fmla="*/ 0 h 40"/>
                <a:gd name="T2" fmla="*/ 13 w 40"/>
                <a:gd name="T3" fmla="*/ 1 h 40"/>
                <a:gd name="T4" fmla="*/ 17 w 40"/>
                <a:gd name="T5" fmla="*/ 8 h 40"/>
                <a:gd name="T6" fmla="*/ 9 w 40"/>
                <a:gd name="T7" fmla="*/ 17 h 40"/>
                <a:gd name="T8" fmla="*/ 1 w 40"/>
                <a:gd name="T9" fmla="*/ 12 h 40"/>
                <a:gd name="T10" fmla="*/ 0 w 40"/>
                <a:gd name="T11" fmla="*/ 20 h 40"/>
                <a:gd name="T12" fmla="*/ 20 w 40"/>
                <a:gd name="T13" fmla="*/ 40 h 40"/>
                <a:gd name="T14" fmla="*/ 40 w 40"/>
                <a:gd name="T15" fmla="*/ 20 h 40"/>
                <a:gd name="T16" fmla="*/ 20 w 40"/>
                <a:gd name="T17" fmla="*/ 0 h 40"/>
                <a:gd name="T18" fmla="*/ 20 w 40"/>
                <a:gd name="T19" fmla="*/ 24 h 40"/>
                <a:gd name="T20" fmla="*/ 16 w 40"/>
                <a:gd name="T21" fmla="*/ 20 h 40"/>
                <a:gd name="T22" fmla="*/ 20 w 40"/>
                <a:gd name="T23" fmla="*/ 16 h 40"/>
                <a:gd name="T24" fmla="*/ 25 w 40"/>
                <a:gd name="T25" fmla="*/ 20 h 40"/>
                <a:gd name="T26" fmla="*/ 20 w 40"/>
                <a:gd name="T2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17" y="0"/>
                    <a:pt x="15" y="0"/>
                    <a:pt x="13" y="1"/>
                  </a:cubicBezTo>
                  <a:cubicBezTo>
                    <a:pt x="16" y="2"/>
                    <a:pt x="17" y="5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ubicBezTo>
                    <a:pt x="6" y="17"/>
                    <a:pt x="3" y="14"/>
                    <a:pt x="1" y="12"/>
                  </a:cubicBezTo>
                  <a:cubicBezTo>
                    <a:pt x="0" y="14"/>
                    <a:pt x="0" y="17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24"/>
                  </a:moveTo>
                  <a:cubicBezTo>
                    <a:pt x="18" y="24"/>
                    <a:pt x="16" y="22"/>
                    <a:pt x="16" y="20"/>
                  </a:cubicBezTo>
                  <a:cubicBezTo>
                    <a:pt x="16" y="17"/>
                    <a:pt x="18" y="16"/>
                    <a:pt x="20" y="16"/>
                  </a:cubicBezTo>
                  <a:cubicBezTo>
                    <a:pt x="23" y="16"/>
                    <a:pt x="25" y="17"/>
                    <a:pt x="25" y="20"/>
                  </a:cubicBezTo>
                  <a:cubicBezTo>
                    <a:pt x="25" y="22"/>
                    <a:pt x="23" y="24"/>
                    <a:pt x="20" y="2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Oval 67"/>
            <p:cNvSpPr>
              <a:spLocks noChangeArrowheads="1"/>
            </p:cNvSpPr>
            <p:nvPr/>
          </p:nvSpPr>
          <p:spPr bwMode="auto">
            <a:xfrm>
              <a:off x="8791575" y="3360738"/>
              <a:ext cx="92075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8"/>
            <p:cNvSpPr>
              <a:spLocks/>
            </p:cNvSpPr>
            <p:nvPr/>
          </p:nvSpPr>
          <p:spPr bwMode="auto">
            <a:xfrm>
              <a:off x="9291638" y="3746500"/>
              <a:ext cx="919162" cy="461963"/>
            </a:xfrm>
            <a:custGeom>
              <a:avLst/>
              <a:gdLst>
                <a:gd name="T0" fmla="*/ 109 w 110"/>
                <a:gd name="T1" fmla="*/ 55 h 55"/>
                <a:gd name="T2" fmla="*/ 108 w 110"/>
                <a:gd name="T3" fmla="*/ 55 h 55"/>
                <a:gd name="T4" fmla="*/ 1 w 110"/>
                <a:gd name="T5" fmla="*/ 3 h 55"/>
                <a:gd name="T6" fmla="*/ 0 w 110"/>
                <a:gd name="T7" fmla="*/ 1 h 55"/>
                <a:gd name="T8" fmla="*/ 2 w 110"/>
                <a:gd name="T9" fmla="*/ 0 h 55"/>
                <a:gd name="T10" fmla="*/ 110 w 110"/>
                <a:gd name="T11" fmla="*/ 53 h 55"/>
                <a:gd name="T12" fmla="*/ 110 w 110"/>
                <a:gd name="T13" fmla="*/ 55 h 55"/>
                <a:gd name="T14" fmla="*/ 109 w 110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55">
                  <a:moveTo>
                    <a:pt x="109" y="55"/>
                  </a:moveTo>
                  <a:cubicBezTo>
                    <a:pt x="109" y="55"/>
                    <a:pt x="108" y="55"/>
                    <a:pt x="108" y="55"/>
                  </a:cubicBezTo>
                  <a:cubicBezTo>
                    <a:pt x="79" y="27"/>
                    <a:pt x="41" y="9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2" y="6"/>
                    <a:pt x="80" y="25"/>
                    <a:pt x="110" y="53"/>
                  </a:cubicBezTo>
                  <a:cubicBezTo>
                    <a:pt x="110" y="54"/>
                    <a:pt x="110" y="54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69"/>
            <p:cNvSpPr>
              <a:spLocks/>
            </p:cNvSpPr>
            <p:nvPr/>
          </p:nvSpPr>
          <p:spPr bwMode="auto">
            <a:xfrm>
              <a:off x="9275763" y="3822700"/>
              <a:ext cx="650875" cy="587375"/>
            </a:xfrm>
            <a:custGeom>
              <a:avLst/>
              <a:gdLst>
                <a:gd name="T0" fmla="*/ 76 w 78"/>
                <a:gd name="T1" fmla="*/ 70 h 70"/>
                <a:gd name="T2" fmla="*/ 75 w 78"/>
                <a:gd name="T3" fmla="*/ 69 h 70"/>
                <a:gd name="T4" fmla="*/ 1 w 78"/>
                <a:gd name="T5" fmla="*/ 3 h 70"/>
                <a:gd name="T6" fmla="*/ 0 w 78"/>
                <a:gd name="T7" fmla="*/ 1 h 70"/>
                <a:gd name="T8" fmla="*/ 2 w 78"/>
                <a:gd name="T9" fmla="*/ 0 h 70"/>
                <a:gd name="T10" fmla="*/ 77 w 78"/>
                <a:gd name="T11" fmla="*/ 68 h 70"/>
                <a:gd name="T12" fmla="*/ 77 w 78"/>
                <a:gd name="T13" fmla="*/ 69 h 70"/>
                <a:gd name="T14" fmla="*/ 76 w 7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0">
                  <a:moveTo>
                    <a:pt x="76" y="70"/>
                  </a:moveTo>
                  <a:cubicBezTo>
                    <a:pt x="75" y="70"/>
                    <a:pt x="75" y="69"/>
                    <a:pt x="75" y="69"/>
                  </a:cubicBezTo>
                  <a:cubicBezTo>
                    <a:pt x="60" y="39"/>
                    <a:pt x="33" y="15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4" y="12"/>
                    <a:pt x="62" y="37"/>
                    <a:pt x="77" y="68"/>
                  </a:cubicBezTo>
                  <a:cubicBezTo>
                    <a:pt x="78" y="68"/>
                    <a:pt x="77" y="69"/>
                    <a:pt x="77" y="69"/>
                  </a:cubicBezTo>
                  <a:cubicBezTo>
                    <a:pt x="76" y="70"/>
                    <a:pt x="76" y="70"/>
                    <a:pt x="76" y="70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37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  <p:bldP spid="144" grpId="0"/>
      <p:bldP spid="145" grpId="0"/>
      <p:bldP spid="146" grpId="0"/>
      <p:bldP spid="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92086" y="1720515"/>
            <a:ext cx="7810925" cy="3509308"/>
            <a:chOff x="1355696" y="1354667"/>
            <a:chExt cx="9395948" cy="4221430"/>
          </a:xfrm>
        </p:grpSpPr>
        <p:sp>
          <p:nvSpPr>
            <p:cNvPr id="124" name="Rectangle 5"/>
            <p:cNvSpPr>
              <a:spLocks noChangeArrowheads="1"/>
            </p:cNvSpPr>
            <p:nvPr/>
          </p:nvSpPr>
          <p:spPr bwMode="auto">
            <a:xfrm>
              <a:off x="1355696" y="4168954"/>
              <a:ext cx="1879599" cy="140714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1355696" y="2761810"/>
              <a:ext cx="1879599" cy="1656664"/>
            </a:xfrm>
            <a:custGeom>
              <a:avLst/>
              <a:gdLst>
                <a:gd name="T0" fmla="*/ 0 w 3241"/>
                <a:gd name="T1" fmla="*/ 0 h 2849"/>
                <a:gd name="T2" fmla="*/ 3241 w 3241"/>
                <a:gd name="T3" fmla="*/ 0 h 2849"/>
                <a:gd name="T4" fmla="*/ 3241 w 3241"/>
                <a:gd name="T5" fmla="*/ 2420 h 2849"/>
                <a:gd name="T6" fmla="*/ 1938 w 3241"/>
                <a:gd name="T7" fmla="*/ 2420 h 2849"/>
                <a:gd name="T8" fmla="*/ 1779 w 3241"/>
                <a:gd name="T9" fmla="*/ 2635 h 2849"/>
                <a:gd name="T10" fmla="*/ 1620 w 3241"/>
                <a:gd name="T11" fmla="*/ 2849 h 2849"/>
                <a:gd name="T12" fmla="*/ 1462 w 3241"/>
                <a:gd name="T13" fmla="*/ 2635 h 2849"/>
                <a:gd name="T14" fmla="*/ 1303 w 3241"/>
                <a:gd name="T15" fmla="*/ 2420 h 2849"/>
                <a:gd name="T16" fmla="*/ 0 w 3241"/>
                <a:gd name="T17" fmla="*/ 2420 h 2849"/>
                <a:gd name="T18" fmla="*/ 0 w 3241"/>
                <a:gd name="T19" fmla="*/ 0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49">
                  <a:moveTo>
                    <a:pt x="0" y="0"/>
                  </a:moveTo>
                  <a:lnTo>
                    <a:pt x="3241" y="0"/>
                  </a:lnTo>
                  <a:lnTo>
                    <a:pt x="3241" y="2420"/>
                  </a:lnTo>
                  <a:lnTo>
                    <a:pt x="1938" y="2420"/>
                  </a:lnTo>
                  <a:lnTo>
                    <a:pt x="1779" y="2635"/>
                  </a:lnTo>
                  <a:lnTo>
                    <a:pt x="1620" y="2849"/>
                  </a:lnTo>
                  <a:lnTo>
                    <a:pt x="1462" y="2635"/>
                  </a:lnTo>
                  <a:lnTo>
                    <a:pt x="1303" y="2420"/>
                  </a:lnTo>
                  <a:lnTo>
                    <a:pt x="0" y="2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28" name="Rectangle 8"/>
            <p:cNvSpPr>
              <a:spLocks noChangeArrowheads="1"/>
            </p:cNvSpPr>
            <p:nvPr/>
          </p:nvSpPr>
          <p:spPr bwMode="auto">
            <a:xfrm>
              <a:off x="3235296" y="4168954"/>
              <a:ext cx="1879599" cy="14071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29" name="Freeform 9"/>
            <p:cNvSpPr/>
            <p:nvPr/>
          </p:nvSpPr>
          <p:spPr bwMode="auto">
            <a:xfrm>
              <a:off x="3235296" y="2761810"/>
              <a:ext cx="1879599" cy="1656664"/>
            </a:xfrm>
            <a:custGeom>
              <a:avLst/>
              <a:gdLst>
                <a:gd name="T0" fmla="*/ 0 w 3240"/>
                <a:gd name="T1" fmla="*/ 0 h 2849"/>
                <a:gd name="T2" fmla="*/ 3240 w 3240"/>
                <a:gd name="T3" fmla="*/ 0 h 2849"/>
                <a:gd name="T4" fmla="*/ 3240 w 3240"/>
                <a:gd name="T5" fmla="*/ 2420 h 2849"/>
                <a:gd name="T6" fmla="*/ 1937 w 3240"/>
                <a:gd name="T7" fmla="*/ 2420 h 2849"/>
                <a:gd name="T8" fmla="*/ 1779 w 3240"/>
                <a:gd name="T9" fmla="*/ 2635 h 2849"/>
                <a:gd name="T10" fmla="*/ 1620 w 3240"/>
                <a:gd name="T11" fmla="*/ 2849 h 2849"/>
                <a:gd name="T12" fmla="*/ 1461 w 3240"/>
                <a:gd name="T13" fmla="*/ 2635 h 2849"/>
                <a:gd name="T14" fmla="*/ 1303 w 3240"/>
                <a:gd name="T15" fmla="*/ 2420 h 2849"/>
                <a:gd name="T16" fmla="*/ 0 w 3240"/>
                <a:gd name="T17" fmla="*/ 2420 h 2849"/>
                <a:gd name="T18" fmla="*/ 0 w 3240"/>
                <a:gd name="T19" fmla="*/ 0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49">
                  <a:moveTo>
                    <a:pt x="0" y="0"/>
                  </a:moveTo>
                  <a:lnTo>
                    <a:pt x="3240" y="0"/>
                  </a:lnTo>
                  <a:lnTo>
                    <a:pt x="3240" y="2420"/>
                  </a:lnTo>
                  <a:lnTo>
                    <a:pt x="1937" y="2420"/>
                  </a:lnTo>
                  <a:lnTo>
                    <a:pt x="1779" y="2635"/>
                  </a:lnTo>
                  <a:lnTo>
                    <a:pt x="1620" y="2849"/>
                  </a:lnTo>
                  <a:lnTo>
                    <a:pt x="1461" y="2635"/>
                  </a:lnTo>
                  <a:lnTo>
                    <a:pt x="1303" y="2420"/>
                  </a:lnTo>
                  <a:lnTo>
                    <a:pt x="0" y="2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0" name="Rectangle 11"/>
            <p:cNvSpPr>
              <a:spLocks noChangeArrowheads="1"/>
            </p:cNvSpPr>
            <p:nvPr/>
          </p:nvSpPr>
          <p:spPr bwMode="auto">
            <a:xfrm>
              <a:off x="5114895" y="4168954"/>
              <a:ext cx="1877553" cy="140714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1" name="Freeform 12"/>
            <p:cNvSpPr/>
            <p:nvPr/>
          </p:nvSpPr>
          <p:spPr bwMode="auto">
            <a:xfrm>
              <a:off x="5114895" y="2761810"/>
              <a:ext cx="1877553" cy="1656664"/>
            </a:xfrm>
            <a:custGeom>
              <a:avLst/>
              <a:gdLst>
                <a:gd name="T0" fmla="*/ 0 w 3241"/>
                <a:gd name="T1" fmla="*/ 0 h 2849"/>
                <a:gd name="T2" fmla="*/ 3241 w 3241"/>
                <a:gd name="T3" fmla="*/ 0 h 2849"/>
                <a:gd name="T4" fmla="*/ 3241 w 3241"/>
                <a:gd name="T5" fmla="*/ 2420 h 2849"/>
                <a:gd name="T6" fmla="*/ 1938 w 3241"/>
                <a:gd name="T7" fmla="*/ 2420 h 2849"/>
                <a:gd name="T8" fmla="*/ 1779 w 3241"/>
                <a:gd name="T9" fmla="*/ 2635 h 2849"/>
                <a:gd name="T10" fmla="*/ 1621 w 3241"/>
                <a:gd name="T11" fmla="*/ 2849 h 2849"/>
                <a:gd name="T12" fmla="*/ 1462 w 3241"/>
                <a:gd name="T13" fmla="*/ 2635 h 2849"/>
                <a:gd name="T14" fmla="*/ 1303 w 3241"/>
                <a:gd name="T15" fmla="*/ 2420 h 2849"/>
                <a:gd name="T16" fmla="*/ 0 w 3241"/>
                <a:gd name="T17" fmla="*/ 2420 h 2849"/>
                <a:gd name="T18" fmla="*/ 0 w 3241"/>
                <a:gd name="T19" fmla="*/ 0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49">
                  <a:moveTo>
                    <a:pt x="0" y="0"/>
                  </a:moveTo>
                  <a:lnTo>
                    <a:pt x="3241" y="0"/>
                  </a:lnTo>
                  <a:lnTo>
                    <a:pt x="3241" y="2420"/>
                  </a:lnTo>
                  <a:lnTo>
                    <a:pt x="1938" y="2420"/>
                  </a:lnTo>
                  <a:lnTo>
                    <a:pt x="1779" y="2635"/>
                  </a:lnTo>
                  <a:lnTo>
                    <a:pt x="1621" y="2849"/>
                  </a:lnTo>
                  <a:lnTo>
                    <a:pt x="1462" y="2635"/>
                  </a:lnTo>
                  <a:lnTo>
                    <a:pt x="1303" y="2420"/>
                  </a:lnTo>
                  <a:lnTo>
                    <a:pt x="0" y="2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2" name="Rectangle 14"/>
            <p:cNvSpPr>
              <a:spLocks noChangeArrowheads="1"/>
            </p:cNvSpPr>
            <p:nvPr/>
          </p:nvSpPr>
          <p:spPr bwMode="auto">
            <a:xfrm>
              <a:off x="6992448" y="4168954"/>
              <a:ext cx="1879599" cy="14071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3" name="Freeform 15"/>
            <p:cNvSpPr/>
            <p:nvPr/>
          </p:nvSpPr>
          <p:spPr bwMode="auto">
            <a:xfrm>
              <a:off x="6992448" y="2761810"/>
              <a:ext cx="1879599" cy="1656664"/>
            </a:xfrm>
            <a:custGeom>
              <a:avLst/>
              <a:gdLst>
                <a:gd name="T0" fmla="*/ 0 w 3241"/>
                <a:gd name="T1" fmla="*/ 0 h 2849"/>
                <a:gd name="T2" fmla="*/ 3241 w 3241"/>
                <a:gd name="T3" fmla="*/ 0 h 2849"/>
                <a:gd name="T4" fmla="*/ 3241 w 3241"/>
                <a:gd name="T5" fmla="*/ 2420 h 2849"/>
                <a:gd name="T6" fmla="*/ 1938 w 3241"/>
                <a:gd name="T7" fmla="*/ 2420 h 2849"/>
                <a:gd name="T8" fmla="*/ 1779 w 3241"/>
                <a:gd name="T9" fmla="*/ 2635 h 2849"/>
                <a:gd name="T10" fmla="*/ 1620 w 3241"/>
                <a:gd name="T11" fmla="*/ 2849 h 2849"/>
                <a:gd name="T12" fmla="*/ 1461 w 3241"/>
                <a:gd name="T13" fmla="*/ 2635 h 2849"/>
                <a:gd name="T14" fmla="*/ 1303 w 3241"/>
                <a:gd name="T15" fmla="*/ 2420 h 2849"/>
                <a:gd name="T16" fmla="*/ 0 w 3241"/>
                <a:gd name="T17" fmla="*/ 2420 h 2849"/>
                <a:gd name="T18" fmla="*/ 0 w 3241"/>
                <a:gd name="T19" fmla="*/ 0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49">
                  <a:moveTo>
                    <a:pt x="0" y="0"/>
                  </a:moveTo>
                  <a:lnTo>
                    <a:pt x="3241" y="0"/>
                  </a:lnTo>
                  <a:lnTo>
                    <a:pt x="3241" y="2420"/>
                  </a:lnTo>
                  <a:lnTo>
                    <a:pt x="1938" y="2420"/>
                  </a:lnTo>
                  <a:lnTo>
                    <a:pt x="1779" y="2635"/>
                  </a:lnTo>
                  <a:lnTo>
                    <a:pt x="1620" y="2849"/>
                  </a:lnTo>
                  <a:lnTo>
                    <a:pt x="1461" y="2635"/>
                  </a:lnTo>
                  <a:lnTo>
                    <a:pt x="1303" y="2420"/>
                  </a:lnTo>
                  <a:lnTo>
                    <a:pt x="0" y="2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4" name="Rectangle 17"/>
            <p:cNvSpPr>
              <a:spLocks noChangeArrowheads="1"/>
            </p:cNvSpPr>
            <p:nvPr/>
          </p:nvSpPr>
          <p:spPr bwMode="auto">
            <a:xfrm>
              <a:off x="8872045" y="4168954"/>
              <a:ext cx="1879599" cy="140714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5" name="Freeform 18"/>
            <p:cNvSpPr/>
            <p:nvPr/>
          </p:nvSpPr>
          <p:spPr bwMode="auto">
            <a:xfrm>
              <a:off x="8872045" y="2761810"/>
              <a:ext cx="1879599" cy="1656664"/>
            </a:xfrm>
            <a:custGeom>
              <a:avLst/>
              <a:gdLst>
                <a:gd name="T0" fmla="*/ 0 w 3240"/>
                <a:gd name="T1" fmla="*/ 0 h 2849"/>
                <a:gd name="T2" fmla="*/ 3240 w 3240"/>
                <a:gd name="T3" fmla="*/ 0 h 2849"/>
                <a:gd name="T4" fmla="*/ 3240 w 3240"/>
                <a:gd name="T5" fmla="*/ 2420 h 2849"/>
                <a:gd name="T6" fmla="*/ 1937 w 3240"/>
                <a:gd name="T7" fmla="*/ 2420 h 2849"/>
                <a:gd name="T8" fmla="*/ 1779 w 3240"/>
                <a:gd name="T9" fmla="*/ 2635 h 2849"/>
                <a:gd name="T10" fmla="*/ 1620 w 3240"/>
                <a:gd name="T11" fmla="*/ 2849 h 2849"/>
                <a:gd name="T12" fmla="*/ 1461 w 3240"/>
                <a:gd name="T13" fmla="*/ 2635 h 2849"/>
                <a:gd name="T14" fmla="*/ 1302 w 3240"/>
                <a:gd name="T15" fmla="*/ 2420 h 2849"/>
                <a:gd name="T16" fmla="*/ 0 w 3240"/>
                <a:gd name="T17" fmla="*/ 2420 h 2849"/>
                <a:gd name="T18" fmla="*/ 0 w 3240"/>
                <a:gd name="T19" fmla="*/ 0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49">
                  <a:moveTo>
                    <a:pt x="0" y="0"/>
                  </a:moveTo>
                  <a:lnTo>
                    <a:pt x="3240" y="0"/>
                  </a:lnTo>
                  <a:lnTo>
                    <a:pt x="3240" y="2420"/>
                  </a:lnTo>
                  <a:lnTo>
                    <a:pt x="1937" y="2420"/>
                  </a:lnTo>
                  <a:lnTo>
                    <a:pt x="1779" y="2635"/>
                  </a:lnTo>
                  <a:lnTo>
                    <a:pt x="1620" y="2849"/>
                  </a:lnTo>
                  <a:lnTo>
                    <a:pt x="1461" y="2635"/>
                  </a:lnTo>
                  <a:lnTo>
                    <a:pt x="1302" y="2420"/>
                  </a:lnTo>
                  <a:lnTo>
                    <a:pt x="0" y="2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Calibri" charset="0"/>
                <a:ea typeface="微软雅黑" panose="020B0503020204020204" charset="-122"/>
                <a:sym typeface="Calibri" charset="0"/>
              </a:endParaRPr>
            </a:p>
          </p:txBody>
        </p:sp>
        <p:sp>
          <p:nvSpPr>
            <p:cNvPr id="136" name="TextBox 67"/>
            <p:cNvSpPr txBox="1"/>
            <p:nvPr/>
          </p:nvSpPr>
          <p:spPr>
            <a:xfrm>
              <a:off x="1672648" y="3353942"/>
              <a:ext cx="1245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48" name="TextBox 69"/>
            <p:cNvSpPr txBox="1"/>
            <p:nvPr/>
          </p:nvSpPr>
          <p:spPr>
            <a:xfrm>
              <a:off x="3552248" y="3353942"/>
              <a:ext cx="1245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49" name="TextBox 70"/>
            <p:cNvSpPr txBox="1"/>
            <p:nvPr/>
          </p:nvSpPr>
          <p:spPr>
            <a:xfrm>
              <a:off x="5430823" y="3353942"/>
              <a:ext cx="1245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50" name="TextBox 71"/>
            <p:cNvSpPr txBox="1"/>
            <p:nvPr/>
          </p:nvSpPr>
          <p:spPr>
            <a:xfrm>
              <a:off x="7309399" y="3353940"/>
              <a:ext cx="1245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51" name="TextBox 72"/>
            <p:cNvSpPr txBox="1"/>
            <p:nvPr/>
          </p:nvSpPr>
          <p:spPr>
            <a:xfrm>
              <a:off x="9188997" y="3353942"/>
              <a:ext cx="1245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>
                  <a:latin typeface="+mj-ea"/>
                </a:rPr>
                <a:t>PPT</a:t>
              </a:r>
              <a:r>
                <a:rPr lang="zh-CN" altLang="en-US" sz="1600" b="1" dirty="0">
                  <a:latin typeface="+mj-ea"/>
                </a:rPr>
                <a:t>标题文档</a:t>
              </a:r>
            </a:p>
          </p:txBody>
        </p:sp>
        <p:sp>
          <p:nvSpPr>
            <p:cNvPr id="152" name="TextBox 73"/>
            <p:cNvSpPr txBox="1"/>
            <p:nvPr/>
          </p:nvSpPr>
          <p:spPr>
            <a:xfrm>
              <a:off x="1464159" y="4547046"/>
              <a:ext cx="166265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Box 74"/>
            <p:cNvSpPr txBox="1"/>
            <p:nvPr/>
          </p:nvSpPr>
          <p:spPr>
            <a:xfrm>
              <a:off x="3343759" y="4547046"/>
              <a:ext cx="166265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4" name="TextBox 75"/>
            <p:cNvSpPr txBox="1"/>
            <p:nvPr/>
          </p:nvSpPr>
          <p:spPr>
            <a:xfrm>
              <a:off x="5222334" y="4547046"/>
              <a:ext cx="166265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5" name="TextBox 76"/>
            <p:cNvSpPr txBox="1"/>
            <p:nvPr/>
          </p:nvSpPr>
          <p:spPr>
            <a:xfrm>
              <a:off x="7100911" y="4547046"/>
              <a:ext cx="166265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6" name="TextBox 77"/>
            <p:cNvSpPr txBox="1"/>
            <p:nvPr/>
          </p:nvSpPr>
          <p:spPr>
            <a:xfrm>
              <a:off x="8980510" y="4547046"/>
              <a:ext cx="166265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grpSp>
          <p:nvGrpSpPr>
            <p:cNvPr id="157" name="Group 1"/>
            <p:cNvGrpSpPr/>
            <p:nvPr/>
          </p:nvGrpSpPr>
          <p:grpSpPr>
            <a:xfrm>
              <a:off x="1355696" y="1354667"/>
              <a:ext cx="1879599" cy="1656664"/>
              <a:chOff x="1048522" y="1428750"/>
              <a:chExt cx="1409699" cy="1242498"/>
            </a:xfrm>
          </p:grpSpPr>
          <p:sp>
            <p:nvSpPr>
              <p:cNvPr id="158" name="Freeform 7"/>
              <p:cNvSpPr/>
              <p:nvPr/>
            </p:nvSpPr>
            <p:spPr bwMode="auto">
              <a:xfrm>
                <a:off x="1048522" y="1428750"/>
                <a:ext cx="1409699" cy="1242498"/>
              </a:xfrm>
              <a:custGeom>
                <a:avLst/>
                <a:gdLst>
                  <a:gd name="T0" fmla="*/ 0 w 3241"/>
                  <a:gd name="T1" fmla="*/ 0 h 2850"/>
                  <a:gd name="T2" fmla="*/ 3241 w 3241"/>
                  <a:gd name="T3" fmla="*/ 0 h 2850"/>
                  <a:gd name="T4" fmla="*/ 3241 w 3241"/>
                  <a:gd name="T5" fmla="*/ 2421 h 2850"/>
                  <a:gd name="T6" fmla="*/ 1938 w 3241"/>
                  <a:gd name="T7" fmla="*/ 2421 h 2850"/>
                  <a:gd name="T8" fmla="*/ 1779 w 3241"/>
                  <a:gd name="T9" fmla="*/ 2635 h 2850"/>
                  <a:gd name="T10" fmla="*/ 1620 w 3241"/>
                  <a:gd name="T11" fmla="*/ 2850 h 2850"/>
                  <a:gd name="T12" fmla="*/ 1462 w 3241"/>
                  <a:gd name="T13" fmla="*/ 2635 h 2850"/>
                  <a:gd name="T14" fmla="*/ 1303 w 3241"/>
                  <a:gd name="T15" fmla="*/ 2421 h 2850"/>
                  <a:gd name="T16" fmla="*/ 0 w 3241"/>
                  <a:gd name="T17" fmla="*/ 2421 h 2850"/>
                  <a:gd name="T18" fmla="*/ 0 w 3241"/>
                  <a:gd name="T19" fmla="*/ 0 h 2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1" h="2850">
                    <a:moveTo>
                      <a:pt x="0" y="0"/>
                    </a:moveTo>
                    <a:lnTo>
                      <a:pt x="3241" y="0"/>
                    </a:lnTo>
                    <a:lnTo>
                      <a:pt x="3241" y="2421"/>
                    </a:lnTo>
                    <a:lnTo>
                      <a:pt x="1938" y="2421"/>
                    </a:lnTo>
                    <a:lnTo>
                      <a:pt x="1779" y="2635"/>
                    </a:lnTo>
                    <a:lnTo>
                      <a:pt x="1620" y="2850"/>
                    </a:lnTo>
                    <a:lnTo>
                      <a:pt x="1462" y="2635"/>
                    </a:lnTo>
                    <a:lnTo>
                      <a:pt x="1303" y="2421"/>
                    </a:lnTo>
                    <a:lnTo>
                      <a:pt x="0" y="2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159" name="Freeform 11"/>
              <p:cNvSpPr>
                <a:spLocks noEditPoints="1"/>
              </p:cNvSpPr>
              <p:nvPr/>
            </p:nvSpPr>
            <p:spPr bwMode="auto">
              <a:xfrm>
                <a:off x="1560845" y="1777799"/>
                <a:ext cx="385049" cy="278214"/>
              </a:xfrm>
              <a:custGeom>
                <a:avLst/>
                <a:gdLst>
                  <a:gd name="T0" fmla="*/ 584 w 762"/>
                  <a:gd name="T1" fmla="*/ 500 h 548"/>
                  <a:gd name="T2" fmla="*/ 584 w 762"/>
                  <a:gd name="T3" fmla="*/ 500 h 548"/>
                  <a:gd name="T4" fmla="*/ 155 w 762"/>
                  <a:gd name="T5" fmla="*/ 500 h 548"/>
                  <a:gd name="T6" fmla="*/ 48 w 762"/>
                  <a:gd name="T7" fmla="*/ 393 h 548"/>
                  <a:gd name="T8" fmla="*/ 101 w 762"/>
                  <a:gd name="T9" fmla="*/ 301 h 548"/>
                  <a:gd name="T10" fmla="*/ 123 w 762"/>
                  <a:gd name="T11" fmla="*/ 245 h 548"/>
                  <a:gd name="T12" fmla="*/ 119 w 762"/>
                  <a:gd name="T13" fmla="*/ 226 h 548"/>
                  <a:gd name="T14" fmla="*/ 179 w 762"/>
                  <a:gd name="T15" fmla="*/ 166 h 548"/>
                  <a:gd name="T16" fmla="*/ 211 w 762"/>
                  <a:gd name="T17" fmla="*/ 172 h 548"/>
                  <a:gd name="T18" fmla="*/ 254 w 762"/>
                  <a:gd name="T19" fmla="*/ 144 h 548"/>
                  <a:gd name="T20" fmla="*/ 405 w 762"/>
                  <a:gd name="T21" fmla="*/ 47 h 548"/>
                  <a:gd name="T22" fmla="*/ 570 w 762"/>
                  <a:gd name="T23" fmla="*/ 198 h 548"/>
                  <a:gd name="T24" fmla="*/ 609 w 762"/>
                  <a:gd name="T25" fmla="*/ 241 h 548"/>
                  <a:gd name="T26" fmla="*/ 715 w 762"/>
                  <a:gd name="T27" fmla="*/ 369 h 548"/>
                  <a:gd name="T28" fmla="*/ 584 w 762"/>
                  <a:gd name="T29" fmla="*/ 500 h 548"/>
                  <a:gd name="T30" fmla="*/ 617 w 762"/>
                  <a:gd name="T31" fmla="*/ 194 h 548"/>
                  <a:gd name="T32" fmla="*/ 405 w 762"/>
                  <a:gd name="T33" fmla="*/ 0 h 548"/>
                  <a:gd name="T34" fmla="*/ 211 w 762"/>
                  <a:gd name="T35" fmla="*/ 124 h 548"/>
                  <a:gd name="T36" fmla="*/ 179 w 762"/>
                  <a:gd name="T37" fmla="*/ 119 h 548"/>
                  <a:gd name="T38" fmla="*/ 72 w 762"/>
                  <a:gd name="T39" fmla="*/ 226 h 548"/>
                  <a:gd name="T40" fmla="*/ 77 w 762"/>
                  <a:gd name="T41" fmla="*/ 260 h 548"/>
                  <a:gd name="T42" fmla="*/ 0 w 762"/>
                  <a:gd name="T43" fmla="*/ 393 h 548"/>
                  <a:gd name="T44" fmla="*/ 155 w 762"/>
                  <a:gd name="T45" fmla="*/ 548 h 548"/>
                  <a:gd name="T46" fmla="*/ 155 w 762"/>
                  <a:gd name="T47" fmla="*/ 548 h 548"/>
                  <a:gd name="T48" fmla="*/ 584 w 762"/>
                  <a:gd name="T49" fmla="*/ 548 h 548"/>
                  <a:gd name="T50" fmla="*/ 584 w 762"/>
                  <a:gd name="T51" fmla="*/ 548 h 548"/>
                  <a:gd name="T52" fmla="*/ 762 w 762"/>
                  <a:gd name="T53" fmla="*/ 369 h 548"/>
                  <a:gd name="T54" fmla="*/ 617 w 762"/>
                  <a:gd name="T55" fmla="*/ 194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2" h="548">
                    <a:moveTo>
                      <a:pt x="584" y="500"/>
                    </a:moveTo>
                    <a:lnTo>
                      <a:pt x="584" y="500"/>
                    </a:lnTo>
                    <a:lnTo>
                      <a:pt x="155" y="500"/>
                    </a:lnTo>
                    <a:cubicBezTo>
                      <a:pt x="96" y="500"/>
                      <a:pt x="48" y="452"/>
                      <a:pt x="48" y="393"/>
                    </a:cubicBezTo>
                    <a:cubicBezTo>
                      <a:pt x="48" y="355"/>
                      <a:pt x="68" y="320"/>
                      <a:pt x="101" y="301"/>
                    </a:cubicBezTo>
                    <a:cubicBezTo>
                      <a:pt x="134" y="282"/>
                      <a:pt x="136" y="278"/>
                      <a:pt x="123" y="245"/>
                    </a:cubicBezTo>
                    <a:cubicBezTo>
                      <a:pt x="120" y="238"/>
                      <a:pt x="119" y="231"/>
                      <a:pt x="119" y="226"/>
                    </a:cubicBezTo>
                    <a:cubicBezTo>
                      <a:pt x="119" y="193"/>
                      <a:pt x="146" y="166"/>
                      <a:pt x="179" y="166"/>
                    </a:cubicBezTo>
                    <a:cubicBezTo>
                      <a:pt x="179" y="166"/>
                      <a:pt x="194" y="165"/>
                      <a:pt x="211" y="172"/>
                    </a:cubicBezTo>
                    <a:cubicBezTo>
                      <a:pt x="238" y="183"/>
                      <a:pt x="241" y="172"/>
                      <a:pt x="254" y="144"/>
                    </a:cubicBezTo>
                    <a:cubicBezTo>
                      <a:pt x="281" y="85"/>
                      <a:pt x="341" y="47"/>
                      <a:pt x="405" y="47"/>
                    </a:cubicBezTo>
                    <a:cubicBezTo>
                      <a:pt x="491" y="47"/>
                      <a:pt x="562" y="112"/>
                      <a:pt x="570" y="198"/>
                    </a:cubicBezTo>
                    <a:cubicBezTo>
                      <a:pt x="573" y="233"/>
                      <a:pt x="573" y="233"/>
                      <a:pt x="609" y="241"/>
                    </a:cubicBezTo>
                    <a:cubicBezTo>
                      <a:pt x="670" y="252"/>
                      <a:pt x="715" y="307"/>
                      <a:pt x="715" y="369"/>
                    </a:cubicBezTo>
                    <a:cubicBezTo>
                      <a:pt x="715" y="441"/>
                      <a:pt x="656" y="500"/>
                      <a:pt x="584" y="500"/>
                    </a:cubicBezTo>
                    <a:close/>
                    <a:moveTo>
                      <a:pt x="617" y="194"/>
                    </a:moveTo>
                    <a:cubicBezTo>
                      <a:pt x="607" y="85"/>
                      <a:pt x="516" y="0"/>
                      <a:pt x="405" y="0"/>
                    </a:cubicBezTo>
                    <a:cubicBezTo>
                      <a:pt x="319" y="0"/>
                      <a:pt x="245" y="51"/>
                      <a:pt x="211" y="124"/>
                    </a:cubicBezTo>
                    <a:cubicBezTo>
                      <a:pt x="201" y="121"/>
                      <a:pt x="190" y="119"/>
                      <a:pt x="179" y="119"/>
                    </a:cubicBezTo>
                    <a:cubicBezTo>
                      <a:pt x="120" y="119"/>
                      <a:pt x="72" y="167"/>
                      <a:pt x="72" y="226"/>
                    </a:cubicBezTo>
                    <a:cubicBezTo>
                      <a:pt x="72" y="238"/>
                      <a:pt x="74" y="249"/>
                      <a:pt x="77" y="260"/>
                    </a:cubicBezTo>
                    <a:cubicBezTo>
                      <a:pt x="31" y="287"/>
                      <a:pt x="0" y="336"/>
                      <a:pt x="0" y="393"/>
                    </a:cubicBezTo>
                    <a:cubicBezTo>
                      <a:pt x="0" y="479"/>
                      <a:pt x="70" y="548"/>
                      <a:pt x="155" y="548"/>
                    </a:cubicBezTo>
                    <a:lnTo>
                      <a:pt x="155" y="548"/>
                    </a:lnTo>
                    <a:lnTo>
                      <a:pt x="584" y="548"/>
                    </a:lnTo>
                    <a:lnTo>
                      <a:pt x="584" y="548"/>
                    </a:lnTo>
                    <a:cubicBezTo>
                      <a:pt x="682" y="548"/>
                      <a:pt x="762" y="468"/>
                      <a:pt x="762" y="369"/>
                    </a:cubicBezTo>
                    <a:cubicBezTo>
                      <a:pt x="762" y="282"/>
                      <a:pt x="700" y="210"/>
                      <a:pt x="617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3235296" y="1354667"/>
              <a:ext cx="1879599" cy="1656664"/>
              <a:chOff x="2458222" y="1428750"/>
              <a:chExt cx="1409699" cy="1242498"/>
            </a:xfrm>
          </p:grpSpPr>
          <p:sp>
            <p:nvSpPr>
              <p:cNvPr id="161" name="Freeform 10"/>
              <p:cNvSpPr/>
              <p:nvPr/>
            </p:nvSpPr>
            <p:spPr bwMode="auto">
              <a:xfrm>
                <a:off x="2458222" y="1428750"/>
                <a:ext cx="1409699" cy="1242498"/>
              </a:xfrm>
              <a:custGeom>
                <a:avLst/>
                <a:gdLst>
                  <a:gd name="T0" fmla="*/ 0 w 3240"/>
                  <a:gd name="T1" fmla="*/ 0 h 2850"/>
                  <a:gd name="T2" fmla="*/ 3240 w 3240"/>
                  <a:gd name="T3" fmla="*/ 0 h 2850"/>
                  <a:gd name="T4" fmla="*/ 3240 w 3240"/>
                  <a:gd name="T5" fmla="*/ 2421 h 2850"/>
                  <a:gd name="T6" fmla="*/ 1937 w 3240"/>
                  <a:gd name="T7" fmla="*/ 2421 h 2850"/>
                  <a:gd name="T8" fmla="*/ 1779 w 3240"/>
                  <a:gd name="T9" fmla="*/ 2635 h 2850"/>
                  <a:gd name="T10" fmla="*/ 1620 w 3240"/>
                  <a:gd name="T11" fmla="*/ 2850 h 2850"/>
                  <a:gd name="T12" fmla="*/ 1461 w 3240"/>
                  <a:gd name="T13" fmla="*/ 2635 h 2850"/>
                  <a:gd name="T14" fmla="*/ 1303 w 3240"/>
                  <a:gd name="T15" fmla="*/ 2421 h 2850"/>
                  <a:gd name="T16" fmla="*/ 0 w 3240"/>
                  <a:gd name="T17" fmla="*/ 2421 h 2850"/>
                  <a:gd name="T18" fmla="*/ 0 w 3240"/>
                  <a:gd name="T19" fmla="*/ 0 h 2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0" h="2850">
                    <a:moveTo>
                      <a:pt x="0" y="0"/>
                    </a:moveTo>
                    <a:lnTo>
                      <a:pt x="3240" y="0"/>
                    </a:lnTo>
                    <a:lnTo>
                      <a:pt x="3240" y="2421"/>
                    </a:lnTo>
                    <a:lnTo>
                      <a:pt x="1937" y="2421"/>
                    </a:lnTo>
                    <a:lnTo>
                      <a:pt x="1779" y="2635"/>
                    </a:lnTo>
                    <a:lnTo>
                      <a:pt x="1620" y="2850"/>
                    </a:lnTo>
                    <a:lnTo>
                      <a:pt x="1461" y="2635"/>
                    </a:lnTo>
                    <a:lnTo>
                      <a:pt x="1303" y="2421"/>
                    </a:lnTo>
                    <a:lnTo>
                      <a:pt x="0" y="2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162" name="Freeform 12"/>
              <p:cNvSpPr>
                <a:spLocks noEditPoints="1"/>
              </p:cNvSpPr>
              <p:nvPr/>
            </p:nvSpPr>
            <p:spPr bwMode="auto">
              <a:xfrm>
                <a:off x="2997983" y="1724383"/>
                <a:ext cx="385049" cy="385049"/>
              </a:xfrm>
              <a:custGeom>
                <a:avLst/>
                <a:gdLst>
                  <a:gd name="T0" fmla="*/ 524 w 762"/>
                  <a:gd name="T1" fmla="*/ 427 h 760"/>
                  <a:gd name="T2" fmla="*/ 428 w 762"/>
                  <a:gd name="T3" fmla="*/ 400 h 760"/>
                  <a:gd name="T4" fmla="*/ 420 w 762"/>
                  <a:gd name="T5" fmla="*/ 409 h 760"/>
                  <a:gd name="T6" fmla="*/ 393 w 762"/>
                  <a:gd name="T7" fmla="*/ 435 h 760"/>
                  <a:gd name="T8" fmla="*/ 348 w 762"/>
                  <a:gd name="T9" fmla="*/ 481 h 760"/>
                  <a:gd name="T10" fmla="*/ 334 w 762"/>
                  <a:gd name="T11" fmla="*/ 514 h 760"/>
                  <a:gd name="T12" fmla="*/ 334 w 762"/>
                  <a:gd name="T13" fmla="*/ 570 h 760"/>
                  <a:gd name="T14" fmla="*/ 286 w 762"/>
                  <a:gd name="T15" fmla="*/ 570 h 760"/>
                  <a:gd name="T16" fmla="*/ 238 w 762"/>
                  <a:gd name="T17" fmla="*/ 618 h 760"/>
                  <a:gd name="T18" fmla="*/ 238 w 762"/>
                  <a:gd name="T19" fmla="*/ 665 h 760"/>
                  <a:gd name="T20" fmla="*/ 183 w 762"/>
                  <a:gd name="T21" fmla="*/ 665 h 760"/>
                  <a:gd name="T22" fmla="*/ 149 w 762"/>
                  <a:gd name="T23" fmla="*/ 679 h 760"/>
                  <a:gd name="T24" fmla="*/ 115 w 762"/>
                  <a:gd name="T25" fmla="*/ 713 h 760"/>
                  <a:gd name="T26" fmla="*/ 48 w 762"/>
                  <a:gd name="T27" fmla="*/ 713 h 760"/>
                  <a:gd name="T28" fmla="*/ 48 w 762"/>
                  <a:gd name="T29" fmla="*/ 645 h 760"/>
                  <a:gd name="T30" fmla="*/ 326 w 762"/>
                  <a:gd name="T31" fmla="*/ 368 h 760"/>
                  <a:gd name="T32" fmla="*/ 326 w 762"/>
                  <a:gd name="T33" fmla="*/ 368 h 760"/>
                  <a:gd name="T34" fmla="*/ 361 w 762"/>
                  <a:gd name="T35" fmla="*/ 333 h 760"/>
                  <a:gd name="T36" fmla="*/ 334 w 762"/>
                  <a:gd name="T37" fmla="*/ 237 h 760"/>
                  <a:gd name="T38" fmla="*/ 524 w 762"/>
                  <a:gd name="T39" fmla="*/ 47 h 760"/>
                  <a:gd name="T40" fmla="*/ 715 w 762"/>
                  <a:gd name="T41" fmla="*/ 237 h 760"/>
                  <a:gd name="T42" fmla="*/ 524 w 762"/>
                  <a:gd name="T43" fmla="*/ 427 h 760"/>
                  <a:gd name="T44" fmla="*/ 591 w 762"/>
                  <a:gd name="T45" fmla="*/ 261 h 760"/>
                  <a:gd name="T46" fmla="*/ 500 w 762"/>
                  <a:gd name="T47" fmla="*/ 171 h 760"/>
                  <a:gd name="T48" fmla="*/ 552 w 762"/>
                  <a:gd name="T49" fmla="*/ 118 h 760"/>
                  <a:gd name="T50" fmla="*/ 642 w 762"/>
                  <a:gd name="T51" fmla="*/ 209 h 760"/>
                  <a:gd name="T52" fmla="*/ 591 w 762"/>
                  <a:gd name="T53" fmla="*/ 261 h 760"/>
                  <a:gd name="T54" fmla="*/ 662 w 762"/>
                  <a:gd name="T55" fmla="*/ 195 h 760"/>
                  <a:gd name="T56" fmla="*/ 565 w 762"/>
                  <a:gd name="T57" fmla="*/ 99 h 760"/>
                  <a:gd name="T58" fmla="*/ 545 w 762"/>
                  <a:gd name="T59" fmla="*/ 96 h 760"/>
                  <a:gd name="T60" fmla="*/ 478 w 762"/>
                  <a:gd name="T61" fmla="*/ 163 h 760"/>
                  <a:gd name="T62" fmla="*/ 476 w 762"/>
                  <a:gd name="T63" fmla="*/ 170 h 760"/>
                  <a:gd name="T64" fmla="*/ 481 w 762"/>
                  <a:gd name="T65" fmla="*/ 184 h 760"/>
                  <a:gd name="T66" fmla="*/ 577 w 762"/>
                  <a:gd name="T67" fmla="*/ 280 h 760"/>
                  <a:gd name="T68" fmla="*/ 598 w 762"/>
                  <a:gd name="T69" fmla="*/ 283 h 760"/>
                  <a:gd name="T70" fmla="*/ 665 w 762"/>
                  <a:gd name="T71" fmla="*/ 216 h 760"/>
                  <a:gd name="T72" fmla="*/ 666 w 762"/>
                  <a:gd name="T73" fmla="*/ 208 h 760"/>
                  <a:gd name="T74" fmla="*/ 662 w 762"/>
                  <a:gd name="T75" fmla="*/ 195 h 760"/>
                  <a:gd name="T76" fmla="*/ 524 w 762"/>
                  <a:gd name="T77" fmla="*/ 0 h 760"/>
                  <a:gd name="T78" fmla="*/ 286 w 762"/>
                  <a:gd name="T79" fmla="*/ 237 h 760"/>
                  <a:gd name="T80" fmla="*/ 303 w 762"/>
                  <a:gd name="T81" fmla="*/ 323 h 760"/>
                  <a:gd name="T82" fmla="*/ 14 w 762"/>
                  <a:gd name="T83" fmla="*/ 612 h 760"/>
                  <a:gd name="T84" fmla="*/ 0 w 762"/>
                  <a:gd name="T85" fmla="*/ 641 h 760"/>
                  <a:gd name="T86" fmla="*/ 0 w 762"/>
                  <a:gd name="T87" fmla="*/ 713 h 760"/>
                  <a:gd name="T88" fmla="*/ 48 w 762"/>
                  <a:gd name="T89" fmla="*/ 760 h 760"/>
                  <a:gd name="T90" fmla="*/ 119 w 762"/>
                  <a:gd name="T91" fmla="*/ 760 h 760"/>
                  <a:gd name="T92" fmla="*/ 148 w 762"/>
                  <a:gd name="T93" fmla="*/ 747 h 760"/>
                  <a:gd name="T94" fmla="*/ 183 w 762"/>
                  <a:gd name="T95" fmla="*/ 713 h 760"/>
                  <a:gd name="T96" fmla="*/ 238 w 762"/>
                  <a:gd name="T97" fmla="*/ 713 h 760"/>
                  <a:gd name="T98" fmla="*/ 286 w 762"/>
                  <a:gd name="T99" fmla="*/ 665 h 760"/>
                  <a:gd name="T100" fmla="*/ 286 w 762"/>
                  <a:gd name="T101" fmla="*/ 618 h 760"/>
                  <a:gd name="T102" fmla="*/ 334 w 762"/>
                  <a:gd name="T103" fmla="*/ 618 h 760"/>
                  <a:gd name="T104" fmla="*/ 382 w 762"/>
                  <a:gd name="T105" fmla="*/ 570 h 760"/>
                  <a:gd name="T106" fmla="*/ 382 w 762"/>
                  <a:gd name="T107" fmla="*/ 514 h 760"/>
                  <a:gd name="T108" fmla="*/ 438 w 762"/>
                  <a:gd name="T109" fmla="*/ 458 h 760"/>
                  <a:gd name="T110" fmla="*/ 524 w 762"/>
                  <a:gd name="T111" fmla="*/ 475 h 760"/>
                  <a:gd name="T112" fmla="*/ 762 w 762"/>
                  <a:gd name="T113" fmla="*/ 237 h 760"/>
                  <a:gd name="T114" fmla="*/ 524 w 762"/>
                  <a:gd name="T115" fmla="*/ 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2" h="760">
                    <a:moveTo>
                      <a:pt x="524" y="427"/>
                    </a:moveTo>
                    <a:cubicBezTo>
                      <a:pt x="489" y="427"/>
                      <a:pt x="456" y="417"/>
                      <a:pt x="428" y="400"/>
                    </a:cubicBezTo>
                    <a:lnTo>
                      <a:pt x="420" y="409"/>
                    </a:lnTo>
                    <a:lnTo>
                      <a:pt x="393" y="435"/>
                    </a:lnTo>
                    <a:lnTo>
                      <a:pt x="348" y="481"/>
                    </a:lnTo>
                    <a:cubicBezTo>
                      <a:pt x="339" y="489"/>
                      <a:pt x="334" y="502"/>
                      <a:pt x="334" y="514"/>
                    </a:cubicBezTo>
                    <a:lnTo>
                      <a:pt x="334" y="570"/>
                    </a:lnTo>
                    <a:lnTo>
                      <a:pt x="286" y="570"/>
                    </a:lnTo>
                    <a:cubicBezTo>
                      <a:pt x="260" y="570"/>
                      <a:pt x="238" y="591"/>
                      <a:pt x="238" y="618"/>
                    </a:cubicBezTo>
                    <a:lnTo>
                      <a:pt x="238" y="665"/>
                    </a:lnTo>
                    <a:lnTo>
                      <a:pt x="183" y="665"/>
                    </a:lnTo>
                    <a:cubicBezTo>
                      <a:pt x="170" y="665"/>
                      <a:pt x="158" y="670"/>
                      <a:pt x="149" y="679"/>
                    </a:cubicBezTo>
                    <a:lnTo>
                      <a:pt x="115" y="713"/>
                    </a:lnTo>
                    <a:lnTo>
                      <a:pt x="48" y="713"/>
                    </a:lnTo>
                    <a:lnTo>
                      <a:pt x="48" y="645"/>
                    </a:lnTo>
                    <a:lnTo>
                      <a:pt x="326" y="368"/>
                    </a:lnTo>
                    <a:cubicBezTo>
                      <a:pt x="326" y="368"/>
                      <a:pt x="326" y="368"/>
                      <a:pt x="326" y="368"/>
                    </a:cubicBezTo>
                    <a:lnTo>
                      <a:pt x="361" y="333"/>
                    </a:lnTo>
                    <a:cubicBezTo>
                      <a:pt x="344" y="305"/>
                      <a:pt x="334" y="272"/>
                      <a:pt x="334" y="237"/>
                    </a:cubicBezTo>
                    <a:cubicBezTo>
                      <a:pt x="334" y="132"/>
                      <a:pt x="419" y="47"/>
                      <a:pt x="524" y="47"/>
                    </a:cubicBezTo>
                    <a:cubicBezTo>
                      <a:pt x="630" y="47"/>
                      <a:pt x="715" y="132"/>
                      <a:pt x="715" y="237"/>
                    </a:cubicBezTo>
                    <a:cubicBezTo>
                      <a:pt x="715" y="342"/>
                      <a:pt x="630" y="427"/>
                      <a:pt x="524" y="427"/>
                    </a:cubicBezTo>
                    <a:close/>
                    <a:moveTo>
                      <a:pt x="591" y="261"/>
                    </a:moveTo>
                    <a:cubicBezTo>
                      <a:pt x="555" y="236"/>
                      <a:pt x="525" y="205"/>
                      <a:pt x="500" y="171"/>
                    </a:cubicBezTo>
                    <a:cubicBezTo>
                      <a:pt x="509" y="144"/>
                      <a:pt x="526" y="127"/>
                      <a:pt x="552" y="118"/>
                    </a:cubicBezTo>
                    <a:cubicBezTo>
                      <a:pt x="587" y="143"/>
                      <a:pt x="618" y="174"/>
                      <a:pt x="642" y="209"/>
                    </a:cubicBezTo>
                    <a:cubicBezTo>
                      <a:pt x="633" y="234"/>
                      <a:pt x="616" y="251"/>
                      <a:pt x="591" y="261"/>
                    </a:cubicBezTo>
                    <a:close/>
                    <a:moveTo>
                      <a:pt x="662" y="195"/>
                    </a:moveTo>
                    <a:cubicBezTo>
                      <a:pt x="635" y="158"/>
                      <a:pt x="603" y="126"/>
                      <a:pt x="565" y="99"/>
                    </a:cubicBezTo>
                    <a:cubicBezTo>
                      <a:pt x="560" y="95"/>
                      <a:pt x="552" y="93"/>
                      <a:pt x="545" y="96"/>
                    </a:cubicBezTo>
                    <a:cubicBezTo>
                      <a:pt x="512" y="107"/>
                      <a:pt x="489" y="130"/>
                      <a:pt x="478" y="163"/>
                    </a:cubicBezTo>
                    <a:cubicBezTo>
                      <a:pt x="477" y="165"/>
                      <a:pt x="476" y="168"/>
                      <a:pt x="476" y="170"/>
                    </a:cubicBezTo>
                    <a:cubicBezTo>
                      <a:pt x="476" y="175"/>
                      <a:pt x="478" y="180"/>
                      <a:pt x="481" y="184"/>
                    </a:cubicBezTo>
                    <a:cubicBezTo>
                      <a:pt x="507" y="221"/>
                      <a:pt x="540" y="254"/>
                      <a:pt x="577" y="280"/>
                    </a:cubicBezTo>
                    <a:cubicBezTo>
                      <a:pt x="583" y="284"/>
                      <a:pt x="591" y="286"/>
                      <a:pt x="598" y="283"/>
                    </a:cubicBezTo>
                    <a:cubicBezTo>
                      <a:pt x="631" y="271"/>
                      <a:pt x="653" y="249"/>
                      <a:pt x="665" y="216"/>
                    </a:cubicBezTo>
                    <a:cubicBezTo>
                      <a:pt x="666" y="214"/>
                      <a:pt x="666" y="211"/>
                      <a:pt x="666" y="208"/>
                    </a:cubicBezTo>
                    <a:cubicBezTo>
                      <a:pt x="666" y="204"/>
                      <a:pt x="665" y="199"/>
                      <a:pt x="662" y="195"/>
                    </a:cubicBezTo>
                    <a:close/>
                    <a:moveTo>
                      <a:pt x="524" y="0"/>
                    </a:moveTo>
                    <a:cubicBezTo>
                      <a:pt x="393" y="0"/>
                      <a:pt x="286" y="106"/>
                      <a:pt x="286" y="237"/>
                    </a:cubicBezTo>
                    <a:cubicBezTo>
                      <a:pt x="286" y="268"/>
                      <a:pt x="292" y="297"/>
                      <a:pt x="303" y="323"/>
                    </a:cubicBezTo>
                    <a:lnTo>
                      <a:pt x="14" y="612"/>
                    </a:lnTo>
                    <a:cubicBezTo>
                      <a:pt x="5" y="621"/>
                      <a:pt x="0" y="628"/>
                      <a:pt x="0" y="641"/>
                    </a:cubicBezTo>
                    <a:lnTo>
                      <a:pt x="0" y="713"/>
                    </a:lnTo>
                    <a:cubicBezTo>
                      <a:pt x="0" y="738"/>
                      <a:pt x="22" y="760"/>
                      <a:pt x="48" y="760"/>
                    </a:cubicBezTo>
                    <a:lnTo>
                      <a:pt x="119" y="760"/>
                    </a:lnTo>
                    <a:cubicBezTo>
                      <a:pt x="132" y="760"/>
                      <a:pt x="140" y="755"/>
                      <a:pt x="148" y="747"/>
                    </a:cubicBezTo>
                    <a:lnTo>
                      <a:pt x="183" y="713"/>
                    </a:lnTo>
                    <a:lnTo>
                      <a:pt x="238" y="713"/>
                    </a:lnTo>
                    <a:cubicBezTo>
                      <a:pt x="265" y="713"/>
                      <a:pt x="286" y="691"/>
                      <a:pt x="286" y="665"/>
                    </a:cubicBezTo>
                    <a:lnTo>
                      <a:pt x="286" y="618"/>
                    </a:lnTo>
                    <a:lnTo>
                      <a:pt x="334" y="618"/>
                    </a:lnTo>
                    <a:cubicBezTo>
                      <a:pt x="360" y="618"/>
                      <a:pt x="382" y="596"/>
                      <a:pt x="382" y="570"/>
                    </a:cubicBezTo>
                    <a:lnTo>
                      <a:pt x="382" y="514"/>
                    </a:lnTo>
                    <a:lnTo>
                      <a:pt x="438" y="458"/>
                    </a:lnTo>
                    <a:cubicBezTo>
                      <a:pt x="465" y="469"/>
                      <a:pt x="493" y="475"/>
                      <a:pt x="524" y="475"/>
                    </a:cubicBezTo>
                    <a:cubicBezTo>
                      <a:pt x="656" y="475"/>
                      <a:pt x="762" y="368"/>
                      <a:pt x="762" y="237"/>
                    </a:cubicBezTo>
                    <a:cubicBezTo>
                      <a:pt x="762" y="106"/>
                      <a:pt x="656" y="0"/>
                      <a:pt x="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</p:grpSp>
        <p:grpSp>
          <p:nvGrpSpPr>
            <p:cNvPr id="163" name="Group 3"/>
            <p:cNvGrpSpPr/>
            <p:nvPr/>
          </p:nvGrpSpPr>
          <p:grpSpPr>
            <a:xfrm>
              <a:off x="5114895" y="1354667"/>
              <a:ext cx="1877553" cy="1656664"/>
              <a:chOff x="3867921" y="1428750"/>
              <a:chExt cx="1408165" cy="1242498"/>
            </a:xfrm>
          </p:grpSpPr>
          <p:sp>
            <p:nvSpPr>
              <p:cNvPr id="164" name="Freeform 13"/>
              <p:cNvSpPr/>
              <p:nvPr/>
            </p:nvSpPr>
            <p:spPr bwMode="auto">
              <a:xfrm>
                <a:off x="3867921" y="1428750"/>
                <a:ext cx="1408165" cy="1242498"/>
              </a:xfrm>
              <a:custGeom>
                <a:avLst/>
                <a:gdLst>
                  <a:gd name="T0" fmla="*/ 0 w 3241"/>
                  <a:gd name="T1" fmla="*/ 0 h 2850"/>
                  <a:gd name="T2" fmla="*/ 3241 w 3241"/>
                  <a:gd name="T3" fmla="*/ 0 h 2850"/>
                  <a:gd name="T4" fmla="*/ 3241 w 3241"/>
                  <a:gd name="T5" fmla="*/ 2421 h 2850"/>
                  <a:gd name="T6" fmla="*/ 1938 w 3241"/>
                  <a:gd name="T7" fmla="*/ 2421 h 2850"/>
                  <a:gd name="T8" fmla="*/ 1779 w 3241"/>
                  <a:gd name="T9" fmla="*/ 2635 h 2850"/>
                  <a:gd name="T10" fmla="*/ 1621 w 3241"/>
                  <a:gd name="T11" fmla="*/ 2850 h 2850"/>
                  <a:gd name="T12" fmla="*/ 1462 w 3241"/>
                  <a:gd name="T13" fmla="*/ 2635 h 2850"/>
                  <a:gd name="T14" fmla="*/ 1303 w 3241"/>
                  <a:gd name="T15" fmla="*/ 2421 h 2850"/>
                  <a:gd name="T16" fmla="*/ 0 w 3241"/>
                  <a:gd name="T17" fmla="*/ 2421 h 2850"/>
                  <a:gd name="T18" fmla="*/ 0 w 3241"/>
                  <a:gd name="T19" fmla="*/ 0 h 2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1" h="2850">
                    <a:moveTo>
                      <a:pt x="0" y="0"/>
                    </a:moveTo>
                    <a:lnTo>
                      <a:pt x="3241" y="0"/>
                    </a:lnTo>
                    <a:lnTo>
                      <a:pt x="3241" y="2421"/>
                    </a:lnTo>
                    <a:lnTo>
                      <a:pt x="1938" y="2421"/>
                    </a:lnTo>
                    <a:lnTo>
                      <a:pt x="1779" y="2635"/>
                    </a:lnTo>
                    <a:lnTo>
                      <a:pt x="1621" y="2850"/>
                    </a:lnTo>
                    <a:lnTo>
                      <a:pt x="1462" y="2635"/>
                    </a:lnTo>
                    <a:lnTo>
                      <a:pt x="1303" y="2421"/>
                    </a:lnTo>
                    <a:lnTo>
                      <a:pt x="0" y="2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165" name="Freeform 13"/>
              <p:cNvSpPr>
                <a:spLocks noEditPoints="1"/>
              </p:cNvSpPr>
              <p:nvPr/>
            </p:nvSpPr>
            <p:spPr bwMode="auto">
              <a:xfrm>
                <a:off x="4435117" y="1723269"/>
                <a:ext cx="262634" cy="387274"/>
              </a:xfrm>
              <a:custGeom>
                <a:avLst/>
                <a:gdLst>
                  <a:gd name="T0" fmla="*/ 372 w 523"/>
                  <a:gd name="T1" fmla="*/ 500 h 762"/>
                  <a:gd name="T2" fmla="*/ 151 w 523"/>
                  <a:gd name="T3" fmla="*/ 500 h 762"/>
                  <a:gd name="T4" fmla="*/ 110 w 523"/>
                  <a:gd name="T5" fmla="*/ 424 h 762"/>
                  <a:gd name="T6" fmla="*/ 47 w 523"/>
                  <a:gd name="T7" fmla="*/ 262 h 762"/>
                  <a:gd name="T8" fmla="*/ 261 w 523"/>
                  <a:gd name="T9" fmla="*/ 47 h 762"/>
                  <a:gd name="T10" fmla="*/ 475 w 523"/>
                  <a:gd name="T11" fmla="*/ 262 h 762"/>
                  <a:gd name="T12" fmla="*/ 412 w 523"/>
                  <a:gd name="T13" fmla="*/ 424 h 762"/>
                  <a:gd name="T14" fmla="*/ 372 w 523"/>
                  <a:gd name="T15" fmla="*/ 500 h 762"/>
                  <a:gd name="T16" fmla="*/ 261 w 523"/>
                  <a:gd name="T17" fmla="*/ 119 h 762"/>
                  <a:gd name="T18" fmla="*/ 118 w 523"/>
                  <a:gd name="T19" fmla="*/ 263 h 762"/>
                  <a:gd name="T20" fmla="*/ 130 w 523"/>
                  <a:gd name="T21" fmla="*/ 274 h 762"/>
                  <a:gd name="T22" fmla="*/ 142 w 523"/>
                  <a:gd name="T23" fmla="*/ 263 h 762"/>
                  <a:gd name="T24" fmla="*/ 261 w 523"/>
                  <a:gd name="T25" fmla="*/ 144 h 762"/>
                  <a:gd name="T26" fmla="*/ 273 w 523"/>
                  <a:gd name="T27" fmla="*/ 132 h 762"/>
                  <a:gd name="T28" fmla="*/ 261 w 523"/>
                  <a:gd name="T29" fmla="*/ 119 h 762"/>
                  <a:gd name="T30" fmla="*/ 261 w 523"/>
                  <a:gd name="T31" fmla="*/ 715 h 762"/>
                  <a:gd name="T32" fmla="*/ 214 w 523"/>
                  <a:gd name="T33" fmla="*/ 685 h 762"/>
                  <a:gd name="T34" fmla="*/ 315 w 523"/>
                  <a:gd name="T35" fmla="*/ 672 h 762"/>
                  <a:gd name="T36" fmla="*/ 261 w 523"/>
                  <a:gd name="T37" fmla="*/ 715 h 762"/>
                  <a:gd name="T38" fmla="*/ 184 w 523"/>
                  <a:gd name="T39" fmla="*/ 593 h 762"/>
                  <a:gd name="T40" fmla="*/ 169 w 523"/>
                  <a:gd name="T41" fmla="*/ 548 h 762"/>
                  <a:gd name="T42" fmla="*/ 354 w 523"/>
                  <a:gd name="T43" fmla="*/ 548 h 762"/>
                  <a:gd name="T44" fmla="*/ 345 w 523"/>
                  <a:gd name="T45" fmla="*/ 573 h 762"/>
                  <a:gd name="T46" fmla="*/ 184 w 523"/>
                  <a:gd name="T47" fmla="*/ 593 h 762"/>
                  <a:gd name="T48" fmla="*/ 323 w 523"/>
                  <a:gd name="T49" fmla="*/ 647 h 762"/>
                  <a:gd name="T50" fmla="*/ 205 w 523"/>
                  <a:gd name="T51" fmla="*/ 662 h 762"/>
                  <a:gd name="T52" fmla="*/ 191 w 523"/>
                  <a:gd name="T53" fmla="*/ 617 h 762"/>
                  <a:gd name="T54" fmla="*/ 191 w 523"/>
                  <a:gd name="T55" fmla="*/ 616 h 762"/>
                  <a:gd name="T56" fmla="*/ 337 w 523"/>
                  <a:gd name="T57" fmla="*/ 598 h 762"/>
                  <a:gd name="T58" fmla="*/ 331 w 523"/>
                  <a:gd name="T59" fmla="*/ 619 h 762"/>
                  <a:gd name="T60" fmla="*/ 323 w 523"/>
                  <a:gd name="T61" fmla="*/ 647 h 762"/>
                  <a:gd name="T62" fmla="*/ 261 w 523"/>
                  <a:gd name="T63" fmla="*/ 0 h 762"/>
                  <a:gd name="T64" fmla="*/ 0 w 523"/>
                  <a:gd name="T65" fmla="*/ 262 h 762"/>
                  <a:gd name="T66" fmla="*/ 119 w 523"/>
                  <a:gd name="T67" fmla="*/ 549 h 762"/>
                  <a:gd name="T68" fmla="*/ 261 w 523"/>
                  <a:gd name="T69" fmla="*/ 762 h 762"/>
                  <a:gd name="T70" fmla="*/ 403 w 523"/>
                  <a:gd name="T71" fmla="*/ 550 h 762"/>
                  <a:gd name="T72" fmla="*/ 523 w 523"/>
                  <a:gd name="T73" fmla="*/ 262 h 762"/>
                  <a:gd name="T74" fmla="*/ 261 w 523"/>
                  <a:gd name="T75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23" h="762">
                    <a:moveTo>
                      <a:pt x="372" y="500"/>
                    </a:moveTo>
                    <a:lnTo>
                      <a:pt x="151" y="500"/>
                    </a:lnTo>
                    <a:cubicBezTo>
                      <a:pt x="139" y="474"/>
                      <a:pt x="124" y="449"/>
                      <a:pt x="110" y="424"/>
                    </a:cubicBezTo>
                    <a:cubicBezTo>
                      <a:pt x="79" y="368"/>
                      <a:pt x="47" y="310"/>
                      <a:pt x="47" y="262"/>
                    </a:cubicBezTo>
                    <a:cubicBezTo>
                      <a:pt x="47" y="144"/>
                      <a:pt x="143" y="47"/>
                      <a:pt x="261" y="47"/>
                    </a:cubicBezTo>
                    <a:cubicBezTo>
                      <a:pt x="379" y="47"/>
                      <a:pt x="475" y="144"/>
                      <a:pt x="475" y="262"/>
                    </a:cubicBezTo>
                    <a:cubicBezTo>
                      <a:pt x="475" y="310"/>
                      <a:pt x="443" y="368"/>
                      <a:pt x="412" y="424"/>
                    </a:cubicBezTo>
                    <a:cubicBezTo>
                      <a:pt x="398" y="449"/>
                      <a:pt x="384" y="474"/>
                      <a:pt x="372" y="500"/>
                    </a:cubicBezTo>
                    <a:close/>
                    <a:moveTo>
                      <a:pt x="261" y="119"/>
                    </a:moveTo>
                    <a:cubicBezTo>
                      <a:pt x="182" y="119"/>
                      <a:pt x="118" y="184"/>
                      <a:pt x="118" y="263"/>
                    </a:cubicBezTo>
                    <a:cubicBezTo>
                      <a:pt x="118" y="269"/>
                      <a:pt x="124" y="274"/>
                      <a:pt x="130" y="274"/>
                    </a:cubicBezTo>
                    <a:cubicBezTo>
                      <a:pt x="137" y="274"/>
                      <a:pt x="142" y="269"/>
                      <a:pt x="142" y="263"/>
                    </a:cubicBezTo>
                    <a:cubicBezTo>
                      <a:pt x="142" y="197"/>
                      <a:pt x="196" y="144"/>
                      <a:pt x="261" y="144"/>
                    </a:cubicBezTo>
                    <a:cubicBezTo>
                      <a:pt x="268" y="144"/>
                      <a:pt x="273" y="138"/>
                      <a:pt x="273" y="132"/>
                    </a:cubicBezTo>
                    <a:cubicBezTo>
                      <a:pt x="273" y="125"/>
                      <a:pt x="268" y="119"/>
                      <a:pt x="261" y="119"/>
                    </a:cubicBezTo>
                    <a:close/>
                    <a:moveTo>
                      <a:pt x="261" y="715"/>
                    </a:moveTo>
                    <a:cubicBezTo>
                      <a:pt x="237" y="715"/>
                      <a:pt x="226" y="712"/>
                      <a:pt x="214" y="685"/>
                    </a:cubicBezTo>
                    <a:lnTo>
                      <a:pt x="315" y="672"/>
                    </a:lnTo>
                    <a:cubicBezTo>
                      <a:pt x="300" y="711"/>
                      <a:pt x="289" y="715"/>
                      <a:pt x="261" y="715"/>
                    </a:cubicBezTo>
                    <a:close/>
                    <a:moveTo>
                      <a:pt x="184" y="593"/>
                    </a:moveTo>
                    <a:cubicBezTo>
                      <a:pt x="179" y="579"/>
                      <a:pt x="174" y="564"/>
                      <a:pt x="169" y="548"/>
                    </a:cubicBezTo>
                    <a:lnTo>
                      <a:pt x="354" y="548"/>
                    </a:lnTo>
                    <a:cubicBezTo>
                      <a:pt x="351" y="556"/>
                      <a:pt x="348" y="565"/>
                      <a:pt x="345" y="573"/>
                    </a:cubicBezTo>
                    <a:cubicBezTo>
                      <a:pt x="345" y="573"/>
                      <a:pt x="184" y="593"/>
                      <a:pt x="184" y="593"/>
                    </a:cubicBezTo>
                    <a:close/>
                    <a:moveTo>
                      <a:pt x="323" y="647"/>
                    </a:moveTo>
                    <a:lnTo>
                      <a:pt x="205" y="662"/>
                    </a:lnTo>
                    <a:cubicBezTo>
                      <a:pt x="201" y="650"/>
                      <a:pt x="196" y="636"/>
                      <a:pt x="191" y="617"/>
                    </a:cubicBezTo>
                    <a:cubicBezTo>
                      <a:pt x="191" y="617"/>
                      <a:pt x="191" y="616"/>
                      <a:pt x="191" y="616"/>
                    </a:cubicBezTo>
                    <a:lnTo>
                      <a:pt x="337" y="598"/>
                    </a:lnTo>
                    <a:cubicBezTo>
                      <a:pt x="335" y="605"/>
                      <a:pt x="333" y="612"/>
                      <a:pt x="331" y="619"/>
                    </a:cubicBezTo>
                    <a:cubicBezTo>
                      <a:pt x="328" y="629"/>
                      <a:pt x="325" y="639"/>
                      <a:pt x="323" y="647"/>
                    </a:cubicBezTo>
                    <a:close/>
                    <a:moveTo>
                      <a:pt x="261" y="0"/>
                    </a:moveTo>
                    <a:cubicBezTo>
                      <a:pt x="117" y="0"/>
                      <a:pt x="0" y="117"/>
                      <a:pt x="0" y="262"/>
                    </a:cubicBezTo>
                    <a:cubicBezTo>
                      <a:pt x="0" y="358"/>
                      <a:pt x="87" y="460"/>
                      <a:pt x="119" y="549"/>
                    </a:cubicBezTo>
                    <a:cubicBezTo>
                      <a:pt x="167" y="682"/>
                      <a:pt x="162" y="762"/>
                      <a:pt x="261" y="762"/>
                    </a:cubicBezTo>
                    <a:cubicBezTo>
                      <a:pt x="362" y="762"/>
                      <a:pt x="355" y="683"/>
                      <a:pt x="403" y="550"/>
                    </a:cubicBezTo>
                    <a:cubicBezTo>
                      <a:pt x="435" y="460"/>
                      <a:pt x="523" y="357"/>
                      <a:pt x="523" y="262"/>
                    </a:cubicBezTo>
                    <a:cubicBezTo>
                      <a:pt x="523" y="117"/>
                      <a:pt x="406" y="0"/>
                      <a:pt x="2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</p:grpSp>
        <p:grpSp>
          <p:nvGrpSpPr>
            <p:cNvPr id="166" name="Group 5"/>
            <p:cNvGrpSpPr/>
            <p:nvPr/>
          </p:nvGrpSpPr>
          <p:grpSpPr>
            <a:xfrm>
              <a:off x="6992448" y="1354667"/>
              <a:ext cx="1879599" cy="1656664"/>
              <a:chOff x="5276086" y="1428750"/>
              <a:chExt cx="1409699" cy="1242498"/>
            </a:xfrm>
          </p:grpSpPr>
          <p:sp>
            <p:nvSpPr>
              <p:cNvPr id="167" name="Freeform 16"/>
              <p:cNvSpPr/>
              <p:nvPr/>
            </p:nvSpPr>
            <p:spPr bwMode="auto">
              <a:xfrm>
                <a:off x="5276086" y="1428750"/>
                <a:ext cx="1409699" cy="1242498"/>
              </a:xfrm>
              <a:custGeom>
                <a:avLst/>
                <a:gdLst>
                  <a:gd name="T0" fmla="*/ 0 w 3241"/>
                  <a:gd name="T1" fmla="*/ 0 h 2850"/>
                  <a:gd name="T2" fmla="*/ 3241 w 3241"/>
                  <a:gd name="T3" fmla="*/ 0 h 2850"/>
                  <a:gd name="T4" fmla="*/ 3241 w 3241"/>
                  <a:gd name="T5" fmla="*/ 2421 h 2850"/>
                  <a:gd name="T6" fmla="*/ 1938 w 3241"/>
                  <a:gd name="T7" fmla="*/ 2421 h 2850"/>
                  <a:gd name="T8" fmla="*/ 1779 w 3241"/>
                  <a:gd name="T9" fmla="*/ 2635 h 2850"/>
                  <a:gd name="T10" fmla="*/ 1620 w 3241"/>
                  <a:gd name="T11" fmla="*/ 2850 h 2850"/>
                  <a:gd name="T12" fmla="*/ 1461 w 3241"/>
                  <a:gd name="T13" fmla="*/ 2635 h 2850"/>
                  <a:gd name="T14" fmla="*/ 1303 w 3241"/>
                  <a:gd name="T15" fmla="*/ 2421 h 2850"/>
                  <a:gd name="T16" fmla="*/ 0 w 3241"/>
                  <a:gd name="T17" fmla="*/ 2421 h 2850"/>
                  <a:gd name="T18" fmla="*/ 0 w 3241"/>
                  <a:gd name="T19" fmla="*/ 0 h 2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1" h="2850">
                    <a:moveTo>
                      <a:pt x="0" y="0"/>
                    </a:moveTo>
                    <a:lnTo>
                      <a:pt x="3241" y="0"/>
                    </a:lnTo>
                    <a:lnTo>
                      <a:pt x="3241" y="2421"/>
                    </a:lnTo>
                    <a:lnTo>
                      <a:pt x="1938" y="2421"/>
                    </a:lnTo>
                    <a:lnTo>
                      <a:pt x="1779" y="2635"/>
                    </a:lnTo>
                    <a:lnTo>
                      <a:pt x="1620" y="2850"/>
                    </a:lnTo>
                    <a:lnTo>
                      <a:pt x="1461" y="2635"/>
                    </a:lnTo>
                    <a:lnTo>
                      <a:pt x="1303" y="2421"/>
                    </a:lnTo>
                    <a:lnTo>
                      <a:pt x="0" y="2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168" name="Freeform 14"/>
              <p:cNvSpPr>
                <a:spLocks noEditPoints="1"/>
              </p:cNvSpPr>
              <p:nvPr/>
            </p:nvSpPr>
            <p:spPr bwMode="auto">
              <a:xfrm>
                <a:off x="5749840" y="1723271"/>
                <a:ext cx="396176" cy="387273"/>
              </a:xfrm>
              <a:custGeom>
                <a:avLst/>
                <a:gdLst>
                  <a:gd name="T0" fmla="*/ 643 w 784"/>
                  <a:gd name="T1" fmla="*/ 322 h 764"/>
                  <a:gd name="T2" fmla="*/ 583 w 784"/>
                  <a:gd name="T3" fmla="*/ 180 h 764"/>
                  <a:gd name="T4" fmla="*/ 482 w 784"/>
                  <a:gd name="T5" fmla="*/ 79 h 764"/>
                  <a:gd name="T6" fmla="*/ 667 w 784"/>
                  <a:gd name="T7" fmla="*/ 95 h 764"/>
                  <a:gd name="T8" fmla="*/ 684 w 784"/>
                  <a:gd name="T9" fmla="*/ 281 h 764"/>
                  <a:gd name="T10" fmla="*/ 172 w 784"/>
                  <a:gd name="T11" fmla="*/ 592 h 764"/>
                  <a:gd name="T12" fmla="*/ 106 w 784"/>
                  <a:gd name="T13" fmla="*/ 465 h 764"/>
                  <a:gd name="T14" fmla="*/ 287 w 784"/>
                  <a:gd name="T15" fmla="*/ 476 h 764"/>
                  <a:gd name="T16" fmla="*/ 300 w 784"/>
                  <a:gd name="T17" fmla="*/ 660 h 764"/>
                  <a:gd name="T18" fmla="*/ 211 w 784"/>
                  <a:gd name="T19" fmla="*/ 684 h 764"/>
                  <a:gd name="T20" fmla="*/ 83 w 784"/>
                  <a:gd name="T21" fmla="*/ 716 h 764"/>
                  <a:gd name="T22" fmla="*/ 51 w 784"/>
                  <a:gd name="T23" fmla="*/ 667 h 764"/>
                  <a:gd name="T24" fmla="*/ 155 w 784"/>
                  <a:gd name="T25" fmla="*/ 609 h 764"/>
                  <a:gd name="T26" fmla="*/ 100 w 784"/>
                  <a:gd name="T27" fmla="*/ 713 h 764"/>
                  <a:gd name="T28" fmla="*/ 250 w 784"/>
                  <a:gd name="T29" fmla="*/ 396 h 764"/>
                  <a:gd name="T30" fmla="*/ 365 w 784"/>
                  <a:gd name="T31" fmla="*/ 196 h 764"/>
                  <a:gd name="T32" fmla="*/ 250 w 784"/>
                  <a:gd name="T33" fmla="*/ 396 h 764"/>
                  <a:gd name="T34" fmla="*/ 353 w 784"/>
                  <a:gd name="T35" fmla="*/ 484 h 764"/>
                  <a:gd name="T36" fmla="*/ 273 w 784"/>
                  <a:gd name="T37" fmla="*/ 407 h 764"/>
                  <a:gd name="T38" fmla="*/ 550 w 784"/>
                  <a:gd name="T39" fmla="*/ 214 h 764"/>
                  <a:gd name="T40" fmla="*/ 353 w 784"/>
                  <a:gd name="T41" fmla="*/ 484 h 764"/>
                  <a:gd name="T42" fmla="*/ 382 w 784"/>
                  <a:gd name="T43" fmla="*/ 568 h 764"/>
                  <a:gd name="T44" fmla="*/ 590 w 784"/>
                  <a:gd name="T45" fmla="*/ 280 h 764"/>
                  <a:gd name="T46" fmla="*/ 566 w 784"/>
                  <a:gd name="T47" fmla="*/ 400 h 764"/>
                  <a:gd name="T48" fmla="*/ 382 w 784"/>
                  <a:gd name="T49" fmla="*/ 586 h 764"/>
                  <a:gd name="T50" fmla="*/ 701 w 784"/>
                  <a:gd name="T51" fmla="*/ 62 h 764"/>
                  <a:gd name="T52" fmla="*/ 447 w 784"/>
                  <a:gd name="T53" fmla="*/ 45 h 764"/>
                  <a:gd name="T54" fmla="*/ 331 w 784"/>
                  <a:gd name="T55" fmla="*/ 163 h 764"/>
                  <a:gd name="T56" fmla="*/ 330 w 784"/>
                  <a:gd name="T57" fmla="*/ 164 h 764"/>
                  <a:gd name="T58" fmla="*/ 60 w 784"/>
                  <a:gd name="T59" fmla="*/ 453 h 764"/>
                  <a:gd name="T60" fmla="*/ 0 w 784"/>
                  <a:gd name="T61" fmla="*/ 680 h 764"/>
                  <a:gd name="T62" fmla="*/ 111 w 784"/>
                  <a:gd name="T63" fmla="*/ 759 h 764"/>
                  <a:gd name="T64" fmla="*/ 354 w 784"/>
                  <a:gd name="T65" fmla="*/ 682 h 764"/>
                  <a:gd name="T66" fmla="*/ 701 w 784"/>
                  <a:gd name="T67" fmla="*/ 62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84" h="764">
                    <a:moveTo>
                      <a:pt x="684" y="281"/>
                    </a:moveTo>
                    <a:lnTo>
                      <a:pt x="643" y="322"/>
                    </a:lnTo>
                    <a:cubicBezTo>
                      <a:pt x="643" y="316"/>
                      <a:pt x="644" y="311"/>
                      <a:pt x="644" y="306"/>
                    </a:cubicBezTo>
                    <a:cubicBezTo>
                      <a:pt x="640" y="259"/>
                      <a:pt x="618" y="215"/>
                      <a:pt x="583" y="180"/>
                    </a:cubicBezTo>
                    <a:cubicBezTo>
                      <a:pt x="545" y="141"/>
                      <a:pt x="493" y="119"/>
                      <a:pt x="442" y="118"/>
                    </a:cubicBezTo>
                    <a:lnTo>
                      <a:pt x="482" y="79"/>
                    </a:lnTo>
                    <a:cubicBezTo>
                      <a:pt x="501" y="59"/>
                      <a:pt x="529" y="48"/>
                      <a:pt x="559" y="48"/>
                    </a:cubicBezTo>
                    <a:cubicBezTo>
                      <a:pt x="597" y="48"/>
                      <a:pt x="637" y="65"/>
                      <a:pt x="667" y="95"/>
                    </a:cubicBezTo>
                    <a:cubicBezTo>
                      <a:pt x="695" y="124"/>
                      <a:pt x="712" y="159"/>
                      <a:pt x="715" y="195"/>
                    </a:cubicBezTo>
                    <a:cubicBezTo>
                      <a:pt x="717" y="228"/>
                      <a:pt x="706" y="259"/>
                      <a:pt x="684" y="281"/>
                    </a:cubicBezTo>
                    <a:close/>
                    <a:moveTo>
                      <a:pt x="211" y="684"/>
                    </a:moveTo>
                    <a:cubicBezTo>
                      <a:pt x="211" y="652"/>
                      <a:pt x="198" y="618"/>
                      <a:pt x="172" y="592"/>
                    </a:cubicBezTo>
                    <a:cubicBezTo>
                      <a:pt x="147" y="567"/>
                      <a:pt x="115" y="553"/>
                      <a:pt x="82" y="552"/>
                    </a:cubicBezTo>
                    <a:lnTo>
                      <a:pt x="106" y="465"/>
                    </a:lnTo>
                    <a:cubicBezTo>
                      <a:pt x="108" y="460"/>
                      <a:pt x="111" y="454"/>
                      <a:pt x="115" y="449"/>
                    </a:cubicBezTo>
                    <a:cubicBezTo>
                      <a:pt x="163" y="415"/>
                      <a:pt x="236" y="425"/>
                      <a:pt x="287" y="476"/>
                    </a:cubicBezTo>
                    <a:cubicBezTo>
                      <a:pt x="342" y="530"/>
                      <a:pt x="350" y="609"/>
                      <a:pt x="308" y="657"/>
                    </a:cubicBezTo>
                    <a:cubicBezTo>
                      <a:pt x="306" y="658"/>
                      <a:pt x="303" y="659"/>
                      <a:pt x="300" y="660"/>
                    </a:cubicBezTo>
                    <a:cubicBezTo>
                      <a:pt x="300" y="660"/>
                      <a:pt x="211" y="684"/>
                      <a:pt x="211" y="684"/>
                    </a:cubicBezTo>
                    <a:close/>
                    <a:moveTo>
                      <a:pt x="211" y="684"/>
                    </a:moveTo>
                    <a:close/>
                    <a:moveTo>
                      <a:pt x="100" y="713"/>
                    </a:moveTo>
                    <a:cubicBezTo>
                      <a:pt x="97" y="714"/>
                      <a:pt x="89" y="716"/>
                      <a:pt x="83" y="716"/>
                    </a:cubicBezTo>
                    <a:cubicBezTo>
                      <a:pt x="64" y="716"/>
                      <a:pt x="48" y="700"/>
                      <a:pt x="48" y="680"/>
                    </a:cubicBezTo>
                    <a:cubicBezTo>
                      <a:pt x="48" y="676"/>
                      <a:pt x="50" y="670"/>
                      <a:pt x="51" y="667"/>
                    </a:cubicBezTo>
                    <a:lnTo>
                      <a:pt x="76" y="576"/>
                    </a:lnTo>
                    <a:cubicBezTo>
                      <a:pt x="103" y="575"/>
                      <a:pt x="132" y="586"/>
                      <a:pt x="155" y="609"/>
                    </a:cubicBezTo>
                    <a:cubicBezTo>
                      <a:pt x="179" y="632"/>
                      <a:pt x="189" y="662"/>
                      <a:pt x="188" y="690"/>
                    </a:cubicBezTo>
                    <a:cubicBezTo>
                      <a:pt x="188" y="690"/>
                      <a:pt x="100" y="713"/>
                      <a:pt x="100" y="713"/>
                    </a:cubicBezTo>
                    <a:close/>
                    <a:moveTo>
                      <a:pt x="100" y="713"/>
                    </a:moveTo>
                    <a:close/>
                    <a:moveTo>
                      <a:pt x="250" y="396"/>
                    </a:moveTo>
                    <a:cubicBezTo>
                      <a:pt x="228" y="386"/>
                      <a:pt x="205" y="381"/>
                      <a:pt x="182" y="381"/>
                    </a:cubicBezTo>
                    <a:lnTo>
                      <a:pt x="365" y="196"/>
                    </a:lnTo>
                    <a:cubicBezTo>
                      <a:pt x="393" y="168"/>
                      <a:pt x="434" y="160"/>
                      <a:pt x="475" y="170"/>
                    </a:cubicBezTo>
                    <a:cubicBezTo>
                      <a:pt x="475" y="170"/>
                      <a:pt x="250" y="396"/>
                      <a:pt x="250" y="396"/>
                    </a:cubicBezTo>
                    <a:close/>
                    <a:moveTo>
                      <a:pt x="250" y="396"/>
                    </a:moveTo>
                    <a:close/>
                    <a:moveTo>
                      <a:pt x="353" y="484"/>
                    </a:moveTo>
                    <a:cubicBezTo>
                      <a:pt x="344" y="469"/>
                      <a:pt x="334" y="455"/>
                      <a:pt x="321" y="442"/>
                    </a:cubicBezTo>
                    <a:cubicBezTo>
                      <a:pt x="307" y="428"/>
                      <a:pt x="290" y="416"/>
                      <a:pt x="273" y="407"/>
                    </a:cubicBezTo>
                    <a:lnTo>
                      <a:pt x="500" y="179"/>
                    </a:lnTo>
                    <a:cubicBezTo>
                      <a:pt x="518" y="187"/>
                      <a:pt x="535" y="198"/>
                      <a:pt x="550" y="214"/>
                    </a:cubicBezTo>
                    <a:cubicBezTo>
                      <a:pt x="563" y="226"/>
                      <a:pt x="573" y="241"/>
                      <a:pt x="580" y="256"/>
                    </a:cubicBezTo>
                    <a:cubicBezTo>
                      <a:pt x="580" y="256"/>
                      <a:pt x="353" y="484"/>
                      <a:pt x="353" y="484"/>
                    </a:cubicBezTo>
                    <a:close/>
                    <a:moveTo>
                      <a:pt x="353" y="484"/>
                    </a:moveTo>
                    <a:close/>
                    <a:moveTo>
                      <a:pt x="382" y="568"/>
                    </a:moveTo>
                    <a:cubicBezTo>
                      <a:pt x="380" y="547"/>
                      <a:pt x="374" y="525"/>
                      <a:pt x="364" y="505"/>
                    </a:cubicBezTo>
                    <a:lnTo>
                      <a:pt x="590" y="280"/>
                    </a:lnTo>
                    <a:cubicBezTo>
                      <a:pt x="604" y="323"/>
                      <a:pt x="597" y="369"/>
                      <a:pt x="566" y="399"/>
                    </a:cubicBezTo>
                    <a:cubicBezTo>
                      <a:pt x="566" y="399"/>
                      <a:pt x="566" y="399"/>
                      <a:pt x="566" y="400"/>
                    </a:cubicBezTo>
                    <a:lnTo>
                      <a:pt x="566" y="400"/>
                    </a:lnTo>
                    <a:lnTo>
                      <a:pt x="382" y="586"/>
                    </a:lnTo>
                    <a:cubicBezTo>
                      <a:pt x="382" y="580"/>
                      <a:pt x="382" y="574"/>
                      <a:pt x="382" y="568"/>
                    </a:cubicBezTo>
                    <a:close/>
                    <a:moveTo>
                      <a:pt x="701" y="62"/>
                    </a:moveTo>
                    <a:cubicBezTo>
                      <a:pt x="661" y="22"/>
                      <a:pt x="610" y="0"/>
                      <a:pt x="559" y="0"/>
                    </a:cubicBezTo>
                    <a:cubicBezTo>
                      <a:pt x="516" y="0"/>
                      <a:pt x="477" y="16"/>
                      <a:pt x="447" y="45"/>
                    </a:cubicBezTo>
                    <a:lnTo>
                      <a:pt x="332" y="162"/>
                    </a:lnTo>
                    <a:cubicBezTo>
                      <a:pt x="332" y="163"/>
                      <a:pt x="331" y="163"/>
                      <a:pt x="331" y="163"/>
                    </a:cubicBezTo>
                    <a:cubicBezTo>
                      <a:pt x="330" y="163"/>
                      <a:pt x="330" y="163"/>
                      <a:pt x="330" y="164"/>
                    </a:cubicBezTo>
                    <a:lnTo>
                      <a:pt x="330" y="164"/>
                    </a:lnTo>
                    <a:lnTo>
                      <a:pt x="84" y="412"/>
                    </a:lnTo>
                    <a:cubicBezTo>
                      <a:pt x="73" y="423"/>
                      <a:pt x="65" y="437"/>
                      <a:pt x="60" y="453"/>
                    </a:cubicBezTo>
                    <a:lnTo>
                      <a:pt x="4" y="656"/>
                    </a:lnTo>
                    <a:cubicBezTo>
                      <a:pt x="4" y="656"/>
                      <a:pt x="0" y="672"/>
                      <a:pt x="0" y="680"/>
                    </a:cubicBezTo>
                    <a:cubicBezTo>
                      <a:pt x="0" y="726"/>
                      <a:pt x="38" y="764"/>
                      <a:pt x="84" y="764"/>
                    </a:cubicBezTo>
                    <a:cubicBezTo>
                      <a:pt x="93" y="764"/>
                      <a:pt x="111" y="760"/>
                      <a:pt x="111" y="759"/>
                    </a:cubicBezTo>
                    <a:lnTo>
                      <a:pt x="313" y="706"/>
                    </a:lnTo>
                    <a:cubicBezTo>
                      <a:pt x="329" y="702"/>
                      <a:pt x="343" y="693"/>
                      <a:pt x="354" y="682"/>
                    </a:cubicBezTo>
                    <a:lnTo>
                      <a:pt x="718" y="315"/>
                    </a:lnTo>
                    <a:cubicBezTo>
                      <a:pt x="784" y="248"/>
                      <a:pt x="776" y="137"/>
                      <a:pt x="701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</p:grpSp>
        <p:grpSp>
          <p:nvGrpSpPr>
            <p:cNvPr id="169" name="Group 6"/>
            <p:cNvGrpSpPr/>
            <p:nvPr/>
          </p:nvGrpSpPr>
          <p:grpSpPr>
            <a:xfrm>
              <a:off x="8872045" y="1354667"/>
              <a:ext cx="1879599" cy="1656664"/>
              <a:chOff x="6685784" y="1428750"/>
              <a:chExt cx="1409699" cy="1242498"/>
            </a:xfrm>
          </p:grpSpPr>
          <p:sp>
            <p:nvSpPr>
              <p:cNvPr id="170" name="Freeform 19"/>
              <p:cNvSpPr/>
              <p:nvPr/>
            </p:nvSpPr>
            <p:spPr bwMode="auto">
              <a:xfrm>
                <a:off x="6685784" y="1428750"/>
                <a:ext cx="1409699" cy="1242498"/>
              </a:xfrm>
              <a:custGeom>
                <a:avLst/>
                <a:gdLst>
                  <a:gd name="T0" fmla="*/ 0 w 3240"/>
                  <a:gd name="T1" fmla="*/ 0 h 2850"/>
                  <a:gd name="T2" fmla="*/ 3240 w 3240"/>
                  <a:gd name="T3" fmla="*/ 0 h 2850"/>
                  <a:gd name="T4" fmla="*/ 3240 w 3240"/>
                  <a:gd name="T5" fmla="*/ 2421 h 2850"/>
                  <a:gd name="T6" fmla="*/ 1937 w 3240"/>
                  <a:gd name="T7" fmla="*/ 2421 h 2850"/>
                  <a:gd name="T8" fmla="*/ 1779 w 3240"/>
                  <a:gd name="T9" fmla="*/ 2635 h 2850"/>
                  <a:gd name="T10" fmla="*/ 1620 w 3240"/>
                  <a:gd name="T11" fmla="*/ 2850 h 2850"/>
                  <a:gd name="T12" fmla="*/ 1461 w 3240"/>
                  <a:gd name="T13" fmla="*/ 2635 h 2850"/>
                  <a:gd name="T14" fmla="*/ 1302 w 3240"/>
                  <a:gd name="T15" fmla="*/ 2421 h 2850"/>
                  <a:gd name="T16" fmla="*/ 0 w 3240"/>
                  <a:gd name="T17" fmla="*/ 2421 h 2850"/>
                  <a:gd name="T18" fmla="*/ 0 w 3240"/>
                  <a:gd name="T19" fmla="*/ 0 h 2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0" h="2850">
                    <a:moveTo>
                      <a:pt x="0" y="0"/>
                    </a:moveTo>
                    <a:lnTo>
                      <a:pt x="3240" y="0"/>
                    </a:lnTo>
                    <a:lnTo>
                      <a:pt x="3240" y="2421"/>
                    </a:lnTo>
                    <a:lnTo>
                      <a:pt x="1937" y="2421"/>
                    </a:lnTo>
                    <a:lnTo>
                      <a:pt x="1779" y="2635"/>
                    </a:lnTo>
                    <a:lnTo>
                      <a:pt x="1620" y="2850"/>
                    </a:lnTo>
                    <a:lnTo>
                      <a:pt x="1461" y="2635"/>
                    </a:lnTo>
                    <a:lnTo>
                      <a:pt x="1302" y="2421"/>
                    </a:lnTo>
                    <a:lnTo>
                      <a:pt x="0" y="24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171" name="Freeform 15"/>
              <p:cNvSpPr>
                <a:spLocks noEditPoints="1"/>
              </p:cNvSpPr>
              <p:nvPr/>
            </p:nvSpPr>
            <p:spPr bwMode="auto">
              <a:xfrm>
                <a:off x="7198108" y="1723269"/>
                <a:ext cx="385049" cy="387274"/>
              </a:xfrm>
              <a:custGeom>
                <a:avLst/>
                <a:gdLst>
                  <a:gd name="T0" fmla="*/ 528 w 762"/>
                  <a:gd name="T1" fmla="*/ 571 h 765"/>
                  <a:gd name="T2" fmla="*/ 712 w 762"/>
                  <a:gd name="T3" fmla="*/ 395 h 765"/>
                  <a:gd name="T4" fmla="*/ 50 w 762"/>
                  <a:gd name="T5" fmla="*/ 395 h 765"/>
                  <a:gd name="T6" fmla="*/ 234 w 762"/>
                  <a:gd name="T7" fmla="*/ 571 h 765"/>
                  <a:gd name="T8" fmla="*/ 50 w 762"/>
                  <a:gd name="T9" fmla="*/ 395 h 765"/>
                  <a:gd name="T10" fmla="*/ 225 w 762"/>
                  <a:gd name="T11" fmla="*/ 216 h 765"/>
                  <a:gd name="T12" fmla="*/ 50 w 762"/>
                  <a:gd name="T13" fmla="*/ 370 h 765"/>
                  <a:gd name="T14" fmla="*/ 393 w 762"/>
                  <a:gd name="T15" fmla="*/ 370 h 765"/>
                  <a:gd name="T16" fmla="*/ 514 w 762"/>
                  <a:gd name="T17" fmla="*/ 223 h 765"/>
                  <a:gd name="T18" fmla="*/ 393 w 762"/>
                  <a:gd name="T19" fmla="*/ 370 h 765"/>
                  <a:gd name="T20" fmla="*/ 505 w 762"/>
                  <a:gd name="T21" fmla="*/ 562 h 765"/>
                  <a:gd name="T22" fmla="*/ 393 w 762"/>
                  <a:gd name="T23" fmla="*/ 395 h 765"/>
                  <a:gd name="T24" fmla="*/ 505 w 762"/>
                  <a:gd name="T25" fmla="*/ 562 h 765"/>
                  <a:gd name="T26" fmla="*/ 597 w 762"/>
                  <a:gd name="T27" fmla="*/ 635 h 765"/>
                  <a:gd name="T28" fmla="*/ 518 w 762"/>
                  <a:gd name="T29" fmla="*/ 593 h 765"/>
                  <a:gd name="T30" fmla="*/ 393 w 762"/>
                  <a:gd name="T31" fmla="*/ 568 h 765"/>
                  <a:gd name="T32" fmla="*/ 394 w 762"/>
                  <a:gd name="T33" fmla="*/ 715 h 765"/>
                  <a:gd name="T34" fmla="*/ 393 w 762"/>
                  <a:gd name="T35" fmla="*/ 715 h 765"/>
                  <a:gd name="T36" fmla="*/ 166 w 762"/>
                  <a:gd name="T37" fmla="*/ 635 h 765"/>
                  <a:gd name="T38" fmla="*/ 326 w 762"/>
                  <a:gd name="T39" fmla="*/ 710 h 765"/>
                  <a:gd name="T40" fmla="*/ 368 w 762"/>
                  <a:gd name="T41" fmla="*/ 543 h 765"/>
                  <a:gd name="T42" fmla="*/ 222 w 762"/>
                  <a:gd name="T43" fmla="*/ 395 h 765"/>
                  <a:gd name="T44" fmla="*/ 368 w 762"/>
                  <a:gd name="T45" fmla="*/ 395 h 765"/>
                  <a:gd name="T46" fmla="*/ 368 w 762"/>
                  <a:gd name="T47" fmla="*/ 246 h 765"/>
                  <a:gd name="T48" fmla="*/ 222 w 762"/>
                  <a:gd name="T49" fmla="*/ 370 h 765"/>
                  <a:gd name="T50" fmla="*/ 235 w 762"/>
                  <a:gd name="T51" fmla="*/ 192 h 765"/>
                  <a:gd name="T52" fmla="*/ 326 w 762"/>
                  <a:gd name="T53" fmla="*/ 54 h 765"/>
                  <a:gd name="T54" fmla="*/ 368 w 762"/>
                  <a:gd name="T55" fmla="*/ 50 h 765"/>
                  <a:gd name="T56" fmla="*/ 258 w 762"/>
                  <a:gd name="T57" fmla="*/ 201 h 765"/>
                  <a:gd name="T58" fmla="*/ 368 w 762"/>
                  <a:gd name="T59" fmla="*/ 50 h 765"/>
                  <a:gd name="T60" fmla="*/ 612 w 762"/>
                  <a:gd name="T61" fmla="*/ 143 h 765"/>
                  <a:gd name="T62" fmla="*/ 436 w 762"/>
                  <a:gd name="T63" fmla="*/ 54 h 765"/>
                  <a:gd name="T64" fmla="*/ 505 w 762"/>
                  <a:gd name="T65" fmla="*/ 201 h 765"/>
                  <a:gd name="T66" fmla="*/ 393 w 762"/>
                  <a:gd name="T67" fmla="*/ 50 h 765"/>
                  <a:gd name="T68" fmla="*/ 368 w 762"/>
                  <a:gd name="T69" fmla="*/ 715 h 765"/>
                  <a:gd name="T70" fmla="*/ 368 w 762"/>
                  <a:gd name="T71" fmla="*/ 568 h 765"/>
                  <a:gd name="T72" fmla="*/ 368 w 762"/>
                  <a:gd name="T73" fmla="*/ 715 h 765"/>
                  <a:gd name="T74" fmla="*/ 712 w 762"/>
                  <a:gd name="T75" fmla="*/ 370 h 765"/>
                  <a:gd name="T76" fmla="*/ 537 w 762"/>
                  <a:gd name="T77" fmla="*/ 216 h 765"/>
                  <a:gd name="T78" fmla="*/ 712 w 762"/>
                  <a:gd name="T79" fmla="*/ 370 h 765"/>
                  <a:gd name="T80" fmla="*/ 0 w 762"/>
                  <a:gd name="T81" fmla="*/ 382 h 765"/>
                  <a:gd name="T82" fmla="*/ 762 w 762"/>
                  <a:gd name="T83" fmla="*/ 382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2" h="765">
                    <a:moveTo>
                      <a:pt x="615" y="618"/>
                    </a:moveTo>
                    <a:cubicBezTo>
                      <a:pt x="588" y="599"/>
                      <a:pt x="559" y="583"/>
                      <a:pt x="528" y="571"/>
                    </a:cubicBezTo>
                    <a:cubicBezTo>
                      <a:pt x="550" y="517"/>
                      <a:pt x="563" y="458"/>
                      <a:pt x="565" y="395"/>
                    </a:cubicBezTo>
                    <a:lnTo>
                      <a:pt x="712" y="395"/>
                    </a:lnTo>
                    <a:cubicBezTo>
                      <a:pt x="709" y="482"/>
                      <a:pt x="673" y="560"/>
                      <a:pt x="615" y="618"/>
                    </a:cubicBezTo>
                    <a:close/>
                    <a:moveTo>
                      <a:pt x="50" y="395"/>
                    </a:moveTo>
                    <a:lnTo>
                      <a:pt x="197" y="395"/>
                    </a:lnTo>
                    <a:cubicBezTo>
                      <a:pt x="199" y="458"/>
                      <a:pt x="212" y="517"/>
                      <a:pt x="234" y="571"/>
                    </a:cubicBezTo>
                    <a:cubicBezTo>
                      <a:pt x="203" y="583"/>
                      <a:pt x="174" y="599"/>
                      <a:pt x="147" y="618"/>
                    </a:cubicBezTo>
                    <a:cubicBezTo>
                      <a:pt x="89" y="560"/>
                      <a:pt x="53" y="482"/>
                      <a:pt x="50" y="395"/>
                    </a:cubicBezTo>
                    <a:close/>
                    <a:moveTo>
                      <a:pt x="134" y="161"/>
                    </a:moveTo>
                    <a:cubicBezTo>
                      <a:pt x="162" y="183"/>
                      <a:pt x="193" y="201"/>
                      <a:pt x="225" y="216"/>
                    </a:cubicBezTo>
                    <a:cubicBezTo>
                      <a:pt x="208" y="263"/>
                      <a:pt x="199" y="316"/>
                      <a:pt x="197" y="370"/>
                    </a:cubicBezTo>
                    <a:lnTo>
                      <a:pt x="50" y="370"/>
                    </a:lnTo>
                    <a:cubicBezTo>
                      <a:pt x="53" y="290"/>
                      <a:pt x="84" y="217"/>
                      <a:pt x="134" y="161"/>
                    </a:cubicBezTo>
                    <a:close/>
                    <a:moveTo>
                      <a:pt x="393" y="370"/>
                    </a:moveTo>
                    <a:lnTo>
                      <a:pt x="393" y="246"/>
                    </a:lnTo>
                    <a:cubicBezTo>
                      <a:pt x="436" y="245"/>
                      <a:pt x="476" y="237"/>
                      <a:pt x="514" y="223"/>
                    </a:cubicBezTo>
                    <a:cubicBezTo>
                      <a:pt x="530" y="269"/>
                      <a:pt x="539" y="318"/>
                      <a:pt x="541" y="370"/>
                    </a:cubicBezTo>
                    <a:cubicBezTo>
                      <a:pt x="541" y="370"/>
                      <a:pt x="393" y="370"/>
                      <a:pt x="393" y="370"/>
                    </a:cubicBezTo>
                    <a:close/>
                    <a:moveTo>
                      <a:pt x="393" y="370"/>
                    </a:moveTo>
                    <a:close/>
                    <a:moveTo>
                      <a:pt x="505" y="562"/>
                    </a:moveTo>
                    <a:cubicBezTo>
                      <a:pt x="469" y="551"/>
                      <a:pt x="432" y="545"/>
                      <a:pt x="393" y="543"/>
                    </a:cubicBezTo>
                    <a:lnTo>
                      <a:pt x="393" y="395"/>
                    </a:lnTo>
                    <a:lnTo>
                      <a:pt x="541" y="395"/>
                    </a:lnTo>
                    <a:cubicBezTo>
                      <a:pt x="539" y="454"/>
                      <a:pt x="526" y="511"/>
                      <a:pt x="505" y="562"/>
                    </a:cubicBezTo>
                    <a:close/>
                    <a:moveTo>
                      <a:pt x="518" y="593"/>
                    </a:moveTo>
                    <a:cubicBezTo>
                      <a:pt x="546" y="604"/>
                      <a:pt x="573" y="618"/>
                      <a:pt x="597" y="635"/>
                    </a:cubicBezTo>
                    <a:cubicBezTo>
                      <a:pt x="552" y="674"/>
                      <a:pt x="496" y="700"/>
                      <a:pt x="436" y="710"/>
                    </a:cubicBezTo>
                    <a:cubicBezTo>
                      <a:pt x="468" y="678"/>
                      <a:pt x="497" y="638"/>
                      <a:pt x="518" y="593"/>
                    </a:cubicBezTo>
                    <a:close/>
                    <a:moveTo>
                      <a:pt x="393" y="715"/>
                    </a:moveTo>
                    <a:lnTo>
                      <a:pt x="393" y="568"/>
                    </a:lnTo>
                    <a:cubicBezTo>
                      <a:pt x="429" y="569"/>
                      <a:pt x="462" y="575"/>
                      <a:pt x="495" y="585"/>
                    </a:cubicBezTo>
                    <a:cubicBezTo>
                      <a:pt x="470" y="636"/>
                      <a:pt x="436" y="680"/>
                      <a:pt x="394" y="715"/>
                    </a:cubicBezTo>
                    <a:cubicBezTo>
                      <a:pt x="394" y="715"/>
                      <a:pt x="393" y="715"/>
                      <a:pt x="393" y="715"/>
                    </a:cubicBezTo>
                    <a:close/>
                    <a:moveTo>
                      <a:pt x="393" y="715"/>
                    </a:moveTo>
                    <a:close/>
                    <a:moveTo>
                      <a:pt x="326" y="710"/>
                    </a:moveTo>
                    <a:cubicBezTo>
                      <a:pt x="266" y="700"/>
                      <a:pt x="211" y="674"/>
                      <a:pt x="166" y="635"/>
                    </a:cubicBezTo>
                    <a:cubicBezTo>
                      <a:pt x="190" y="618"/>
                      <a:pt x="216" y="604"/>
                      <a:pt x="244" y="593"/>
                    </a:cubicBezTo>
                    <a:cubicBezTo>
                      <a:pt x="266" y="638"/>
                      <a:pt x="293" y="678"/>
                      <a:pt x="326" y="710"/>
                    </a:cubicBezTo>
                    <a:close/>
                    <a:moveTo>
                      <a:pt x="368" y="395"/>
                    </a:moveTo>
                    <a:lnTo>
                      <a:pt x="368" y="543"/>
                    </a:lnTo>
                    <a:cubicBezTo>
                      <a:pt x="330" y="545"/>
                      <a:pt x="293" y="551"/>
                      <a:pt x="257" y="562"/>
                    </a:cubicBezTo>
                    <a:cubicBezTo>
                      <a:pt x="236" y="511"/>
                      <a:pt x="224" y="454"/>
                      <a:pt x="222" y="395"/>
                    </a:cubicBezTo>
                    <a:cubicBezTo>
                      <a:pt x="222" y="395"/>
                      <a:pt x="368" y="395"/>
                      <a:pt x="368" y="395"/>
                    </a:cubicBezTo>
                    <a:close/>
                    <a:moveTo>
                      <a:pt x="368" y="395"/>
                    </a:moveTo>
                    <a:close/>
                    <a:moveTo>
                      <a:pt x="249" y="223"/>
                    </a:moveTo>
                    <a:cubicBezTo>
                      <a:pt x="287" y="237"/>
                      <a:pt x="327" y="245"/>
                      <a:pt x="368" y="246"/>
                    </a:cubicBezTo>
                    <a:lnTo>
                      <a:pt x="368" y="370"/>
                    </a:lnTo>
                    <a:lnTo>
                      <a:pt x="222" y="370"/>
                    </a:lnTo>
                    <a:cubicBezTo>
                      <a:pt x="223" y="318"/>
                      <a:pt x="232" y="269"/>
                      <a:pt x="249" y="223"/>
                    </a:cubicBezTo>
                    <a:close/>
                    <a:moveTo>
                      <a:pt x="235" y="192"/>
                    </a:moveTo>
                    <a:cubicBezTo>
                      <a:pt x="205" y="180"/>
                      <a:pt x="176" y="163"/>
                      <a:pt x="150" y="143"/>
                    </a:cubicBezTo>
                    <a:cubicBezTo>
                      <a:pt x="198" y="98"/>
                      <a:pt x="259" y="66"/>
                      <a:pt x="326" y="54"/>
                    </a:cubicBezTo>
                    <a:cubicBezTo>
                      <a:pt x="288" y="92"/>
                      <a:pt x="257" y="139"/>
                      <a:pt x="235" y="192"/>
                    </a:cubicBezTo>
                    <a:close/>
                    <a:moveTo>
                      <a:pt x="368" y="50"/>
                    </a:moveTo>
                    <a:lnTo>
                      <a:pt x="368" y="222"/>
                    </a:lnTo>
                    <a:cubicBezTo>
                      <a:pt x="330" y="220"/>
                      <a:pt x="293" y="213"/>
                      <a:pt x="258" y="201"/>
                    </a:cubicBezTo>
                    <a:cubicBezTo>
                      <a:pt x="283" y="141"/>
                      <a:pt x="321" y="89"/>
                      <a:pt x="368" y="50"/>
                    </a:cubicBezTo>
                    <a:cubicBezTo>
                      <a:pt x="368" y="50"/>
                      <a:pt x="368" y="50"/>
                      <a:pt x="368" y="50"/>
                    </a:cubicBezTo>
                    <a:close/>
                    <a:moveTo>
                      <a:pt x="436" y="54"/>
                    </a:moveTo>
                    <a:cubicBezTo>
                      <a:pt x="504" y="66"/>
                      <a:pt x="564" y="98"/>
                      <a:pt x="612" y="143"/>
                    </a:cubicBezTo>
                    <a:cubicBezTo>
                      <a:pt x="586" y="163"/>
                      <a:pt x="558" y="180"/>
                      <a:pt x="528" y="192"/>
                    </a:cubicBezTo>
                    <a:cubicBezTo>
                      <a:pt x="506" y="139"/>
                      <a:pt x="474" y="92"/>
                      <a:pt x="436" y="54"/>
                    </a:cubicBezTo>
                    <a:close/>
                    <a:moveTo>
                      <a:pt x="394" y="50"/>
                    </a:moveTo>
                    <a:cubicBezTo>
                      <a:pt x="441" y="89"/>
                      <a:pt x="479" y="141"/>
                      <a:pt x="505" y="201"/>
                    </a:cubicBezTo>
                    <a:cubicBezTo>
                      <a:pt x="469" y="213"/>
                      <a:pt x="432" y="220"/>
                      <a:pt x="393" y="222"/>
                    </a:cubicBezTo>
                    <a:lnTo>
                      <a:pt x="393" y="50"/>
                    </a:lnTo>
                    <a:cubicBezTo>
                      <a:pt x="393" y="50"/>
                      <a:pt x="394" y="50"/>
                      <a:pt x="394" y="50"/>
                    </a:cubicBezTo>
                    <a:close/>
                    <a:moveTo>
                      <a:pt x="368" y="715"/>
                    </a:moveTo>
                    <a:cubicBezTo>
                      <a:pt x="327" y="680"/>
                      <a:pt x="293" y="636"/>
                      <a:pt x="268" y="585"/>
                    </a:cubicBezTo>
                    <a:cubicBezTo>
                      <a:pt x="299" y="575"/>
                      <a:pt x="334" y="569"/>
                      <a:pt x="368" y="568"/>
                    </a:cubicBezTo>
                    <a:lnTo>
                      <a:pt x="368" y="715"/>
                    </a:lnTo>
                    <a:cubicBezTo>
                      <a:pt x="368" y="715"/>
                      <a:pt x="368" y="715"/>
                      <a:pt x="368" y="715"/>
                    </a:cubicBezTo>
                    <a:close/>
                    <a:moveTo>
                      <a:pt x="368" y="715"/>
                    </a:moveTo>
                    <a:close/>
                    <a:moveTo>
                      <a:pt x="712" y="370"/>
                    </a:moveTo>
                    <a:lnTo>
                      <a:pt x="565" y="370"/>
                    </a:lnTo>
                    <a:cubicBezTo>
                      <a:pt x="563" y="316"/>
                      <a:pt x="554" y="263"/>
                      <a:pt x="537" y="216"/>
                    </a:cubicBezTo>
                    <a:cubicBezTo>
                      <a:pt x="570" y="201"/>
                      <a:pt x="600" y="183"/>
                      <a:pt x="629" y="161"/>
                    </a:cubicBezTo>
                    <a:cubicBezTo>
                      <a:pt x="679" y="217"/>
                      <a:pt x="710" y="290"/>
                      <a:pt x="712" y="370"/>
                    </a:cubicBezTo>
                    <a:close/>
                    <a:moveTo>
                      <a:pt x="381" y="0"/>
                    </a:moveTo>
                    <a:cubicBezTo>
                      <a:pt x="171" y="0"/>
                      <a:pt x="0" y="171"/>
                      <a:pt x="0" y="382"/>
                    </a:cubicBezTo>
                    <a:cubicBezTo>
                      <a:pt x="0" y="593"/>
                      <a:pt x="171" y="765"/>
                      <a:pt x="381" y="765"/>
                    </a:cubicBezTo>
                    <a:cubicBezTo>
                      <a:pt x="592" y="765"/>
                      <a:pt x="762" y="593"/>
                      <a:pt x="762" y="382"/>
                    </a:cubicBezTo>
                    <a:cubicBezTo>
                      <a:pt x="762" y="171"/>
                      <a:pt x="592" y="0"/>
                      <a:pt x="38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Calibri" charset="0"/>
                  <a:ea typeface="微软雅黑" panose="020B0503020204020204" charset="-122"/>
                  <a:sym typeface="Calibri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66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293785" y="1847407"/>
            <a:ext cx="798610" cy="798610"/>
          </a:xfrm>
          <a:prstGeom prst="ellipse">
            <a:avLst/>
          </a:prstGeom>
          <a:solidFill>
            <a:srgbClr val="F4D35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任意多边形 8"/>
          <p:cNvSpPr/>
          <p:nvPr/>
        </p:nvSpPr>
        <p:spPr>
          <a:xfrm rot="16200000">
            <a:off x="3529632" y="672100"/>
            <a:ext cx="659873" cy="3147318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F4D35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546072" y="1847383"/>
            <a:ext cx="798610" cy="7986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任意多边形 10"/>
          <p:cNvSpPr/>
          <p:nvPr/>
        </p:nvSpPr>
        <p:spPr>
          <a:xfrm rot="16200000">
            <a:off x="8781919" y="672076"/>
            <a:ext cx="659873" cy="3147318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293785" y="3709092"/>
            <a:ext cx="798610" cy="798610"/>
          </a:xfrm>
          <a:prstGeom prst="ellipse">
            <a:avLst/>
          </a:prstGeom>
          <a:solidFill>
            <a:srgbClr val="F4D35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任意多边形 12"/>
          <p:cNvSpPr/>
          <p:nvPr/>
        </p:nvSpPr>
        <p:spPr>
          <a:xfrm rot="16200000">
            <a:off x="3529632" y="2533786"/>
            <a:ext cx="659873" cy="3147318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F4D35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6546072" y="3709068"/>
            <a:ext cx="798610" cy="7986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9" name="任意多边形 14"/>
          <p:cNvSpPr/>
          <p:nvPr/>
        </p:nvSpPr>
        <p:spPr>
          <a:xfrm rot="16200000">
            <a:off x="8781919" y="2533762"/>
            <a:ext cx="659873" cy="3147318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732782" y="3884530"/>
            <a:ext cx="425188" cy="445733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131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>
            <a:grpSpLocks noChangeAspect="1"/>
          </p:cNvGrpSpPr>
          <p:nvPr/>
        </p:nvGrpSpPr>
        <p:grpSpPr>
          <a:xfrm>
            <a:off x="1536060" y="2049533"/>
            <a:ext cx="349977" cy="391389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14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529302" y="3929390"/>
            <a:ext cx="320989" cy="317677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146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808440" y="2040130"/>
            <a:ext cx="334338" cy="359800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149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4" name="文本框 45"/>
          <p:cNvSpPr txBox="1"/>
          <p:nvPr/>
        </p:nvSpPr>
        <p:spPr>
          <a:xfrm>
            <a:off x="2538544" y="2049533"/>
            <a:ext cx="17075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5" name="文本框 46"/>
          <p:cNvSpPr txBox="1"/>
          <p:nvPr/>
        </p:nvSpPr>
        <p:spPr>
          <a:xfrm>
            <a:off x="7786927" y="2021380"/>
            <a:ext cx="17075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56" name="文本框 47"/>
          <p:cNvSpPr txBox="1"/>
          <p:nvPr/>
        </p:nvSpPr>
        <p:spPr>
          <a:xfrm>
            <a:off x="2538544" y="3869299"/>
            <a:ext cx="17075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7" name="文本框 48"/>
          <p:cNvSpPr txBox="1"/>
          <p:nvPr/>
        </p:nvSpPr>
        <p:spPr>
          <a:xfrm>
            <a:off x="7785281" y="3910435"/>
            <a:ext cx="17075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58" name="išľíďè"/>
          <p:cNvSpPr/>
          <p:nvPr/>
        </p:nvSpPr>
        <p:spPr bwMode="auto">
          <a:xfrm>
            <a:off x="2448603" y="2795775"/>
            <a:ext cx="32959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159" name="išľíďè"/>
          <p:cNvSpPr/>
          <p:nvPr/>
        </p:nvSpPr>
        <p:spPr bwMode="auto">
          <a:xfrm>
            <a:off x="2448603" y="4693344"/>
            <a:ext cx="32959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160" name="išľíďè"/>
          <p:cNvSpPr/>
          <p:nvPr/>
        </p:nvSpPr>
        <p:spPr bwMode="auto">
          <a:xfrm>
            <a:off x="7829171" y="2795751"/>
            <a:ext cx="32959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  <p:sp>
        <p:nvSpPr>
          <p:cNvPr id="161" name="išľíďè"/>
          <p:cNvSpPr/>
          <p:nvPr/>
        </p:nvSpPr>
        <p:spPr bwMode="auto">
          <a:xfrm>
            <a:off x="7829171" y="4693320"/>
            <a:ext cx="32959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0523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  <p:bldP spid="109" grpId="0" bldLvl="0" animBg="1"/>
      <p:bldP spid="110" grpId="0" bldLvl="0" animBg="1"/>
      <p:bldP spid="124" grpId="0" bldLvl="0" animBg="1"/>
      <p:bldP spid="125" grpId="0" bldLvl="0" animBg="1"/>
      <p:bldP spid="127" grpId="0" bldLvl="0" animBg="1"/>
      <p:bldP spid="128" grpId="0" bldLvl="0" animBg="1"/>
      <p:bldP spid="129" grpId="0" bldLvl="0" animBg="1"/>
      <p:bldP spid="154" grpId="0" bldLvl="0"/>
      <p:bldP spid="155" grpId="0" bldLvl="0"/>
      <p:bldP spid="156" grpId="0" bldLvl="0"/>
      <p:bldP spid="157" grpId="0" bldLvl="0"/>
      <p:bldP spid="158" grpId="0"/>
      <p:bldP spid="159" grpId="0"/>
      <p:bldP spid="160" grpId="0"/>
      <p:bldP spid="1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"/>
          <p:cNvSpPr/>
          <p:nvPr/>
        </p:nvSpPr>
        <p:spPr bwMode="auto">
          <a:xfrm rot="1855731">
            <a:off x="1578303" y="1932287"/>
            <a:ext cx="935887" cy="84380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4D35B"/>
          </a:solidFill>
          <a:ln w="12700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/>
          </a:p>
        </p:txBody>
      </p:sp>
      <p:cxnSp>
        <p:nvCxnSpPr>
          <p:cNvPr id="109" name="直接连接符 108"/>
          <p:cNvCxnSpPr/>
          <p:nvPr/>
        </p:nvCxnSpPr>
        <p:spPr>
          <a:xfrm>
            <a:off x="1754803" y="2945026"/>
            <a:ext cx="3427398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Freeform 5"/>
          <p:cNvSpPr/>
          <p:nvPr/>
        </p:nvSpPr>
        <p:spPr bwMode="auto">
          <a:xfrm rot="1855731">
            <a:off x="1578303" y="4020036"/>
            <a:ext cx="935887" cy="84380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/>
          </a:p>
        </p:txBody>
      </p:sp>
      <p:cxnSp>
        <p:nvCxnSpPr>
          <p:cNvPr id="124" name="直接连接符 123"/>
          <p:cNvCxnSpPr/>
          <p:nvPr/>
        </p:nvCxnSpPr>
        <p:spPr>
          <a:xfrm>
            <a:off x="1754803" y="5032775"/>
            <a:ext cx="3427398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Freeform 5"/>
          <p:cNvSpPr/>
          <p:nvPr/>
        </p:nvSpPr>
        <p:spPr bwMode="auto">
          <a:xfrm rot="1855731">
            <a:off x="6842163" y="1920698"/>
            <a:ext cx="935887" cy="84380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4D35B"/>
          </a:solidFill>
          <a:ln w="12700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/>
          </a:p>
        </p:txBody>
      </p:sp>
      <p:cxnSp>
        <p:nvCxnSpPr>
          <p:cNvPr id="127" name="直接连接符 126"/>
          <p:cNvCxnSpPr/>
          <p:nvPr/>
        </p:nvCxnSpPr>
        <p:spPr>
          <a:xfrm>
            <a:off x="7018663" y="2933437"/>
            <a:ext cx="3427398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Freeform 5"/>
          <p:cNvSpPr/>
          <p:nvPr/>
        </p:nvSpPr>
        <p:spPr bwMode="auto">
          <a:xfrm rot="1855731">
            <a:off x="6842163" y="4008447"/>
            <a:ext cx="935887" cy="84380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7018663" y="5021186"/>
            <a:ext cx="3427398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9"/>
          <p:cNvSpPr txBox="1"/>
          <p:nvPr/>
        </p:nvSpPr>
        <p:spPr>
          <a:xfrm>
            <a:off x="1837328" y="2003451"/>
            <a:ext cx="377709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" name="TextBox 21"/>
          <p:cNvSpPr txBox="1"/>
          <p:nvPr/>
        </p:nvSpPr>
        <p:spPr>
          <a:xfrm>
            <a:off x="1826108" y="4091200"/>
            <a:ext cx="377709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2" name="TextBox 22"/>
          <p:cNvSpPr txBox="1"/>
          <p:nvPr/>
        </p:nvSpPr>
        <p:spPr>
          <a:xfrm>
            <a:off x="7057767" y="4096043"/>
            <a:ext cx="377709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7087100" y="1992200"/>
            <a:ext cx="377709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2670658" y="22953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35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670658" y="196334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36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2670658" y="42848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37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670658" y="39528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38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155524" y="22953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39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155524" y="196334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40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155524" y="42848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41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155524" y="39528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99539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2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2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  <p:bldP spid="110" grpId="0" bldLvl="0" animBg="1"/>
      <p:bldP spid="125" grpId="0" bldLvl="0" animBg="1"/>
      <p:bldP spid="128" grpId="0" bldLvl="0" animBg="1"/>
      <p:bldP spid="130" grpId="0"/>
      <p:bldP spid="131" grpId="0"/>
      <p:bldP spid="132" grpId="0"/>
      <p:bldP spid="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349086" y="1551633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195944" y="1903511"/>
            <a:ext cx="8457713" cy="3619196"/>
            <a:chOff x="1251087" y="1427501"/>
            <a:chExt cx="9524864" cy="4075848"/>
          </a:xfrm>
        </p:grpSpPr>
        <p:sp>
          <p:nvSpPr>
            <p:cNvPr id="108" name="矩形 107"/>
            <p:cNvSpPr/>
            <p:nvPr/>
          </p:nvSpPr>
          <p:spPr>
            <a:xfrm>
              <a:off x="1544637" y="1427501"/>
              <a:ext cx="1814513" cy="2590800"/>
            </a:xfrm>
            <a:prstGeom prst="rect">
              <a:avLst/>
            </a:prstGeom>
            <a:solidFill>
              <a:srgbClr val="F4D35B"/>
            </a:solidFill>
            <a:ln w="12700">
              <a:noFill/>
              <a:miter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cs typeface="+mn-ea"/>
                <a:sym typeface="+mn-lt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3932237" y="1427501"/>
              <a:ext cx="1814513" cy="2590800"/>
            </a:xfrm>
            <a:prstGeom prst="rect">
              <a:avLst/>
            </a:prstGeom>
            <a:solidFill>
              <a:srgbClr val="F4D35B"/>
            </a:solidFill>
            <a:ln w="12700">
              <a:noFill/>
              <a:miter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cs typeface="+mn-ea"/>
                <a:sym typeface="+mn-lt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6345237" y="1427501"/>
              <a:ext cx="1816100" cy="2590800"/>
            </a:xfrm>
            <a:prstGeom prst="rect">
              <a:avLst/>
            </a:prstGeom>
            <a:solidFill>
              <a:srgbClr val="F4D35B"/>
            </a:solidFill>
            <a:ln w="12700">
              <a:noFill/>
              <a:miter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8759825" y="1427501"/>
              <a:ext cx="1814512" cy="2590800"/>
            </a:xfrm>
            <a:prstGeom prst="rect">
              <a:avLst/>
            </a:prstGeom>
            <a:solidFill>
              <a:srgbClr val="F4D35B"/>
            </a:solidFill>
            <a:ln w="12700">
              <a:noFill/>
              <a:miter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cs typeface="+mn-ea"/>
                <a:sym typeface="+mn-lt"/>
              </a:endParaRPr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6734175" y="3554751"/>
              <a:ext cx="925512" cy="925513"/>
            </a:xfrm>
            <a:custGeom>
              <a:avLst/>
              <a:gdLst>
                <a:gd name="txL" fmla="*/ 0 w 925404"/>
                <a:gd name="txT" fmla="*/ 0 h 925404"/>
                <a:gd name="txR" fmla="*/ 925404 w 925404"/>
                <a:gd name="txB" fmla="*/ 925404 h 925404"/>
              </a:gdLst>
              <a:ahLst/>
              <a:cxnLst>
                <a:cxn ang="0">
                  <a:pos x="462810" y="0"/>
                </a:cxn>
                <a:cxn ang="0">
                  <a:pos x="925620" y="462812"/>
                </a:cxn>
                <a:cxn ang="0">
                  <a:pos x="462810" y="925622"/>
                </a:cxn>
                <a:cxn ang="0">
                  <a:pos x="0" y="462812"/>
                </a:cxn>
                <a:cxn ang="0">
                  <a:pos x="462810" y="0"/>
                </a:cxn>
              </a:cxnLst>
              <a:rect l="txL" t="txT" r="txR" b="txB"/>
              <a:pathLst>
                <a:path w="925404" h="925404">
                  <a:moveTo>
                    <a:pt x="462702" y="0"/>
                  </a:moveTo>
                  <a:cubicBezTo>
                    <a:pt x="718245" y="0"/>
                    <a:pt x="925404" y="207159"/>
                    <a:pt x="925404" y="462702"/>
                  </a:cubicBezTo>
                  <a:cubicBezTo>
                    <a:pt x="925404" y="718245"/>
                    <a:pt x="718245" y="925404"/>
                    <a:pt x="462702" y="925404"/>
                  </a:cubicBezTo>
                  <a:cubicBezTo>
                    <a:pt x="207159" y="925404"/>
                    <a:pt x="0" y="718245"/>
                    <a:pt x="0" y="462702"/>
                  </a:cubicBezTo>
                  <a:cubicBezTo>
                    <a:pt x="0" y="207159"/>
                    <a:pt x="207159" y="0"/>
                    <a:pt x="46270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50" cap="flat" cmpd="sng">
              <a:solidFill>
                <a:srgbClr val="FFF6E7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1989137" y="3554751"/>
              <a:ext cx="925513" cy="925513"/>
            </a:xfrm>
            <a:custGeom>
              <a:avLst/>
              <a:gdLst>
                <a:gd name="txL" fmla="*/ 0 w 925404"/>
                <a:gd name="txT" fmla="*/ 0 h 925404"/>
                <a:gd name="txR" fmla="*/ 925404 w 925404"/>
                <a:gd name="txB" fmla="*/ 925404 h 925404"/>
              </a:gdLst>
              <a:ahLst/>
              <a:cxnLst>
                <a:cxn ang="0">
                  <a:pos x="462812" y="0"/>
                </a:cxn>
                <a:cxn ang="0">
                  <a:pos x="925622" y="462812"/>
                </a:cxn>
                <a:cxn ang="0">
                  <a:pos x="462812" y="925622"/>
                </a:cxn>
                <a:cxn ang="0">
                  <a:pos x="0" y="462812"/>
                </a:cxn>
                <a:cxn ang="0">
                  <a:pos x="462812" y="0"/>
                </a:cxn>
              </a:cxnLst>
              <a:rect l="txL" t="txT" r="txR" b="txB"/>
              <a:pathLst>
                <a:path w="925404" h="925404">
                  <a:moveTo>
                    <a:pt x="462702" y="0"/>
                  </a:moveTo>
                  <a:cubicBezTo>
                    <a:pt x="718245" y="0"/>
                    <a:pt x="925404" y="207159"/>
                    <a:pt x="925404" y="462702"/>
                  </a:cubicBezTo>
                  <a:cubicBezTo>
                    <a:pt x="925404" y="718245"/>
                    <a:pt x="718245" y="925404"/>
                    <a:pt x="462702" y="925404"/>
                  </a:cubicBezTo>
                  <a:cubicBezTo>
                    <a:pt x="207159" y="925404"/>
                    <a:pt x="0" y="718245"/>
                    <a:pt x="0" y="462702"/>
                  </a:cubicBezTo>
                  <a:cubicBezTo>
                    <a:pt x="0" y="207159"/>
                    <a:pt x="207159" y="0"/>
                    <a:pt x="46270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50" cap="flat" cmpd="sng">
              <a:solidFill>
                <a:srgbClr val="FFF6E7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9180512" y="3554751"/>
              <a:ext cx="923925" cy="925513"/>
            </a:xfrm>
            <a:custGeom>
              <a:avLst/>
              <a:gdLst>
                <a:gd name="txL" fmla="*/ 0 w 925404"/>
                <a:gd name="txT" fmla="*/ 0 h 925404"/>
                <a:gd name="txR" fmla="*/ 925404 w 925404"/>
                <a:gd name="txB" fmla="*/ 925404 h 925404"/>
              </a:gdLst>
              <a:ahLst/>
              <a:cxnLst>
                <a:cxn ang="0">
                  <a:pos x="461225" y="0"/>
                </a:cxn>
                <a:cxn ang="0">
                  <a:pos x="922448" y="462812"/>
                </a:cxn>
                <a:cxn ang="0">
                  <a:pos x="461225" y="925622"/>
                </a:cxn>
                <a:cxn ang="0">
                  <a:pos x="0" y="462812"/>
                </a:cxn>
                <a:cxn ang="0">
                  <a:pos x="461225" y="0"/>
                </a:cxn>
              </a:cxnLst>
              <a:rect l="txL" t="txT" r="txR" b="txB"/>
              <a:pathLst>
                <a:path w="925404" h="925404">
                  <a:moveTo>
                    <a:pt x="462702" y="0"/>
                  </a:moveTo>
                  <a:cubicBezTo>
                    <a:pt x="718245" y="0"/>
                    <a:pt x="925404" y="207159"/>
                    <a:pt x="925404" y="462702"/>
                  </a:cubicBezTo>
                  <a:cubicBezTo>
                    <a:pt x="925404" y="718245"/>
                    <a:pt x="718245" y="925404"/>
                    <a:pt x="462702" y="925404"/>
                  </a:cubicBezTo>
                  <a:cubicBezTo>
                    <a:pt x="207159" y="925404"/>
                    <a:pt x="0" y="718245"/>
                    <a:pt x="0" y="462702"/>
                  </a:cubicBezTo>
                  <a:cubicBezTo>
                    <a:pt x="0" y="207159"/>
                    <a:pt x="207159" y="0"/>
                    <a:pt x="46270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50" cap="flat" cmpd="sng">
              <a:solidFill>
                <a:srgbClr val="FFF6E7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376737" y="3554751"/>
              <a:ext cx="925513" cy="925513"/>
            </a:xfrm>
            <a:custGeom>
              <a:avLst/>
              <a:gdLst>
                <a:gd name="txL" fmla="*/ 0 w 925404"/>
                <a:gd name="txT" fmla="*/ 0 h 925404"/>
                <a:gd name="txR" fmla="*/ 925404 w 925404"/>
                <a:gd name="txB" fmla="*/ 925404 h 925404"/>
              </a:gdLst>
              <a:ahLst/>
              <a:cxnLst>
                <a:cxn ang="0">
                  <a:pos x="462812" y="0"/>
                </a:cxn>
                <a:cxn ang="0">
                  <a:pos x="925622" y="462812"/>
                </a:cxn>
                <a:cxn ang="0">
                  <a:pos x="462812" y="925622"/>
                </a:cxn>
                <a:cxn ang="0">
                  <a:pos x="0" y="462812"/>
                </a:cxn>
                <a:cxn ang="0">
                  <a:pos x="462812" y="0"/>
                </a:cxn>
              </a:cxnLst>
              <a:rect l="txL" t="txT" r="txR" b="txB"/>
              <a:pathLst>
                <a:path w="925404" h="925404">
                  <a:moveTo>
                    <a:pt x="462702" y="0"/>
                  </a:moveTo>
                  <a:cubicBezTo>
                    <a:pt x="718245" y="0"/>
                    <a:pt x="925404" y="207159"/>
                    <a:pt x="925404" y="462702"/>
                  </a:cubicBezTo>
                  <a:cubicBezTo>
                    <a:pt x="925404" y="718245"/>
                    <a:pt x="718245" y="925404"/>
                    <a:pt x="462702" y="925404"/>
                  </a:cubicBezTo>
                  <a:cubicBezTo>
                    <a:pt x="207159" y="925404"/>
                    <a:pt x="0" y="718245"/>
                    <a:pt x="0" y="462702"/>
                  </a:cubicBezTo>
                  <a:cubicBezTo>
                    <a:pt x="0" y="207159"/>
                    <a:pt x="207159" y="0"/>
                    <a:pt x="46270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50" cap="flat" cmpd="sng">
              <a:solidFill>
                <a:srgbClr val="FFF6E7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文本框 60"/>
            <p:cNvSpPr/>
            <p:nvPr/>
          </p:nvSpPr>
          <p:spPr>
            <a:xfrm>
              <a:off x="1949270" y="2487737"/>
              <a:ext cx="1132260" cy="60310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200" b="1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1" name="文本框 61"/>
            <p:cNvSpPr/>
            <p:nvPr/>
          </p:nvSpPr>
          <p:spPr>
            <a:xfrm>
              <a:off x="4371795" y="2487737"/>
              <a:ext cx="1132260" cy="60310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200" b="1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2" name="文本框 62"/>
            <p:cNvSpPr/>
            <p:nvPr/>
          </p:nvSpPr>
          <p:spPr>
            <a:xfrm>
              <a:off x="6792732" y="2487737"/>
              <a:ext cx="1132260" cy="60310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200" b="1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3" name="文本框 63"/>
            <p:cNvSpPr/>
            <p:nvPr/>
          </p:nvSpPr>
          <p:spPr>
            <a:xfrm>
              <a:off x="9215257" y="2487737"/>
              <a:ext cx="1132260" cy="60310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200" b="1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4" name="文本框 65"/>
            <p:cNvSpPr/>
            <p:nvPr/>
          </p:nvSpPr>
          <p:spPr>
            <a:xfrm>
              <a:off x="2217737" y="3705564"/>
              <a:ext cx="469730" cy="6654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cs typeface="+mn-ea"/>
                  <a:sym typeface="+mn-lt"/>
                </a:rPr>
                <a:t>1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135" name="文本框 66"/>
            <p:cNvSpPr/>
            <p:nvPr/>
          </p:nvSpPr>
          <p:spPr>
            <a:xfrm>
              <a:off x="4605337" y="3705564"/>
              <a:ext cx="469730" cy="6654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cs typeface="+mn-ea"/>
                  <a:sym typeface="+mn-lt"/>
                </a:rPr>
                <a:t>2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136" name="文本框 67"/>
            <p:cNvSpPr/>
            <p:nvPr/>
          </p:nvSpPr>
          <p:spPr>
            <a:xfrm>
              <a:off x="6972300" y="3742076"/>
              <a:ext cx="469730" cy="6654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cs typeface="+mn-ea"/>
                  <a:sym typeface="+mn-lt"/>
                </a:rPr>
                <a:t>3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137" name="文本框 68"/>
            <p:cNvSpPr/>
            <p:nvPr/>
          </p:nvSpPr>
          <p:spPr>
            <a:xfrm>
              <a:off x="9447212" y="3705564"/>
              <a:ext cx="469730" cy="6654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cs typeface="+mn-ea"/>
                  <a:sym typeface="+mn-lt"/>
                </a:rPr>
                <a:t>4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138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251087" y="494595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9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251087" y="461395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40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723354" y="494595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1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723354" y="461395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4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195621" y="494595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195621" y="461395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44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67888" y="494595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5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67888" y="461395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grpSp>
          <p:nvGrpSpPr>
            <p:cNvPr id="146" name="组合 145"/>
            <p:cNvGrpSpPr>
              <a:grpSpLocks noChangeAspect="1"/>
            </p:cNvGrpSpPr>
            <p:nvPr/>
          </p:nvGrpSpPr>
          <p:grpSpPr>
            <a:xfrm>
              <a:off x="2298075" y="1771316"/>
              <a:ext cx="349977" cy="391389"/>
              <a:chOff x="5999255" y="3275006"/>
              <a:chExt cx="402656" cy="450303"/>
            </a:xfrm>
            <a:solidFill>
              <a:srgbClr val="FEFEFE"/>
            </a:solidFill>
            <a:effectLst/>
          </p:grpSpPr>
          <p:sp>
            <p:nvSpPr>
              <p:cNvPr id="147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4715768" y="1792756"/>
              <a:ext cx="320989" cy="317677"/>
              <a:chOff x="6967126" y="4092464"/>
              <a:chExt cx="453105" cy="448433"/>
            </a:xfrm>
            <a:solidFill>
              <a:srgbClr val="FEFEFE"/>
            </a:solidFill>
            <a:effectLst/>
          </p:grpSpPr>
          <p:sp>
            <p:nvSpPr>
              <p:cNvPr id="153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/>
            <p:cNvGrpSpPr>
              <a:grpSpLocks noChangeAspect="1"/>
            </p:cNvGrpSpPr>
            <p:nvPr/>
          </p:nvGrpSpPr>
          <p:grpSpPr>
            <a:xfrm>
              <a:off x="7091240" y="1771316"/>
              <a:ext cx="349977" cy="391389"/>
              <a:chOff x="5999255" y="3275006"/>
              <a:chExt cx="402656" cy="450303"/>
            </a:xfrm>
            <a:solidFill>
              <a:srgbClr val="FEFEFE"/>
            </a:solidFill>
            <a:effectLst/>
          </p:grpSpPr>
          <p:sp>
            <p:nvSpPr>
              <p:cNvPr id="156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9508933" y="1792756"/>
              <a:ext cx="320989" cy="317677"/>
              <a:chOff x="6967126" y="4092464"/>
              <a:chExt cx="453105" cy="448433"/>
            </a:xfrm>
            <a:solidFill>
              <a:srgbClr val="FEFEFE"/>
            </a:solidFill>
            <a:effectLst/>
          </p:grpSpPr>
          <p:sp>
            <p:nvSpPr>
              <p:cNvPr id="162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79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023220" y="2189362"/>
            <a:ext cx="8599195" cy="1123103"/>
            <a:chOff x="2080" y="3351"/>
            <a:chExt cx="10436" cy="1363"/>
          </a:xfrm>
        </p:grpSpPr>
        <p:sp>
          <p:nvSpPr>
            <p:cNvPr id="109" name="右箭头 108"/>
            <p:cNvSpPr>
              <a:spLocks noChangeArrowheads="1"/>
            </p:cNvSpPr>
            <p:nvPr/>
          </p:nvSpPr>
          <p:spPr bwMode="auto">
            <a:xfrm>
              <a:off x="3670" y="3941"/>
              <a:ext cx="452" cy="315"/>
            </a:xfrm>
            <a:prstGeom prst="rightArrow">
              <a:avLst>
                <a:gd name="adj1" fmla="val 50000"/>
                <a:gd name="adj2" fmla="val 50138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右箭头 109"/>
            <p:cNvSpPr>
              <a:spLocks noChangeArrowheads="1"/>
            </p:cNvSpPr>
            <p:nvPr/>
          </p:nvSpPr>
          <p:spPr bwMode="auto">
            <a:xfrm>
              <a:off x="5823" y="3941"/>
              <a:ext cx="455" cy="315"/>
            </a:xfrm>
            <a:prstGeom prst="rightArrow">
              <a:avLst>
                <a:gd name="adj1" fmla="val 50000"/>
                <a:gd name="adj2" fmla="val 50415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右箭头 123"/>
            <p:cNvSpPr>
              <a:spLocks noChangeArrowheads="1"/>
            </p:cNvSpPr>
            <p:nvPr/>
          </p:nvSpPr>
          <p:spPr bwMode="auto">
            <a:xfrm>
              <a:off x="8205" y="3941"/>
              <a:ext cx="452" cy="315"/>
            </a:xfrm>
            <a:prstGeom prst="rightArrow">
              <a:avLst>
                <a:gd name="adj1" fmla="val 50000"/>
                <a:gd name="adj2" fmla="val 50138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右箭头 124"/>
            <p:cNvSpPr>
              <a:spLocks noChangeArrowheads="1"/>
            </p:cNvSpPr>
            <p:nvPr/>
          </p:nvSpPr>
          <p:spPr bwMode="auto">
            <a:xfrm>
              <a:off x="10585" y="3941"/>
              <a:ext cx="455" cy="315"/>
            </a:xfrm>
            <a:prstGeom prst="rightArrow">
              <a:avLst>
                <a:gd name="adj1" fmla="val 50000"/>
                <a:gd name="adj2" fmla="val 50415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Oval 22"/>
            <p:cNvSpPr>
              <a:spLocks noChangeArrowheads="1"/>
            </p:cNvSpPr>
            <p:nvPr/>
          </p:nvSpPr>
          <p:spPr bwMode="auto">
            <a:xfrm>
              <a:off x="2080" y="3351"/>
              <a:ext cx="1362" cy="1363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500" b="1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128" name="Oval 23"/>
            <p:cNvSpPr>
              <a:spLocks noChangeArrowheads="1"/>
            </p:cNvSpPr>
            <p:nvPr/>
          </p:nvSpPr>
          <p:spPr bwMode="auto">
            <a:xfrm>
              <a:off x="4226" y="3351"/>
              <a:ext cx="1362" cy="1363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500" b="1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129" name="Oval 24"/>
            <p:cNvSpPr>
              <a:spLocks noChangeArrowheads="1"/>
            </p:cNvSpPr>
            <p:nvPr/>
          </p:nvSpPr>
          <p:spPr bwMode="auto">
            <a:xfrm>
              <a:off x="6390" y="3351"/>
              <a:ext cx="1362" cy="1363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500" b="1" dirty="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130" name="Oval 25"/>
            <p:cNvSpPr>
              <a:spLocks noChangeArrowheads="1"/>
            </p:cNvSpPr>
            <p:nvPr/>
          </p:nvSpPr>
          <p:spPr bwMode="auto">
            <a:xfrm>
              <a:off x="8885" y="3351"/>
              <a:ext cx="1362" cy="1363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500" b="1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  <p:sp>
          <p:nvSpPr>
            <p:cNvPr id="131" name="Oval 26"/>
            <p:cNvSpPr>
              <a:spLocks noChangeArrowheads="1"/>
            </p:cNvSpPr>
            <p:nvPr/>
          </p:nvSpPr>
          <p:spPr bwMode="auto">
            <a:xfrm>
              <a:off x="11153" y="3351"/>
              <a:ext cx="1363" cy="1363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500" b="1" dirty="0"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96706" y="3956167"/>
            <a:ext cx="2108063" cy="882390"/>
            <a:chOff x="1068797" y="2701101"/>
            <a:chExt cx="2108063" cy="882390"/>
          </a:xfrm>
        </p:grpSpPr>
        <p:sp>
          <p:nvSpPr>
            <p:cNvPr id="13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145681" y="3956167"/>
            <a:ext cx="2108063" cy="882390"/>
            <a:chOff x="1068797" y="2701101"/>
            <a:chExt cx="2108063" cy="882390"/>
          </a:xfrm>
        </p:grpSpPr>
        <p:sp>
          <p:nvSpPr>
            <p:cNvPr id="13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294656" y="3956167"/>
            <a:ext cx="2108063" cy="882390"/>
            <a:chOff x="1068797" y="2701101"/>
            <a:chExt cx="2108063" cy="882390"/>
          </a:xfrm>
        </p:grpSpPr>
        <p:sp>
          <p:nvSpPr>
            <p:cNvPr id="13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443631" y="3956167"/>
            <a:ext cx="2108063" cy="882390"/>
            <a:chOff x="1068797" y="2701101"/>
            <a:chExt cx="2108063" cy="882390"/>
          </a:xfrm>
        </p:grpSpPr>
        <p:sp>
          <p:nvSpPr>
            <p:cNvPr id="14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592606" y="3956167"/>
            <a:ext cx="2108063" cy="882390"/>
            <a:chOff x="1068797" y="2701101"/>
            <a:chExt cx="2108063" cy="882390"/>
          </a:xfrm>
        </p:grpSpPr>
        <p:sp>
          <p:nvSpPr>
            <p:cNvPr id="14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8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08"/>
          <p:cNvSpPr>
            <a:spLocks noChangeAspect="1" noChangeArrowheads="1" noTextEdit="1"/>
          </p:cNvSpPr>
          <p:nvPr/>
        </p:nvSpPr>
        <p:spPr bwMode="auto">
          <a:xfrm>
            <a:off x="3457575" y="1970088"/>
            <a:ext cx="573087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3154988" y="1692714"/>
            <a:ext cx="2375966" cy="1433326"/>
            <a:chOff x="957784" y="1563638"/>
            <a:chExt cx="2549134" cy="1537792"/>
          </a:xfrm>
        </p:grpSpPr>
        <p:sp>
          <p:nvSpPr>
            <p:cNvPr id="109" name="Rectangle 8"/>
            <p:cNvSpPr/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solidFill>
              <a:srgbClr val="F4D35B"/>
            </a:solidFill>
            <a:ln w="31750">
              <a:solidFill>
                <a:srgbClr val="FFFFFF"/>
              </a:solidFill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10" name="Rectangle 8"/>
            <p:cNvSpPr/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24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283425" y="1839373"/>
            <a:ext cx="2108063" cy="889395"/>
            <a:chOff x="791193" y="1366105"/>
            <a:chExt cx="2108063" cy="889395"/>
          </a:xfrm>
        </p:grpSpPr>
        <p:sp>
          <p:nvSpPr>
            <p:cNvPr id="127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8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609388" y="1692714"/>
            <a:ext cx="2375966" cy="1433326"/>
            <a:chOff x="957784" y="1563638"/>
            <a:chExt cx="2549134" cy="1537792"/>
          </a:xfrm>
        </p:grpSpPr>
        <p:sp>
          <p:nvSpPr>
            <p:cNvPr id="130" name="Rectangle 8"/>
            <p:cNvSpPr/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solidFill>
              <a:srgbClr val="F4D35B"/>
            </a:solidFill>
            <a:ln w="31750">
              <a:solidFill>
                <a:srgbClr val="FFFFFF"/>
              </a:solidFill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31" name="Rectangle 8"/>
            <p:cNvSpPr/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32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737825" y="1839373"/>
            <a:ext cx="2108063" cy="889395"/>
            <a:chOff x="791193" y="1366105"/>
            <a:chExt cx="2108063" cy="889395"/>
          </a:xfrm>
          <a:solidFill>
            <a:srgbClr val="F4D35B"/>
          </a:solidFill>
        </p:grpSpPr>
        <p:sp>
          <p:nvSpPr>
            <p:cNvPr id="134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5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605588" y="3800913"/>
            <a:ext cx="2375966" cy="1433326"/>
            <a:chOff x="957784" y="1563638"/>
            <a:chExt cx="2549134" cy="1537792"/>
          </a:xfrm>
        </p:grpSpPr>
        <p:sp>
          <p:nvSpPr>
            <p:cNvPr id="137" name="Rectangle 8"/>
            <p:cNvSpPr/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solidFill>
              <a:srgbClr val="F4D35B"/>
            </a:solidFill>
            <a:ln w="31750">
              <a:solidFill>
                <a:srgbClr val="FFFFFF"/>
              </a:solidFill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38" name="Rectangle 8"/>
            <p:cNvSpPr/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39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734025" y="3947572"/>
            <a:ext cx="2108063" cy="889395"/>
            <a:chOff x="791193" y="1366105"/>
            <a:chExt cx="2108063" cy="889395"/>
          </a:xfrm>
        </p:grpSpPr>
        <p:sp>
          <p:nvSpPr>
            <p:cNvPr id="141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2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831388" y="3800913"/>
            <a:ext cx="2375966" cy="1433326"/>
            <a:chOff x="957784" y="1563638"/>
            <a:chExt cx="2549134" cy="1537792"/>
          </a:xfrm>
        </p:grpSpPr>
        <p:sp>
          <p:nvSpPr>
            <p:cNvPr id="144" name="Rectangle 8"/>
            <p:cNvSpPr/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solidFill>
              <a:srgbClr val="F4D35B"/>
            </a:solidFill>
            <a:ln w="31750">
              <a:solidFill>
                <a:srgbClr val="FFFFFF"/>
              </a:solidFill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45" name="Rectangle 8"/>
            <p:cNvSpPr/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46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959825" y="3947572"/>
            <a:ext cx="2108063" cy="889395"/>
            <a:chOff x="791193" y="1366105"/>
            <a:chExt cx="2108063" cy="889395"/>
          </a:xfrm>
        </p:grpSpPr>
        <p:sp>
          <p:nvSpPr>
            <p:cNvPr id="148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9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057188" y="3800913"/>
            <a:ext cx="2375966" cy="1433326"/>
            <a:chOff x="957784" y="1563638"/>
            <a:chExt cx="2549134" cy="1537792"/>
          </a:xfrm>
        </p:grpSpPr>
        <p:sp>
          <p:nvSpPr>
            <p:cNvPr id="151" name="Rectangle 8"/>
            <p:cNvSpPr/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solidFill>
              <a:srgbClr val="F4D35B"/>
            </a:solidFill>
            <a:ln w="31750">
              <a:solidFill>
                <a:srgbClr val="FFFFFF"/>
              </a:solidFill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52" name="Rectangle 8"/>
            <p:cNvSpPr/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latin typeface="nevis Bold" charset="0"/>
                <a:sym typeface="nevis Bold" charset="0"/>
              </a:endParaRPr>
            </a:p>
          </p:txBody>
        </p:sp>
        <p:sp>
          <p:nvSpPr>
            <p:cNvPr id="153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185625" y="3947572"/>
            <a:ext cx="2108063" cy="889395"/>
            <a:chOff x="791193" y="1366105"/>
            <a:chExt cx="2108063" cy="889395"/>
          </a:xfrm>
        </p:grpSpPr>
        <p:sp>
          <p:nvSpPr>
            <p:cNvPr id="155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6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13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1545</Words>
  <Application>Microsoft Office PowerPoint</Application>
  <PresentationFormat>宽屏</PresentationFormat>
  <Paragraphs>140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nevis Bold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dc:description>www.51pptmoban.com</dc:description>
  <cp:lastModifiedBy>阳光 男孩</cp:lastModifiedBy>
  <cp:revision>14</cp:revision>
  <dcterms:created xsi:type="dcterms:W3CDTF">2019-12-14T02:34:34Z</dcterms:created>
  <dcterms:modified xsi:type="dcterms:W3CDTF">2020-01-09T13:06:16Z</dcterms:modified>
</cp:coreProperties>
</file>