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19"/>
  </p:notesMasterIdLst>
  <p:sldIdLst>
    <p:sldId id="320" r:id="rId3"/>
    <p:sldId id="322" r:id="rId4"/>
    <p:sldId id="323" r:id="rId5"/>
    <p:sldId id="300" r:id="rId6"/>
    <p:sldId id="463" r:id="rId7"/>
    <p:sldId id="336" r:id="rId8"/>
    <p:sldId id="334" r:id="rId9"/>
    <p:sldId id="324" r:id="rId10"/>
    <p:sldId id="333" r:id="rId11"/>
    <p:sldId id="307" r:id="rId12"/>
    <p:sldId id="304" r:id="rId13"/>
    <p:sldId id="315" r:id="rId14"/>
    <p:sldId id="321" r:id="rId15"/>
    <p:sldId id="360" r:id="rId16"/>
    <p:sldId id="2719" r:id="rId17"/>
    <p:sldId id="2720" r:id="rId18"/>
  </p:sldIdLst>
  <p:sldSz cx="12192000" cy="6858000"/>
  <p:notesSz cx="6858000" cy="9144000"/>
  <p:embeddedFontLst>
    <p:embeddedFont>
      <p:font typeface="Helvetica Light" charset="0"/>
      <p:regular r:id="rId20"/>
    </p:embeddedFont>
    <p:embeddedFont>
      <p:font typeface="Helvetica" panose="020B0604020202020204" pitchFamily="34" charset="0"/>
      <p:regular r:id="rId21"/>
      <p:bold r:id="rId22"/>
      <p:italic r:id="rId23"/>
      <p:boldItalic r:id="rId24"/>
    </p:embeddedFont>
    <p:embeddedFont>
      <p:font typeface="Open Sans" panose="020B0604020202020204" charset="0"/>
      <p:regular r:id="rId25"/>
      <p:bold r:id="rId26"/>
      <p:italic r:id="rId27"/>
      <p:boldItalic r:id="rId28"/>
    </p:embeddedFont>
    <p:embeddedFont>
      <p:font typeface="微软雅黑" panose="020B0503020204020204" pitchFamily="34" charset="-122"/>
      <p:regular r:id="rId29"/>
      <p:bold r:id="rId30"/>
    </p:embeddedFont>
    <p:embeddedFont>
      <p:font typeface="Calibri" panose="020F0502020204030204" pitchFamily="34" charset="0"/>
      <p:regular r:id="rId31"/>
      <p:bold r:id="rId32"/>
      <p:italic r:id="rId33"/>
      <p:boldItalic r:id="rId34"/>
    </p:embeddedFont>
    <p:embeddedFont>
      <p:font typeface="Arial Black" panose="020B0A04020102020204" pitchFamily="34" charset="0"/>
      <p:bold r:id="rId35"/>
    </p:embeddedFont>
    <p:embeddedFont>
      <p:font typeface="Calibri Light" panose="020F0302020204030204" pitchFamily="34" charset="0"/>
      <p:regular r:id="rId36"/>
      <p:italic r:id="rId37"/>
    </p:embeddedFont>
    <p:embeddedFont>
      <p:font typeface="等线" panose="02010600030101010101" pitchFamily="2" charset="-122"/>
      <p:regular r:id="rId38"/>
      <p:bold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7F7F7F"/>
    <a:srgbClr val="696969"/>
    <a:srgbClr val="404040"/>
    <a:srgbClr val="D9D9D9"/>
    <a:srgbClr val="BFBFBF"/>
    <a:srgbClr val="F7F7F7"/>
    <a:srgbClr val="59595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05" autoAdjust="0"/>
    <p:restoredTop sz="94660"/>
  </p:normalViewPr>
  <p:slideViewPr>
    <p:cSldViewPr snapToGrid="0" showGuides="1">
      <p:cViewPr>
        <p:scale>
          <a:sx n="75" d="100"/>
          <a:sy n="75" d="100"/>
        </p:scale>
        <p:origin x="2160" y="93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9" Type="http://schemas.openxmlformats.org/officeDocument/2006/relationships/font" Target="fonts/font20.fntdata"/><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font" Target="fonts/font12.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8CF60-13D2-4829-93DF-B5F5E133989B}" type="datetimeFigureOut">
              <a:rPr lang="zh-CN" altLang="en-US" smtClean="0"/>
              <a:t>2020/1/8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76198-4CF3-446F-B204-6B1848582D61}" type="slidenum">
              <a:rPr lang="zh-CN" altLang="en-US" smtClean="0"/>
              <a:t>‹#›</a:t>
            </a:fld>
            <a:endParaRPr lang="zh-CN" altLang="en-US"/>
          </a:p>
        </p:txBody>
      </p:sp>
    </p:spTree>
    <p:extLst>
      <p:ext uri="{BB962C8B-B14F-4D97-AF65-F5344CB8AC3E}">
        <p14:creationId xmlns:p14="http://schemas.microsoft.com/office/powerpoint/2010/main" val="3262625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a:t>
            </a:fld>
            <a:endParaRPr lang="zh-CN" altLang="en-US"/>
          </a:p>
        </p:txBody>
      </p:sp>
    </p:spTree>
    <p:extLst>
      <p:ext uri="{BB962C8B-B14F-4D97-AF65-F5344CB8AC3E}">
        <p14:creationId xmlns:p14="http://schemas.microsoft.com/office/powerpoint/2010/main" val="2169948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11</a:t>
            </a:fld>
            <a:endParaRPr lang="zh-CN" altLang="en-US"/>
          </a:p>
        </p:txBody>
      </p:sp>
    </p:spTree>
    <p:extLst>
      <p:ext uri="{BB962C8B-B14F-4D97-AF65-F5344CB8AC3E}">
        <p14:creationId xmlns:p14="http://schemas.microsoft.com/office/powerpoint/2010/main" val="2176751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12</a:t>
            </a:fld>
            <a:endParaRPr lang="zh-CN" altLang="en-US"/>
          </a:p>
        </p:txBody>
      </p:sp>
    </p:spTree>
    <p:extLst>
      <p:ext uri="{BB962C8B-B14F-4D97-AF65-F5344CB8AC3E}">
        <p14:creationId xmlns:p14="http://schemas.microsoft.com/office/powerpoint/2010/main" val="3888766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13</a:t>
            </a:fld>
            <a:endParaRPr lang="zh-CN" altLang="en-US"/>
          </a:p>
        </p:txBody>
      </p:sp>
    </p:spTree>
    <p:extLst>
      <p:ext uri="{BB962C8B-B14F-4D97-AF65-F5344CB8AC3E}">
        <p14:creationId xmlns:p14="http://schemas.microsoft.com/office/powerpoint/2010/main" val="130277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a:t>
            </a:fld>
            <a:endParaRPr lang="zh-CN" altLang="en-US"/>
          </a:p>
        </p:txBody>
      </p:sp>
    </p:spTree>
    <p:extLst>
      <p:ext uri="{BB962C8B-B14F-4D97-AF65-F5344CB8AC3E}">
        <p14:creationId xmlns:p14="http://schemas.microsoft.com/office/powerpoint/2010/main" val="3980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3</a:t>
            </a:fld>
            <a:endParaRPr lang="zh-CN" altLang="en-US"/>
          </a:p>
        </p:txBody>
      </p:sp>
    </p:spTree>
    <p:extLst>
      <p:ext uri="{BB962C8B-B14F-4D97-AF65-F5344CB8AC3E}">
        <p14:creationId xmlns:p14="http://schemas.microsoft.com/office/powerpoint/2010/main" val="3149087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4</a:t>
            </a:fld>
            <a:endParaRPr lang="zh-CN" altLang="en-US"/>
          </a:p>
        </p:txBody>
      </p:sp>
    </p:spTree>
    <p:extLst>
      <p:ext uri="{BB962C8B-B14F-4D97-AF65-F5344CB8AC3E}">
        <p14:creationId xmlns:p14="http://schemas.microsoft.com/office/powerpoint/2010/main" val="4161061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6</a:t>
            </a:fld>
            <a:endParaRPr lang="zh-CN" altLang="en-US"/>
          </a:p>
        </p:txBody>
      </p:sp>
    </p:spTree>
    <p:extLst>
      <p:ext uri="{BB962C8B-B14F-4D97-AF65-F5344CB8AC3E}">
        <p14:creationId xmlns:p14="http://schemas.microsoft.com/office/powerpoint/2010/main" val="4055771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7</a:t>
            </a:fld>
            <a:endParaRPr lang="zh-CN" altLang="en-US"/>
          </a:p>
        </p:txBody>
      </p:sp>
    </p:spTree>
    <p:extLst>
      <p:ext uri="{BB962C8B-B14F-4D97-AF65-F5344CB8AC3E}">
        <p14:creationId xmlns:p14="http://schemas.microsoft.com/office/powerpoint/2010/main" val="380946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8</a:t>
            </a:fld>
            <a:endParaRPr lang="zh-CN" altLang="en-US"/>
          </a:p>
        </p:txBody>
      </p:sp>
    </p:spTree>
    <p:extLst>
      <p:ext uri="{BB962C8B-B14F-4D97-AF65-F5344CB8AC3E}">
        <p14:creationId xmlns:p14="http://schemas.microsoft.com/office/powerpoint/2010/main" val="3472658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9</a:t>
            </a:fld>
            <a:endParaRPr lang="zh-CN" altLang="en-US"/>
          </a:p>
        </p:txBody>
      </p:sp>
    </p:spTree>
    <p:extLst>
      <p:ext uri="{BB962C8B-B14F-4D97-AF65-F5344CB8AC3E}">
        <p14:creationId xmlns:p14="http://schemas.microsoft.com/office/powerpoint/2010/main" val="2044387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10</a:t>
            </a:fld>
            <a:endParaRPr lang="zh-CN" altLang="en-US"/>
          </a:p>
        </p:txBody>
      </p:sp>
    </p:spTree>
    <p:extLst>
      <p:ext uri="{BB962C8B-B14F-4D97-AF65-F5344CB8AC3E}">
        <p14:creationId xmlns:p14="http://schemas.microsoft.com/office/powerpoint/2010/main" val="1456365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491011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3241786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slide-089">
    <p:spTree>
      <p:nvGrpSpPr>
        <p:cNvPr id="1" name=""/>
        <p:cNvGrpSpPr/>
        <p:nvPr/>
      </p:nvGrpSpPr>
      <p:grpSpPr>
        <a:xfrm>
          <a:off x="0" y="0"/>
          <a:ext cx="0" cy="0"/>
          <a:chOff x="0" y="0"/>
          <a:chExt cx="0" cy="0"/>
        </a:xfrm>
      </p:grpSpPr>
      <p:sp>
        <p:nvSpPr>
          <p:cNvPr id="941" name="Shape 94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42" name="Shape 942"/>
          <p:cNvSpPr>
            <a:spLocks noGrp="1"/>
          </p:cNvSpPr>
          <p:nvPr>
            <p:ph type="pic" idx="13" hasCustomPrompt="1"/>
          </p:nvPr>
        </p:nvSpPr>
        <p:spPr>
          <a:xfrm>
            <a:off x="0" y="0"/>
            <a:ext cx="609317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43" name="Shape 94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13282590"/>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slide-090">
    <p:spTree>
      <p:nvGrpSpPr>
        <p:cNvPr id="1" name=""/>
        <p:cNvGrpSpPr/>
        <p:nvPr/>
      </p:nvGrpSpPr>
      <p:grpSpPr>
        <a:xfrm>
          <a:off x="0" y="0"/>
          <a:ext cx="0" cy="0"/>
          <a:chOff x="0" y="0"/>
          <a:chExt cx="0" cy="0"/>
        </a:xfrm>
      </p:grpSpPr>
      <p:sp>
        <p:nvSpPr>
          <p:cNvPr id="950" name="Shape 95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51" name="Shape 951"/>
          <p:cNvSpPr>
            <a:spLocks noGrp="1"/>
          </p:cNvSpPr>
          <p:nvPr>
            <p:ph type="pic" idx="13" hasCustomPrompt="1"/>
          </p:nvPr>
        </p:nvSpPr>
        <p:spPr>
          <a:xfrm>
            <a:off x="0" y="0"/>
            <a:ext cx="12191951"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52" name="Shape 95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14216227"/>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x">
  <p:cSld name="slide-091">
    <p:spTree>
      <p:nvGrpSpPr>
        <p:cNvPr id="1" name=""/>
        <p:cNvGrpSpPr/>
        <p:nvPr/>
      </p:nvGrpSpPr>
      <p:grpSpPr>
        <a:xfrm>
          <a:off x="0" y="0"/>
          <a:ext cx="0" cy="0"/>
          <a:chOff x="0" y="0"/>
          <a:chExt cx="0" cy="0"/>
        </a:xfrm>
      </p:grpSpPr>
      <p:sp>
        <p:nvSpPr>
          <p:cNvPr id="959" name="Shape 95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60" name="Shape 960"/>
          <p:cNvSpPr>
            <a:spLocks noGrp="1"/>
          </p:cNvSpPr>
          <p:nvPr>
            <p:ph type="pic" sz="half" idx="13" hasCustomPrompt="1"/>
          </p:nvPr>
        </p:nvSpPr>
        <p:spPr>
          <a:xfrm>
            <a:off x="1017538" y="1019274"/>
            <a:ext cx="5077173" cy="481941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1" name="Shape 96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2387634"/>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x">
  <p:cSld name="slide-092">
    <p:spTree>
      <p:nvGrpSpPr>
        <p:cNvPr id="1" name=""/>
        <p:cNvGrpSpPr/>
        <p:nvPr/>
      </p:nvGrpSpPr>
      <p:grpSpPr>
        <a:xfrm>
          <a:off x="0" y="0"/>
          <a:ext cx="0" cy="0"/>
          <a:chOff x="0" y="0"/>
          <a:chExt cx="0" cy="0"/>
        </a:xfrm>
      </p:grpSpPr>
      <p:sp>
        <p:nvSpPr>
          <p:cNvPr id="968" name="Shape 968"/>
          <p:cNvSpPr>
            <a:spLocks noGrp="1"/>
          </p:cNvSpPr>
          <p:nvPr>
            <p:ph type="pic" sz="quarter" idx="13" hasCustomPrompt="1"/>
          </p:nvPr>
        </p:nvSpPr>
        <p:spPr>
          <a:xfrm>
            <a:off x="3560018" y="1016000"/>
            <a:ext cx="2540000"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9" name="Shape 969"/>
          <p:cNvSpPr>
            <a:spLocks noGrp="1"/>
          </p:cNvSpPr>
          <p:nvPr>
            <p:ph type="pic" sz="quarter" idx="14" hasCustomPrompt="1"/>
          </p:nvPr>
        </p:nvSpPr>
        <p:spPr>
          <a:xfrm>
            <a:off x="6100018" y="1016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0" name="Shape 970"/>
          <p:cNvSpPr>
            <a:spLocks noGrp="1"/>
          </p:cNvSpPr>
          <p:nvPr>
            <p:ph type="pic" sz="quarter" idx="15" hasCustomPrompt="1"/>
          </p:nvPr>
        </p:nvSpPr>
        <p:spPr>
          <a:xfrm>
            <a:off x="356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1" name="Shape 971"/>
          <p:cNvSpPr>
            <a:spLocks noGrp="1"/>
          </p:cNvSpPr>
          <p:nvPr>
            <p:ph type="pic" sz="quarter" idx="16" hasCustomPrompt="1"/>
          </p:nvPr>
        </p:nvSpPr>
        <p:spPr>
          <a:xfrm>
            <a:off x="102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2" name="Shape 972"/>
          <p:cNvSpPr>
            <a:spLocks noGrp="1"/>
          </p:cNvSpPr>
          <p:nvPr>
            <p:ph type="pic" sz="quarter" idx="17" hasCustomPrompt="1"/>
          </p:nvPr>
        </p:nvSpPr>
        <p:spPr>
          <a:xfrm>
            <a:off x="8644036"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3" name="Shape 9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74" name="Shape 9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18272636"/>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x">
  <p:cSld name="slide-093">
    <p:spTree>
      <p:nvGrpSpPr>
        <p:cNvPr id="1" name=""/>
        <p:cNvGrpSpPr/>
        <p:nvPr/>
      </p:nvGrpSpPr>
      <p:grpSpPr>
        <a:xfrm>
          <a:off x="0" y="0"/>
          <a:ext cx="0" cy="0"/>
          <a:chOff x="0" y="0"/>
          <a:chExt cx="0" cy="0"/>
        </a:xfrm>
      </p:grpSpPr>
      <p:sp>
        <p:nvSpPr>
          <p:cNvPr id="981" name="Shape 9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82" name="Shape 982"/>
          <p:cNvSpPr>
            <a:spLocks noGrp="1"/>
          </p:cNvSpPr>
          <p:nvPr>
            <p:ph type="pic" idx="13" hasCustomPrompt="1"/>
          </p:nvPr>
        </p:nvSpPr>
        <p:spPr>
          <a:xfrm>
            <a:off x="6605884" y="0"/>
            <a:ext cx="5586116" cy="68580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83" name="Shape 9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88971800"/>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x">
  <p:cSld name="slide-096">
    <p:spTree>
      <p:nvGrpSpPr>
        <p:cNvPr id="1" name=""/>
        <p:cNvGrpSpPr/>
        <p:nvPr/>
      </p:nvGrpSpPr>
      <p:grpSpPr>
        <a:xfrm>
          <a:off x="0" y="0"/>
          <a:ext cx="0" cy="0"/>
          <a:chOff x="0" y="0"/>
          <a:chExt cx="0" cy="0"/>
        </a:xfrm>
      </p:grpSpPr>
      <p:sp>
        <p:nvSpPr>
          <p:cNvPr id="1008" name="Shape 100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09" name="Shape 1009"/>
          <p:cNvSpPr>
            <a:spLocks noGrp="1"/>
          </p:cNvSpPr>
          <p:nvPr>
            <p:ph type="pic" idx="13" hasCustomPrompt="1"/>
          </p:nvPr>
        </p:nvSpPr>
        <p:spPr>
          <a:xfrm>
            <a:off x="2382" y="0"/>
            <a:ext cx="12187287" cy="3428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0" name="Shape 101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00538330"/>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x">
  <p:cSld name="slide-097">
    <p:spTree>
      <p:nvGrpSpPr>
        <p:cNvPr id="1" name=""/>
        <p:cNvGrpSpPr/>
        <p:nvPr/>
      </p:nvGrpSpPr>
      <p:grpSpPr>
        <a:xfrm>
          <a:off x="0" y="0"/>
          <a:ext cx="0" cy="0"/>
          <a:chOff x="0" y="0"/>
          <a:chExt cx="0" cy="0"/>
        </a:xfrm>
      </p:grpSpPr>
      <p:sp>
        <p:nvSpPr>
          <p:cNvPr id="1017" name="Shape 101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8" name="Shape 1018"/>
          <p:cNvSpPr>
            <a:spLocks noGrp="1"/>
          </p:cNvSpPr>
          <p:nvPr>
            <p:ph type="pic" sz="quarter" idx="13" hasCustomPrompt="1"/>
          </p:nvPr>
        </p:nvSpPr>
        <p:spPr>
          <a:xfrm>
            <a:off x="5692259"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9" name="Shape 1019"/>
          <p:cNvSpPr>
            <a:spLocks noGrp="1"/>
          </p:cNvSpPr>
          <p:nvPr>
            <p:ph type="pic" sz="quarter" idx="14" hasCustomPrompt="1"/>
          </p:nvPr>
        </p:nvSpPr>
        <p:spPr>
          <a:xfrm>
            <a:off x="9570884"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0" name="Shape 1020"/>
          <p:cNvSpPr>
            <a:spLocks noGrp="1"/>
          </p:cNvSpPr>
          <p:nvPr>
            <p:ph type="pic" sz="quarter" idx="15" hasCustomPrompt="1"/>
          </p:nvPr>
        </p:nvSpPr>
        <p:spPr>
          <a:xfrm>
            <a:off x="7526251" y="2137181"/>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1" name="Shape 1021"/>
          <p:cNvSpPr>
            <a:spLocks noGrp="1"/>
          </p:cNvSpPr>
          <p:nvPr>
            <p:ph type="pic" sz="quarter" idx="16" hasCustomPrompt="1"/>
          </p:nvPr>
        </p:nvSpPr>
        <p:spPr>
          <a:xfrm>
            <a:off x="8515243" y="2142832"/>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2" name="Shape 1022"/>
          <p:cNvSpPr>
            <a:spLocks noGrp="1"/>
          </p:cNvSpPr>
          <p:nvPr>
            <p:ph type="pic" sz="quarter" idx="17" hasCustomPrompt="1"/>
          </p:nvPr>
        </p:nvSpPr>
        <p:spPr>
          <a:xfrm>
            <a:off x="5677019" y="5136921"/>
            <a:ext cx="418983" cy="5205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3" name="Shape 1023"/>
          <p:cNvSpPr>
            <a:spLocks noGrp="1"/>
          </p:cNvSpPr>
          <p:nvPr>
            <p:ph type="pic" sz="quarter" idx="18" hasCustomPrompt="1"/>
          </p:nvPr>
        </p:nvSpPr>
        <p:spPr>
          <a:xfrm>
            <a:off x="6531654" y="5139265"/>
            <a:ext cx="418983" cy="520567"/>
          </a:xfrm>
          <a:prstGeom prst="rect">
            <a:avLst/>
          </a:prstGeom>
          <a:pattFill prst="pct5">
            <a:fgClr>
              <a:schemeClr val="accent1"/>
            </a:fgClr>
            <a:bgClr>
              <a:schemeClr val="tx2"/>
            </a:bgClr>
          </a:pattFill>
        </p:spPr>
        <p:txBody>
          <a:bodyPr lIns="91439" tIns="45719" rIns="91439" bIns="45719" anchor="t">
            <a:noAutofit/>
          </a:bodyPr>
          <a:lstStyle/>
          <a:p>
            <a:r>
              <a:rPr lang="de-DE" dirty="0"/>
              <a:t>i</a:t>
            </a:r>
          </a:p>
        </p:txBody>
      </p:sp>
      <p:sp>
        <p:nvSpPr>
          <p:cNvPr id="1024" name="Shape 1024"/>
          <p:cNvSpPr>
            <a:spLocks noGrp="1"/>
          </p:cNvSpPr>
          <p:nvPr>
            <p:ph type="pic" sz="quarter" idx="19" hasCustomPrompt="1"/>
          </p:nvPr>
        </p:nvSpPr>
        <p:spPr>
          <a:xfrm>
            <a:off x="8051723" y="4049839"/>
            <a:ext cx="2676222" cy="169547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5" name="Shape 10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10979415"/>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x">
  <p:cSld name="Titel &amp; Untertitel">
    <p:spTree>
      <p:nvGrpSpPr>
        <p:cNvPr id="1" name=""/>
        <p:cNvGrpSpPr/>
        <p:nvPr/>
      </p:nvGrpSpPr>
      <p:grpSpPr>
        <a:xfrm>
          <a:off x="0" y="0"/>
          <a:ext cx="0" cy="0"/>
          <a:chOff x="0" y="0"/>
          <a:chExt cx="0" cy="0"/>
        </a:xfrm>
      </p:grpSpPr>
      <p:sp>
        <p:nvSpPr>
          <p:cNvPr id="1032" name="Shape 1032"/>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33" name="Shape 1033"/>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34" name="Shape 1034"/>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1054845047"/>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x">
  <p:cSld name="1_Titel &amp; Untertitel">
    <p:spTree>
      <p:nvGrpSpPr>
        <p:cNvPr id="1" name=""/>
        <p:cNvGrpSpPr/>
        <p:nvPr/>
      </p:nvGrpSpPr>
      <p:grpSpPr>
        <a:xfrm>
          <a:off x="0" y="0"/>
          <a:ext cx="0" cy="0"/>
          <a:chOff x="0" y="0"/>
          <a:chExt cx="0" cy="0"/>
        </a:xfrm>
      </p:grpSpPr>
      <p:sp>
        <p:nvSpPr>
          <p:cNvPr id="1041" name="Shape 1041"/>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42" name="Shape 1042"/>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43" name="Shape 1043"/>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1344036846"/>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471641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45144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001">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3" name="Shape 39"/>
          <p:cNvSpPr>
            <a:spLocks noGrp="1"/>
          </p:cNvSpPr>
          <p:nvPr>
            <p:ph type="pic" sz="quarter" idx="13" hasCustomPrompt="1"/>
          </p:nvPr>
        </p:nvSpPr>
        <p:spPr>
          <a:xfrm>
            <a:off x="5586198" y="0"/>
            <a:ext cx="6605802"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Tree>
    <p:extLst>
      <p:ext uri="{BB962C8B-B14F-4D97-AF65-F5344CB8AC3E}">
        <p14:creationId xmlns:p14="http://schemas.microsoft.com/office/powerpoint/2010/main" val="17945625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slide-003">
    <p:spTree>
      <p:nvGrpSpPr>
        <p:cNvPr id="1" name=""/>
        <p:cNvGrpSpPr/>
        <p:nvPr/>
      </p:nvGrpSpPr>
      <p:grpSpPr>
        <a:xfrm>
          <a:off x="0" y="0"/>
          <a:ext cx="0" cy="0"/>
          <a:chOff x="0" y="0"/>
          <a:chExt cx="0" cy="0"/>
        </a:xfrm>
      </p:grpSpPr>
      <p:sp>
        <p:nvSpPr>
          <p:cNvPr id="29" name="Shape 2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0" name="pasted-image.pdf"/>
          <p:cNvPicPr>
            <a:picLocks noChangeAspect="1"/>
          </p:cNvPicPr>
          <p:nvPr userDrawn="1"/>
        </p:nvPicPr>
        <p:blipFill>
          <a:blip r:embed="rId2"/>
          <a:srcRect l="15193" t="6006" r="15193" b="3060"/>
          <a:stretch>
            <a:fillRect/>
          </a:stretch>
        </p:blipFill>
        <p:spPr>
          <a:xfrm>
            <a:off x="0" y="0"/>
            <a:ext cx="5080001" cy="6858000"/>
          </a:xfrm>
          <a:prstGeom prst="rect">
            <a:avLst/>
          </a:prstGeom>
          <a:ln w="12700">
            <a:miter lim="400000"/>
          </a:ln>
        </p:spPr>
      </p:pic>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
        <p:nvSpPr>
          <p:cNvPr id="5" name="Shape 39"/>
          <p:cNvSpPr>
            <a:spLocks noGrp="1"/>
          </p:cNvSpPr>
          <p:nvPr>
            <p:ph type="pic" sz="quarter" idx="13" hasCustomPrompt="1"/>
          </p:nvPr>
        </p:nvSpPr>
        <p:spPr>
          <a:xfrm>
            <a:off x="0" y="0"/>
            <a:ext cx="5080001"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44651624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lide-004">
    <p:spTree>
      <p:nvGrpSpPr>
        <p:cNvPr id="1" name=""/>
        <p:cNvGrpSpPr/>
        <p:nvPr/>
      </p:nvGrpSpPr>
      <p:grpSpPr>
        <a:xfrm>
          <a:off x="0" y="0"/>
          <a:ext cx="0" cy="0"/>
          <a:chOff x="0" y="0"/>
          <a:chExt cx="0" cy="0"/>
        </a:xfrm>
      </p:grpSpPr>
      <p:sp>
        <p:nvSpPr>
          <p:cNvPr id="38" name="Shape 3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3"/>
          <p:cNvSpPr txBox="1">
            <a:spLocks/>
          </p:cNvSpPr>
          <p:nvPr userDrawn="1"/>
        </p:nvSpPr>
        <p:spPr>
          <a:xfrm>
            <a:off x="8010154" y="1091243"/>
            <a:ext cx="1760730" cy="1746515"/>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10">
            <a:fgClr>
              <a:schemeClr val="accent1">
                <a:lumMod val="40000"/>
                <a:lumOff val="60000"/>
              </a:schemeClr>
            </a:fgClr>
            <a:bgClr>
              <a:schemeClr val="tx2"/>
            </a:bgClr>
          </a:pattFill>
        </p:spPr>
        <p:txBody>
          <a:bodyPr wrap="square" anchor="ctr">
            <a:noAutofit/>
          </a:bodyPr>
          <a:lstStyle>
            <a:lvl1pPr marL="366346" marR="0" indent="-366346" algn="ctr" defTabSz="825500" latinLnBrk="0">
              <a:lnSpc>
                <a:spcPct val="120000"/>
              </a:lnSpc>
              <a:spcBef>
                <a:spcPts val="5200"/>
              </a:spcBef>
              <a:spcAft>
                <a:spcPts val="0"/>
              </a:spcAft>
              <a:buClrTx/>
              <a:buSzPct val="75000"/>
              <a:buFontTx/>
              <a:buChar char="•"/>
              <a:tabLst/>
              <a:defRPr sz="1600" b="0" i="0" u="none" strike="noStrike" cap="none" spc="0" baseline="0">
                <a:ln>
                  <a:noFill/>
                </a:ln>
                <a:solidFill>
                  <a:srgbClr val="5E5E5E"/>
                </a:solidFill>
                <a:uFillTx/>
                <a:latin typeface="Titillium" charset="0"/>
                <a:ea typeface="Titillium" charset="0"/>
                <a:cs typeface="Titillium" charset="0"/>
                <a:sym typeface="Montserrat Light"/>
              </a:defRPr>
            </a:lvl1pPr>
            <a:lvl2pPr marL="100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2pPr>
            <a:lvl3pPr marL="163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3pPr>
            <a:lvl4pPr marL="227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4pPr>
            <a:lvl5pPr marL="290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5pPr>
            <a:lvl6pPr marL="1416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6pPr>
            <a:lvl7pPr marL="1480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7pPr>
            <a:lvl8pPr marL="1543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8pPr>
            <a:lvl9pPr marL="1607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9pPr>
          </a:lstStyle>
          <a:p>
            <a:pPr hangingPunct="1"/>
            <a:r>
              <a:rPr lang="en-US" sz="800"/>
              <a:t>Insert Image</a:t>
            </a:r>
          </a:p>
        </p:txBody>
      </p:sp>
      <p:sp>
        <p:nvSpPr>
          <p:cNvPr id="13" name="Picture Placeholder 3"/>
          <p:cNvSpPr>
            <a:spLocks noGrp="1"/>
          </p:cNvSpPr>
          <p:nvPr>
            <p:ph type="pic" sz="quarter" idx="17" hasCustomPrompt="1"/>
          </p:nvPr>
        </p:nvSpPr>
        <p:spPr>
          <a:xfrm>
            <a:off x="7965847" y="1039830"/>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1078188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slide-005">
    <p:spTree>
      <p:nvGrpSpPr>
        <p:cNvPr id="1" name=""/>
        <p:cNvGrpSpPr/>
        <p:nvPr/>
      </p:nvGrpSpPr>
      <p:grpSpPr>
        <a:xfrm>
          <a:off x="0" y="0"/>
          <a:ext cx="0" cy="0"/>
          <a:chOff x="0" y="0"/>
          <a:chExt cx="0" cy="0"/>
        </a:xfrm>
      </p:grpSpPr>
      <p:sp>
        <p:nvSpPr>
          <p:cNvPr id="47" name="Shape 4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
        <p:nvSpPr>
          <p:cNvPr id="8" name="Shape 39"/>
          <p:cNvSpPr>
            <a:spLocks noGrp="1"/>
          </p:cNvSpPr>
          <p:nvPr>
            <p:ph type="pic" sz="quarter" idx="14" hasCustomPrompt="1"/>
          </p:nvPr>
        </p:nvSpPr>
        <p:spPr>
          <a:xfrm>
            <a:off x="8928000" y="1016745"/>
            <a:ext cx="3264000" cy="4824511"/>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effectLst>
                  <a:glow>
                    <a:schemeClr val="accent1">
                      <a:alpha val="40000"/>
                    </a:schemeClr>
                  </a:glow>
                </a:effect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56991138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lide-006">
    <p:spTree>
      <p:nvGrpSpPr>
        <p:cNvPr id="1" name=""/>
        <p:cNvGrpSpPr/>
        <p:nvPr/>
      </p:nvGrpSpPr>
      <p:grpSpPr>
        <a:xfrm>
          <a:off x="0" y="0"/>
          <a:ext cx="0" cy="0"/>
          <a:chOff x="0" y="0"/>
          <a:chExt cx="0" cy="0"/>
        </a:xfrm>
      </p:grpSpPr>
      <p:sp>
        <p:nvSpPr>
          <p:cNvPr id="57" name="Shape 5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 name="Shape 58"/>
          <p:cNvSpPr>
            <a:spLocks noGrp="1"/>
          </p:cNvSpPr>
          <p:nvPr>
            <p:ph type="pic" idx="13" hasCustomPrompt="1"/>
          </p:nvPr>
        </p:nvSpPr>
        <p:spPr>
          <a:xfrm>
            <a:off x="0" y="0"/>
            <a:ext cx="6099869" cy="6858098"/>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5886533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slide-007">
    <p:spTree>
      <p:nvGrpSpPr>
        <p:cNvPr id="1" name=""/>
        <p:cNvGrpSpPr/>
        <p:nvPr/>
      </p:nvGrpSpPr>
      <p:grpSpPr>
        <a:xfrm>
          <a:off x="0" y="0"/>
          <a:ext cx="0" cy="0"/>
          <a:chOff x="0" y="0"/>
          <a:chExt cx="0" cy="0"/>
        </a:xfrm>
      </p:grpSpPr>
      <p:sp>
        <p:nvSpPr>
          <p:cNvPr id="66" name="Shape 6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 name="Shape 67"/>
          <p:cNvSpPr>
            <a:spLocks noGrp="1"/>
          </p:cNvSpPr>
          <p:nvPr>
            <p:ph type="pic" sz="quarter" idx="13" hasCustomPrompt="1"/>
          </p:nvPr>
        </p:nvSpPr>
        <p:spPr>
          <a:xfrm>
            <a:off x="6239008" y="2158950"/>
            <a:ext cx="4240857" cy="2655122"/>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0929215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slide-008">
    <p:spTree>
      <p:nvGrpSpPr>
        <p:cNvPr id="1" name=""/>
        <p:cNvGrpSpPr/>
        <p:nvPr/>
      </p:nvGrpSpPr>
      <p:grpSpPr>
        <a:xfrm>
          <a:off x="0" y="0"/>
          <a:ext cx="0" cy="0"/>
          <a:chOff x="0" y="0"/>
          <a:chExt cx="0" cy="0"/>
        </a:xfrm>
      </p:grpSpPr>
      <p:sp>
        <p:nvSpPr>
          <p:cNvPr id="75" name="Shape 7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 name="Shape 76"/>
          <p:cNvSpPr>
            <a:spLocks noGrp="1"/>
          </p:cNvSpPr>
          <p:nvPr>
            <p:ph type="pic" sz="quarter" idx="13" hasCustomPrompt="1"/>
          </p:nvPr>
        </p:nvSpPr>
        <p:spPr>
          <a:xfrm>
            <a:off x="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 name="Shape 77"/>
          <p:cNvSpPr>
            <a:spLocks noGrp="1"/>
          </p:cNvSpPr>
          <p:nvPr>
            <p:ph type="pic" sz="quarter" idx="14" hasCustomPrompt="1"/>
          </p:nvPr>
        </p:nvSpPr>
        <p:spPr>
          <a:xfrm>
            <a:off x="3048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 name="Shape 78"/>
          <p:cNvSpPr>
            <a:spLocks noGrp="1"/>
          </p:cNvSpPr>
          <p:nvPr>
            <p:ph type="pic" sz="quarter" idx="15" hasCustomPrompt="1"/>
          </p:nvPr>
        </p:nvSpPr>
        <p:spPr>
          <a:xfrm>
            <a:off x="6096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 name="Shape 79"/>
          <p:cNvSpPr>
            <a:spLocks noGrp="1"/>
          </p:cNvSpPr>
          <p:nvPr>
            <p:ph type="pic" sz="quarter" idx="16" hasCustomPrompt="1"/>
          </p:nvPr>
        </p:nvSpPr>
        <p:spPr>
          <a:xfrm>
            <a:off x="9144000" y="0"/>
            <a:ext cx="3048000"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 name="Shape 8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288795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2845362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slide-009">
    <p:spTree>
      <p:nvGrpSpPr>
        <p:cNvPr id="1" name=""/>
        <p:cNvGrpSpPr/>
        <p:nvPr/>
      </p:nvGrpSpPr>
      <p:grpSpPr>
        <a:xfrm>
          <a:off x="0" y="0"/>
          <a:ext cx="0" cy="0"/>
          <a:chOff x="0" y="0"/>
          <a:chExt cx="0" cy="0"/>
        </a:xfrm>
      </p:grpSpPr>
      <p:sp>
        <p:nvSpPr>
          <p:cNvPr id="87" name="Shape 8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 name="Shape 88"/>
          <p:cNvSpPr>
            <a:spLocks noGrp="1"/>
          </p:cNvSpPr>
          <p:nvPr>
            <p:ph type="pic" sz="quarter" idx="13" hasCustomPrompt="1"/>
          </p:nvPr>
        </p:nvSpPr>
        <p:spPr>
          <a:xfrm>
            <a:off x="1161732" y="1435100"/>
            <a:ext cx="3003601" cy="39878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 name="Shape 89"/>
          <p:cNvSpPr>
            <a:spLocks noGrp="1"/>
          </p:cNvSpPr>
          <p:nvPr>
            <p:ph type="pic" sz="quarter" idx="14" hasCustomPrompt="1"/>
          </p:nvPr>
        </p:nvSpPr>
        <p:spPr>
          <a:xfrm>
            <a:off x="4347576" y="4282409"/>
            <a:ext cx="875497" cy="10139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 name="Shape 9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709997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lide-010">
    <p:spTree>
      <p:nvGrpSpPr>
        <p:cNvPr id="1" name=""/>
        <p:cNvGrpSpPr/>
        <p:nvPr/>
      </p:nvGrpSpPr>
      <p:grpSpPr>
        <a:xfrm>
          <a:off x="0" y="0"/>
          <a:ext cx="0" cy="0"/>
          <a:chOff x="0" y="0"/>
          <a:chExt cx="0" cy="0"/>
        </a:xfrm>
      </p:grpSpPr>
      <p:sp>
        <p:nvSpPr>
          <p:cNvPr id="97" name="Shape 9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 name="Shape 101"/>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5364004" y="2691985"/>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Shape 674"/>
          <p:cNvSpPr>
            <a:spLocks noGrp="1"/>
          </p:cNvSpPr>
          <p:nvPr>
            <p:ph type="pic" sz="quarter" idx="23" hasCustomPrompt="1"/>
          </p:nvPr>
        </p:nvSpPr>
        <p:spPr>
          <a:xfrm>
            <a:off x="9187946" y="26754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192485114"/>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slide-011">
    <p:spTree>
      <p:nvGrpSpPr>
        <p:cNvPr id="1" name=""/>
        <p:cNvGrpSpPr/>
        <p:nvPr/>
      </p:nvGrpSpPr>
      <p:grpSpPr>
        <a:xfrm>
          <a:off x="0" y="0"/>
          <a:ext cx="0" cy="0"/>
          <a:chOff x="0" y="0"/>
          <a:chExt cx="0" cy="0"/>
        </a:xfrm>
      </p:grpSpPr>
      <p:sp>
        <p:nvSpPr>
          <p:cNvPr id="108" name="Shape 10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11" name="Shape 111"/>
          <p:cNvSpPr>
            <a:spLocks noGrp="1"/>
          </p:cNvSpPr>
          <p:nvPr>
            <p:ph type="sldNum" sz="quarter" idx="2"/>
          </p:nvPr>
        </p:nvSpPr>
        <p:spPr>
          <a:prstGeom prst="rect">
            <a:avLst/>
          </a:prstGeom>
        </p:spPr>
        <p:txBody>
          <a:bodyPr/>
          <a:lstStyle/>
          <a:p>
            <a:fld id="{86CB4B4D-7CA3-9044-876B-883B54F8677D}" type="slidenum">
              <a:t>‹#›</a:t>
            </a:fld>
            <a:endParaRPr/>
          </a:p>
        </p:txBody>
      </p:sp>
      <p:sp>
        <p:nvSpPr>
          <p:cNvPr id="6"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 name="Shape 674"/>
          <p:cNvSpPr>
            <a:spLocks noGrp="1"/>
          </p:cNvSpPr>
          <p:nvPr>
            <p:ph type="pic" sz="quarter" idx="22" hasCustomPrompt="1"/>
          </p:nvPr>
        </p:nvSpPr>
        <p:spPr>
          <a:xfrm>
            <a:off x="4646096" y="1972239"/>
            <a:ext cx="2914988" cy="2922451"/>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30143192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slide-012">
    <p:spTree>
      <p:nvGrpSpPr>
        <p:cNvPr id="1" name=""/>
        <p:cNvGrpSpPr/>
        <p:nvPr/>
      </p:nvGrpSpPr>
      <p:grpSpPr>
        <a:xfrm>
          <a:off x="0" y="0"/>
          <a:ext cx="0" cy="0"/>
          <a:chOff x="0" y="0"/>
          <a:chExt cx="0" cy="0"/>
        </a:xfrm>
      </p:grpSpPr>
      <p:sp>
        <p:nvSpPr>
          <p:cNvPr id="118" name="Shape 118"/>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119" name="Shape 1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20" name="Shape 120"/>
          <p:cNvSpPr>
            <a:spLocks noGrp="1"/>
          </p:cNvSpPr>
          <p:nvPr>
            <p:ph type="pic" sz="quarter" idx="13"/>
          </p:nvPr>
        </p:nvSpPr>
        <p:spPr>
          <a:xfrm>
            <a:off x="3882996" y="2330905"/>
            <a:ext cx="1950714" cy="2259093"/>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21" name="Shape 12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0083185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slide-013">
    <p:spTree>
      <p:nvGrpSpPr>
        <p:cNvPr id="1" name=""/>
        <p:cNvGrpSpPr/>
        <p:nvPr/>
      </p:nvGrpSpPr>
      <p:grpSpPr>
        <a:xfrm>
          <a:off x="0" y="0"/>
          <a:ext cx="0" cy="0"/>
          <a:chOff x="0" y="0"/>
          <a:chExt cx="0" cy="0"/>
        </a:xfrm>
      </p:grpSpPr>
      <p:sp>
        <p:nvSpPr>
          <p:cNvPr id="128" name="Shape 128"/>
          <p:cNvSpPr>
            <a:spLocks noGrp="1"/>
          </p:cNvSpPr>
          <p:nvPr>
            <p:ph type="pic" idx="13"/>
          </p:nvPr>
        </p:nvSpPr>
        <p:spPr>
          <a:xfrm>
            <a:off x="5589837" y="0"/>
            <a:ext cx="6635800" cy="6858001"/>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29" name="Shape 12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0" name="Shape 1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5357137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slide-014">
    <p:spTree>
      <p:nvGrpSpPr>
        <p:cNvPr id="1" name=""/>
        <p:cNvGrpSpPr/>
        <p:nvPr/>
      </p:nvGrpSpPr>
      <p:grpSpPr>
        <a:xfrm>
          <a:off x="0" y="0"/>
          <a:ext cx="0" cy="0"/>
          <a:chOff x="0" y="0"/>
          <a:chExt cx="0" cy="0"/>
        </a:xfrm>
      </p:grpSpPr>
      <p:sp>
        <p:nvSpPr>
          <p:cNvPr id="137" name="Shape 13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8" name="Shape 138"/>
          <p:cNvSpPr>
            <a:spLocks noGrp="1"/>
          </p:cNvSpPr>
          <p:nvPr>
            <p:ph type="pic" sz="quarter" idx="13" hasCustomPrompt="1"/>
          </p:nvPr>
        </p:nvSpPr>
        <p:spPr>
          <a:xfrm>
            <a:off x="1740639"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dirty="0"/>
          </a:p>
        </p:txBody>
      </p:sp>
      <p:sp>
        <p:nvSpPr>
          <p:cNvPr id="139" name="Shape 139"/>
          <p:cNvSpPr>
            <a:spLocks noGrp="1"/>
          </p:cNvSpPr>
          <p:nvPr>
            <p:ph type="pic" sz="quarter" idx="14" hasCustomPrompt="1"/>
          </p:nvPr>
        </p:nvSpPr>
        <p:spPr>
          <a:xfrm>
            <a:off x="5528591"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0" name="Shape 140"/>
          <p:cNvSpPr>
            <a:spLocks noGrp="1"/>
          </p:cNvSpPr>
          <p:nvPr>
            <p:ph type="pic" sz="quarter" idx="15" hasCustomPrompt="1"/>
          </p:nvPr>
        </p:nvSpPr>
        <p:spPr>
          <a:xfrm>
            <a:off x="9337073"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1" name="Shape 14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6026122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slide-015">
    <p:spTree>
      <p:nvGrpSpPr>
        <p:cNvPr id="1" name=""/>
        <p:cNvGrpSpPr/>
        <p:nvPr/>
      </p:nvGrpSpPr>
      <p:grpSpPr>
        <a:xfrm>
          <a:off x="0" y="0"/>
          <a:ext cx="0" cy="0"/>
          <a:chOff x="0" y="0"/>
          <a:chExt cx="0" cy="0"/>
        </a:xfrm>
      </p:grpSpPr>
      <p:sp>
        <p:nvSpPr>
          <p:cNvPr id="148" name="Shape 14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49" name="Shape 149"/>
          <p:cNvSpPr>
            <a:spLocks noGrp="1"/>
          </p:cNvSpPr>
          <p:nvPr>
            <p:ph type="pic" sz="quarter" idx="13" hasCustomPrompt="1"/>
          </p:nvPr>
        </p:nvSpPr>
        <p:spPr>
          <a:xfrm>
            <a:off x="4700337" y="2607445"/>
            <a:ext cx="1905001" cy="1905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err="1"/>
              <a:t>drop</a:t>
            </a:r>
            <a:r>
              <a:rPr lang="de-DE" dirty="0"/>
              <a:t> Image </a:t>
            </a:r>
            <a:r>
              <a:rPr lang="de-DE" dirty="0" err="1"/>
              <a:t>here</a:t>
            </a:r>
            <a:endParaRPr lang="de-DE" dirty="0"/>
          </a:p>
        </p:txBody>
      </p:sp>
      <p:sp>
        <p:nvSpPr>
          <p:cNvPr id="150" name="Shape 150"/>
          <p:cNvSpPr>
            <a:spLocks noGrp="1"/>
          </p:cNvSpPr>
          <p:nvPr>
            <p:ph type="pic" sz="quarter" idx="14" hasCustomPrompt="1"/>
          </p:nvPr>
        </p:nvSpPr>
        <p:spPr>
          <a:xfrm>
            <a:off x="1713075"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lang="de-DE" dirty="0"/>
          </a:p>
        </p:txBody>
      </p:sp>
      <p:sp>
        <p:nvSpPr>
          <p:cNvPr id="151" name="Shape 15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247364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slide-016">
    <p:spTree>
      <p:nvGrpSpPr>
        <p:cNvPr id="1" name=""/>
        <p:cNvGrpSpPr/>
        <p:nvPr/>
      </p:nvGrpSpPr>
      <p:grpSpPr>
        <a:xfrm>
          <a:off x="0" y="0"/>
          <a:ext cx="0" cy="0"/>
          <a:chOff x="0" y="0"/>
          <a:chExt cx="0" cy="0"/>
        </a:xfrm>
      </p:grpSpPr>
      <p:sp>
        <p:nvSpPr>
          <p:cNvPr id="158" name="Shape 15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59" name="Shape 159"/>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0" name="Shape 160"/>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1" name="Shape 161"/>
          <p:cNvSpPr>
            <a:spLocks noGrp="1"/>
          </p:cNvSpPr>
          <p:nvPr>
            <p:ph type="pic" sz="quarter" idx="15" hasCustomPrompt="1"/>
          </p:nvPr>
        </p:nvSpPr>
        <p:spPr>
          <a:xfrm>
            <a:off x="5645265" y="4763180"/>
            <a:ext cx="889001" cy="889001"/>
          </a:xfrm>
          <a:prstGeom prst="ellipse">
            <a:avLst/>
          </a:prstGeom>
          <a:pattFill prst="pct5">
            <a:fgClr>
              <a:schemeClr val="accent1">
                <a:lumMod val="60000"/>
                <a:lumOff val="40000"/>
              </a:schemeClr>
            </a:fgClr>
            <a:bgClr>
              <a:schemeClr val="tx2"/>
            </a:bgClr>
          </a:pattFill>
        </p:spPr>
        <p:txBody>
          <a:bodyPr lIns="91439" tIns="45719" rIns="91439" bIns="45719" anchor="t">
            <a:noAutofit/>
          </a:bodyPr>
          <a:lstStyle/>
          <a:p>
            <a:r>
              <a:rPr lang="de-DE" dirty="0" err="1"/>
              <a:t>image</a:t>
            </a:r>
            <a:endParaRPr dirty="0"/>
          </a:p>
        </p:txBody>
      </p:sp>
      <p:sp>
        <p:nvSpPr>
          <p:cNvPr id="162" name="Shape 16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7826116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slide-017">
    <p:spTree>
      <p:nvGrpSpPr>
        <p:cNvPr id="1" name=""/>
        <p:cNvGrpSpPr/>
        <p:nvPr/>
      </p:nvGrpSpPr>
      <p:grpSpPr>
        <a:xfrm>
          <a:off x="0" y="0"/>
          <a:ext cx="0" cy="0"/>
          <a:chOff x="0" y="0"/>
          <a:chExt cx="0" cy="0"/>
        </a:xfrm>
      </p:grpSpPr>
      <p:sp>
        <p:nvSpPr>
          <p:cNvPr id="169" name="Shape 16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70" name="Shape 170"/>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1" name="Shape 171"/>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2" name="Shape 172"/>
          <p:cNvSpPr>
            <a:spLocks noGrp="1"/>
          </p:cNvSpPr>
          <p:nvPr>
            <p:ph type="pic" sz="quarter" idx="15" hasCustomPrompt="1"/>
          </p:nvPr>
        </p:nvSpPr>
        <p:spPr>
          <a:xfrm>
            <a:off x="5645265" y="4763180"/>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3" name="Shape 1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730606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lide-018">
    <p:spTree>
      <p:nvGrpSpPr>
        <p:cNvPr id="1" name=""/>
        <p:cNvGrpSpPr/>
        <p:nvPr/>
      </p:nvGrpSpPr>
      <p:grpSpPr>
        <a:xfrm>
          <a:off x="0" y="0"/>
          <a:ext cx="0" cy="0"/>
          <a:chOff x="0" y="0"/>
          <a:chExt cx="0" cy="0"/>
        </a:xfrm>
      </p:grpSpPr>
      <p:sp>
        <p:nvSpPr>
          <p:cNvPr id="180" name="Shape 18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81" name="Shape 181"/>
          <p:cNvSpPr>
            <a:spLocks noGrp="1"/>
          </p:cNvSpPr>
          <p:nvPr>
            <p:ph type="pic" idx="13" hasCustomPrompt="1"/>
          </p:nvPr>
        </p:nvSpPr>
        <p:spPr>
          <a:xfrm>
            <a:off x="0" y="0"/>
            <a:ext cx="12192049" cy="6858000"/>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182" name="Shape 18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4147585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191537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lide-019">
    <p:spTree>
      <p:nvGrpSpPr>
        <p:cNvPr id="1" name=""/>
        <p:cNvGrpSpPr/>
        <p:nvPr/>
      </p:nvGrpSpPr>
      <p:grpSpPr>
        <a:xfrm>
          <a:off x="0" y="0"/>
          <a:ext cx="0" cy="0"/>
          <a:chOff x="0" y="0"/>
          <a:chExt cx="0" cy="0"/>
        </a:xfrm>
      </p:grpSpPr>
      <p:sp>
        <p:nvSpPr>
          <p:cNvPr id="189" name="Shape 18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0" name="Shape 190"/>
          <p:cNvSpPr>
            <a:spLocks noGrp="1"/>
          </p:cNvSpPr>
          <p:nvPr>
            <p:ph type="pic" sz="half" idx="13"/>
          </p:nvPr>
        </p:nvSpPr>
        <p:spPr>
          <a:xfrm>
            <a:off x="-2151541" y="1357848"/>
            <a:ext cx="6288336" cy="3962450"/>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91" name="Shape 1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361764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slide-020">
    <p:spTree>
      <p:nvGrpSpPr>
        <p:cNvPr id="1" name=""/>
        <p:cNvGrpSpPr/>
        <p:nvPr/>
      </p:nvGrpSpPr>
      <p:grpSpPr>
        <a:xfrm>
          <a:off x="0" y="0"/>
          <a:ext cx="0" cy="0"/>
          <a:chOff x="0" y="0"/>
          <a:chExt cx="0" cy="0"/>
        </a:xfrm>
      </p:grpSpPr>
      <p:sp>
        <p:nvSpPr>
          <p:cNvPr id="198" name="Shape 19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9" name="Shape 199"/>
          <p:cNvSpPr>
            <a:spLocks noGrp="1"/>
          </p:cNvSpPr>
          <p:nvPr>
            <p:ph type="pic" sz="quarter" idx="13" hasCustomPrompt="1"/>
          </p:nvPr>
        </p:nvSpPr>
        <p:spPr>
          <a:xfrm>
            <a:off x="368300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00" name="Shape 200"/>
          <p:cNvSpPr>
            <a:spLocks noGrp="1"/>
          </p:cNvSpPr>
          <p:nvPr>
            <p:ph type="pic" sz="quarter" idx="14" hasCustomPrompt="1"/>
          </p:nvPr>
        </p:nvSpPr>
        <p:spPr>
          <a:xfrm>
            <a:off x="622548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1" name="Shape 201"/>
          <p:cNvSpPr>
            <a:spLocks noGrp="1"/>
          </p:cNvSpPr>
          <p:nvPr>
            <p:ph type="pic" sz="quarter" idx="15" hasCustomPrompt="1"/>
          </p:nvPr>
        </p:nvSpPr>
        <p:spPr>
          <a:xfrm>
            <a:off x="8767961"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2" name="Shape 20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647712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slide-021">
    <p:spTree>
      <p:nvGrpSpPr>
        <p:cNvPr id="1" name=""/>
        <p:cNvGrpSpPr/>
        <p:nvPr/>
      </p:nvGrpSpPr>
      <p:grpSpPr>
        <a:xfrm>
          <a:off x="0" y="0"/>
          <a:ext cx="0" cy="0"/>
          <a:chOff x="0" y="0"/>
          <a:chExt cx="0" cy="0"/>
        </a:xfrm>
      </p:grpSpPr>
      <p:sp>
        <p:nvSpPr>
          <p:cNvPr id="209" name="Shape 20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10" name="Shape 210"/>
          <p:cNvSpPr>
            <a:spLocks noGrp="1"/>
          </p:cNvSpPr>
          <p:nvPr>
            <p:ph type="pic" sz="quarter" idx="13" hasCustomPrompt="1"/>
          </p:nvPr>
        </p:nvSpPr>
        <p:spPr>
          <a:xfrm>
            <a:off x="146759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1" name="Shape 211"/>
          <p:cNvSpPr>
            <a:spLocks noGrp="1"/>
          </p:cNvSpPr>
          <p:nvPr>
            <p:ph type="pic" sz="quarter" idx="14" hasCustomPrompt="1"/>
          </p:nvPr>
        </p:nvSpPr>
        <p:spPr>
          <a:xfrm>
            <a:off x="5086350" y="2006432"/>
            <a:ext cx="2032000"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2" name="Shape 212"/>
          <p:cNvSpPr>
            <a:spLocks noGrp="1"/>
          </p:cNvSpPr>
          <p:nvPr>
            <p:ph type="pic" sz="quarter" idx="15" hasCustomPrompt="1"/>
          </p:nvPr>
        </p:nvSpPr>
        <p:spPr>
          <a:xfrm>
            <a:off x="870277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3" name="Shape 2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0324629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slide-022">
    <p:spTree>
      <p:nvGrpSpPr>
        <p:cNvPr id="1" name=""/>
        <p:cNvGrpSpPr/>
        <p:nvPr/>
      </p:nvGrpSpPr>
      <p:grpSpPr>
        <a:xfrm>
          <a:off x="0" y="0"/>
          <a:ext cx="0" cy="0"/>
          <a:chOff x="0" y="0"/>
          <a:chExt cx="0" cy="0"/>
        </a:xfrm>
      </p:grpSpPr>
      <p:sp>
        <p:nvSpPr>
          <p:cNvPr id="220" name="Shape 22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21" name="Shape 221"/>
          <p:cNvSpPr>
            <a:spLocks noGrp="1"/>
          </p:cNvSpPr>
          <p:nvPr>
            <p:ph type="pic" sz="quarter" idx="13" hasCustomPrompt="1"/>
          </p:nvPr>
        </p:nvSpPr>
        <p:spPr>
          <a:xfrm>
            <a:off x="6597650" y="1012924"/>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2" name="Shape 222"/>
          <p:cNvSpPr>
            <a:spLocks noGrp="1"/>
          </p:cNvSpPr>
          <p:nvPr>
            <p:ph type="pic" sz="quarter" idx="14" hasCustomPrompt="1"/>
          </p:nvPr>
        </p:nvSpPr>
        <p:spPr>
          <a:xfrm>
            <a:off x="9400480" y="1012924"/>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3" name="Shape 223"/>
          <p:cNvSpPr>
            <a:spLocks noGrp="1"/>
          </p:cNvSpPr>
          <p:nvPr>
            <p:ph type="pic" sz="quarter" idx="15" hasCustomPrompt="1"/>
          </p:nvPr>
        </p:nvSpPr>
        <p:spPr>
          <a:xfrm>
            <a:off x="6597650" y="3787130"/>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4" name="Shape 224"/>
          <p:cNvSpPr>
            <a:spLocks noGrp="1"/>
          </p:cNvSpPr>
          <p:nvPr>
            <p:ph type="pic" sz="quarter" idx="16" hasCustomPrompt="1"/>
          </p:nvPr>
        </p:nvSpPr>
        <p:spPr>
          <a:xfrm>
            <a:off x="9400480" y="3787130"/>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5" name="Shape 2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9567471"/>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slide-023">
    <p:spTree>
      <p:nvGrpSpPr>
        <p:cNvPr id="1" name=""/>
        <p:cNvGrpSpPr/>
        <p:nvPr/>
      </p:nvGrpSpPr>
      <p:grpSpPr>
        <a:xfrm>
          <a:off x="0" y="0"/>
          <a:ext cx="0" cy="0"/>
          <a:chOff x="0" y="0"/>
          <a:chExt cx="0" cy="0"/>
        </a:xfrm>
      </p:grpSpPr>
      <p:sp>
        <p:nvSpPr>
          <p:cNvPr id="232" name="Shape 23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33" name="Shape 233"/>
          <p:cNvSpPr>
            <a:spLocks noGrp="1"/>
          </p:cNvSpPr>
          <p:nvPr>
            <p:ph type="pic" sz="quarter" idx="13" hasCustomPrompt="1"/>
          </p:nvPr>
        </p:nvSpPr>
        <p:spPr>
          <a:xfrm>
            <a:off x="4508500" y="1673053"/>
            <a:ext cx="3175000" cy="317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34" name="Shape 2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7990369"/>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lide-024">
    <p:spTree>
      <p:nvGrpSpPr>
        <p:cNvPr id="1" name=""/>
        <p:cNvGrpSpPr/>
        <p:nvPr/>
      </p:nvGrpSpPr>
      <p:grpSpPr>
        <a:xfrm>
          <a:off x="0" y="0"/>
          <a:ext cx="0" cy="0"/>
          <a:chOff x="0" y="0"/>
          <a:chExt cx="0" cy="0"/>
        </a:xfrm>
      </p:grpSpPr>
      <p:sp>
        <p:nvSpPr>
          <p:cNvPr id="241" name="Shape 24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45" name="Shape 245"/>
          <p:cNvSpPr>
            <a:spLocks noGrp="1"/>
          </p:cNvSpPr>
          <p:nvPr>
            <p:ph type="sldNum" sz="quarter" idx="2"/>
          </p:nvPr>
        </p:nvSpPr>
        <p:spPr>
          <a:prstGeom prst="rect">
            <a:avLst/>
          </a:prstGeom>
        </p:spPr>
        <p:txBody>
          <a:bodyPr/>
          <a:lstStyle/>
          <a:p>
            <a:fld id="{86CB4B4D-7CA3-9044-876B-883B54F8677D}" type="slidenum">
              <a:t>‹#›</a:t>
            </a:fld>
            <a:endParaRPr/>
          </a:p>
        </p:txBody>
      </p:sp>
      <p:sp>
        <p:nvSpPr>
          <p:cNvPr id="7" name="Picture Placeholder 3"/>
          <p:cNvSpPr>
            <a:spLocks noGrp="1"/>
          </p:cNvSpPr>
          <p:nvPr>
            <p:ph type="pic" sz="quarter" idx="17" hasCustomPrompt="1"/>
          </p:nvPr>
        </p:nvSpPr>
        <p:spPr>
          <a:xfrm>
            <a:off x="1546223"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8" name="Picture Placeholder 3"/>
          <p:cNvSpPr>
            <a:spLocks noGrp="1"/>
          </p:cNvSpPr>
          <p:nvPr>
            <p:ph type="pic" sz="quarter" idx="18" hasCustomPrompt="1"/>
          </p:nvPr>
        </p:nvSpPr>
        <p:spPr>
          <a:xfrm>
            <a:off x="5177169"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9" name="Picture Placeholder 3"/>
          <p:cNvSpPr>
            <a:spLocks noGrp="1"/>
          </p:cNvSpPr>
          <p:nvPr>
            <p:ph type="pic" sz="quarter" idx="19" hasCustomPrompt="1"/>
          </p:nvPr>
        </p:nvSpPr>
        <p:spPr>
          <a:xfrm>
            <a:off x="8808115"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3240189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slide-025">
    <p:spTree>
      <p:nvGrpSpPr>
        <p:cNvPr id="1" name=""/>
        <p:cNvGrpSpPr/>
        <p:nvPr/>
      </p:nvGrpSpPr>
      <p:grpSpPr>
        <a:xfrm>
          <a:off x="0" y="0"/>
          <a:ext cx="0" cy="0"/>
          <a:chOff x="0" y="0"/>
          <a:chExt cx="0" cy="0"/>
        </a:xfrm>
      </p:grpSpPr>
      <p:sp>
        <p:nvSpPr>
          <p:cNvPr id="252" name="Shape 25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53" name="Shape 253"/>
          <p:cNvSpPr>
            <a:spLocks noGrp="1"/>
          </p:cNvSpPr>
          <p:nvPr>
            <p:ph type="pic" idx="13" hasCustomPrompt="1"/>
          </p:nvPr>
        </p:nvSpPr>
        <p:spPr>
          <a:xfrm>
            <a:off x="6606630" y="0"/>
            <a:ext cx="5585371" cy="6858000"/>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54" name="Shape 25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06117751"/>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slide-026">
    <p:spTree>
      <p:nvGrpSpPr>
        <p:cNvPr id="1" name=""/>
        <p:cNvGrpSpPr/>
        <p:nvPr/>
      </p:nvGrpSpPr>
      <p:grpSpPr>
        <a:xfrm>
          <a:off x="0" y="0"/>
          <a:ext cx="0" cy="0"/>
          <a:chOff x="0" y="0"/>
          <a:chExt cx="0" cy="0"/>
        </a:xfrm>
      </p:grpSpPr>
      <p:sp>
        <p:nvSpPr>
          <p:cNvPr id="261" name="Shape 26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62" name="Shape 262"/>
          <p:cNvSpPr/>
          <p:nvPr/>
        </p:nvSpPr>
        <p:spPr>
          <a:xfrm>
            <a:off x="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63" name="Shape 263"/>
          <p:cNvSpPr>
            <a:spLocks noGrp="1"/>
          </p:cNvSpPr>
          <p:nvPr>
            <p:ph type="pic" sz="half" idx="13" hasCustomPrompt="1"/>
          </p:nvPr>
        </p:nvSpPr>
        <p:spPr>
          <a:xfrm>
            <a:off x="3429000" y="0"/>
            <a:ext cx="3173908" cy="6858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64" name="Shape 2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0104794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slide-027">
    <p:spTree>
      <p:nvGrpSpPr>
        <p:cNvPr id="1" name=""/>
        <p:cNvGrpSpPr/>
        <p:nvPr/>
      </p:nvGrpSpPr>
      <p:grpSpPr>
        <a:xfrm>
          <a:off x="0" y="0"/>
          <a:ext cx="0" cy="0"/>
          <a:chOff x="0" y="0"/>
          <a:chExt cx="0" cy="0"/>
        </a:xfrm>
      </p:grpSpPr>
      <p:sp>
        <p:nvSpPr>
          <p:cNvPr id="271" name="Shape 271"/>
          <p:cNvSpPr/>
          <p:nvPr/>
        </p:nvSpPr>
        <p:spPr>
          <a:xfrm>
            <a:off x="0" y="0"/>
            <a:ext cx="5589837" cy="6858000"/>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72" name="Shape 272"/>
          <p:cNvSpPr>
            <a:spLocks noGrp="1"/>
          </p:cNvSpPr>
          <p:nvPr>
            <p:ph type="pic" idx="13" hasCustomPrompt="1"/>
          </p:nvPr>
        </p:nvSpPr>
        <p:spPr>
          <a:xfrm>
            <a:off x="5589836" y="0"/>
            <a:ext cx="6602263" cy="6858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dirty="0"/>
          </a:p>
        </p:txBody>
      </p:sp>
      <p:sp>
        <p:nvSpPr>
          <p:cNvPr id="273" name="Shape 2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74" name="Shape 2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4806151"/>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slide-028">
    <p:spTree>
      <p:nvGrpSpPr>
        <p:cNvPr id="1" name=""/>
        <p:cNvGrpSpPr/>
        <p:nvPr/>
      </p:nvGrpSpPr>
      <p:grpSpPr>
        <a:xfrm>
          <a:off x="0" y="0"/>
          <a:ext cx="0" cy="0"/>
          <a:chOff x="0" y="0"/>
          <a:chExt cx="0" cy="0"/>
        </a:xfrm>
      </p:grpSpPr>
      <p:sp>
        <p:nvSpPr>
          <p:cNvPr id="281" name="Shape 2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82" name="Shape 282"/>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283" name="Shape 2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990416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855913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lide-029">
    <p:spTree>
      <p:nvGrpSpPr>
        <p:cNvPr id="1" name=""/>
        <p:cNvGrpSpPr/>
        <p:nvPr/>
      </p:nvGrpSpPr>
      <p:grpSpPr>
        <a:xfrm>
          <a:off x="0" y="0"/>
          <a:ext cx="0" cy="0"/>
          <a:chOff x="0" y="0"/>
          <a:chExt cx="0" cy="0"/>
        </a:xfrm>
      </p:grpSpPr>
      <p:sp>
        <p:nvSpPr>
          <p:cNvPr id="290" name="Shape 29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91" name="Shape 291"/>
          <p:cNvSpPr>
            <a:spLocks noGrp="1"/>
          </p:cNvSpPr>
          <p:nvPr>
            <p:ph type="pic" sz="quarter" idx="13" hasCustomPrompt="1"/>
          </p:nvPr>
        </p:nvSpPr>
        <p:spPr>
          <a:xfrm>
            <a:off x="748631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2" name="Shape 292"/>
          <p:cNvSpPr>
            <a:spLocks noGrp="1"/>
          </p:cNvSpPr>
          <p:nvPr>
            <p:ph type="pic" sz="quarter" idx="14" hasCustomPrompt="1"/>
          </p:nvPr>
        </p:nvSpPr>
        <p:spPr>
          <a:xfrm>
            <a:off x="948656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3" name="Shape 29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04585431"/>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slide-030">
    <p:spTree>
      <p:nvGrpSpPr>
        <p:cNvPr id="1" name=""/>
        <p:cNvGrpSpPr/>
        <p:nvPr/>
      </p:nvGrpSpPr>
      <p:grpSpPr>
        <a:xfrm>
          <a:off x="0" y="0"/>
          <a:ext cx="0" cy="0"/>
          <a:chOff x="0" y="0"/>
          <a:chExt cx="0" cy="0"/>
        </a:xfrm>
      </p:grpSpPr>
      <p:sp>
        <p:nvSpPr>
          <p:cNvPr id="300" name="Shape 30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01" name="Shape 301"/>
          <p:cNvSpPr>
            <a:spLocks noGrp="1"/>
          </p:cNvSpPr>
          <p:nvPr>
            <p:ph type="pic" sz="half" idx="13" hasCustomPrompt="1"/>
          </p:nvPr>
        </p:nvSpPr>
        <p:spPr>
          <a:xfrm>
            <a:off x="1240" y="-1"/>
            <a:ext cx="6093570" cy="4572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2" name="Shape 302"/>
          <p:cNvSpPr>
            <a:spLocks noGrp="1"/>
          </p:cNvSpPr>
          <p:nvPr>
            <p:ph type="pic" sz="half" idx="14" hasCustomPrompt="1"/>
          </p:nvPr>
        </p:nvSpPr>
        <p:spPr>
          <a:xfrm>
            <a:off x="6096000" y="0"/>
            <a:ext cx="6093570" cy="4572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3" name="Shape 3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6145053"/>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slide-031">
    <p:spTree>
      <p:nvGrpSpPr>
        <p:cNvPr id="1" name=""/>
        <p:cNvGrpSpPr/>
        <p:nvPr/>
      </p:nvGrpSpPr>
      <p:grpSpPr>
        <a:xfrm>
          <a:off x="0" y="0"/>
          <a:ext cx="0" cy="0"/>
          <a:chOff x="0" y="0"/>
          <a:chExt cx="0" cy="0"/>
        </a:xfrm>
      </p:grpSpPr>
      <p:sp>
        <p:nvSpPr>
          <p:cNvPr id="310" name="Shape 31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11" name="Shape 311"/>
          <p:cNvSpPr>
            <a:spLocks noGrp="1"/>
          </p:cNvSpPr>
          <p:nvPr>
            <p:ph type="pic" idx="13" hasCustomPrompt="1"/>
          </p:nvPr>
        </p:nvSpPr>
        <p:spPr>
          <a:xfrm>
            <a:off x="1240" y="-1"/>
            <a:ext cx="6093570"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12" name="Shape 3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98407096"/>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slide-032">
    <p:spTree>
      <p:nvGrpSpPr>
        <p:cNvPr id="1" name=""/>
        <p:cNvGrpSpPr/>
        <p:nvPr/>
      </p:nvGrpSpPr>
      <p:grpSpPr>
        <a:xfrm>
          <a:off x="0" y="0"/>
          <a:ext cx="0" cy="0"/>
          <a:chOff x="0" y="0"/>
          <a:chExt cx="0" cy="0"/>
        </a:xfrm>
      </p:grpSpPr>
      <p:sp>
        <p:nvSpPr>
          <p:cNvPr id="319" name="Shape 3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20" name="Shape 320"/>
          <p:cNvSpPr>
            <a:spLocks noGrp="1"/>
          </p:cNvSpPr>
          <p:nvPr>
            <p:ph type="pic" sz="quarter" idx="13" hasCustomPrompt="1"/>
          </p:nvPr>
        </p:nvSpPr>
        <p:spPr>
          <a:xfrm>
            <a:off x="7951793" y="1435100"/>
            <a:ext cx="3003551" cy="39878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21" name="Shape 32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90616381"/>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slide-033">
    <p:spTree>
      <p:nvGrpSpPr>
        <p:cNvPr id="1" name=""/>
        <p:cNvGrpSpPr/>
        <p:nvPr/>
      </p:nvGrpSpPr>
      <p:grpSpPr>
        <a:xfrm>
          <a:off x="0" y="0"/>
          <a:ext cx="0" cy="0"/>
          <a:chOff x="0" y="0"/>
          <a:chExt cx="0" cy="0"/>
        </a:xfrm>
      </p:grpSpPr>
      <p:sp>
        <p:nvSpPr>
          <p:cNvPr id="328" name="Shape 328"/>
          <p:cNvSpPr/>
          <p:nvPr/>
        </p:nvSpPr>
        <p:spPr>
          <a:xfrm>
            <a:off x="7368152" y="-1"/>
            <a:ext cx="4823849"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329" name="Shape 329"/>
          <p:cNvSpPr>
            <a:spLocks noGrp="1"/>
          </p:cNvSpPr>
          <p:nvPr>
            <p:ph type="pic" sz="quarter" idx="13" hasCustomPrompt="1"/>
          </p:nvPr>
        </p:nvSpPr>
        <p:spPr>
          <a:xfrm>
            <a:off x="9111087" y="2350015"/>
            <a:ext cx="1327151"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30" name="Shape 33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31" name="Shape 33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6591584"/>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slide-034">
    <p:spTree>
      <p:nvGrpSpPr>
        <p:cNvPr id="1" name=""/>
        <p:cNvGrpSpPr/>
        <p:nvPr/>
      </p:nvGrpSpPr>
      <p:grpSpPr>
        <a:xfrm>
          <a:off x="0" y="0"/>
          <a:ext cx="0" cy="0"/>
          <a:chOff x="0" y="0"/>
          <a:chExt cx="0" cy="0"/>
        </a:xfrm>
      </p:grpSpPr>
      <p:sp>
        <p:nvSpPr>
          <p:cNvPr id="354" name="Shape 35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55" name="Shape 355"/>
          <p:cNvSpPr>
            <a:spLocks noGrp="1"/>
          </p:cNvSpPr>
          <p:nvPr>
            <p:ph type="pic" sz="quarter" idx="13" hasCustomPrompt="1"/>
          </p:nvPr>
        </p:nvSpPr>
        <p:spPr>
          <a:xfrm>
            <a:off x="1220490" y="1431763"/>
            <a:ext cx="3009851" cy="39878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56" name="Shape 35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87893437"/>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slide-035">
    <p:spTree>
      <p:nvGrpSpPr>
        <p:cNvPr id="1" name=""/>
        <p:cNvGrpSpPr/>
        <p:nvPr/>
      </p:nvGrpSpPr>
      <p:grpSpPr>
        <a:xfrm>
          <a:off x="0" y="0"/>
          <a:ext cx="0" cy="0"/>
          <a:chOff x="0" y="0"/>
          <a:chExt cx="0" cy="0"/>
        </a:xfrm>
      </p:grpSpPr>
      <p:sp>
        <p:nvSpPr>
          <p:cNvPr id="363" name="Shape 363"/>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64" name="Shape 36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65" name="Shape 36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07220032"/>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slide-036">
    <p:spTree>
      <p:nvGrpSpPr>
        <p:cNvPr id="1" name=""/>
        <p:cNvGrpSpPr/>
        <p:nvPr/>
      </p:nvGrpSpPr>
      <p:grpSpPr>
        <a:xfrm>
          <a:off x="0" y="0"/>
          <a:ext cx="0" cy="0"/>
          <a:chOff x="0" y="0"/>
          <a:chExt cx="0" cy="0"/>
        </a:xfrm>
      </p:grpSpPr>
      <p:sp>
        <p:nvSpPr>
          <p:cNvPr id="372" name="Shape 372"/>
          <p:cNvSpPr>
            <a:spLocks noGrp="1"/>
          </p:cNvSpPr>
          <p:nvPr>
            <p:ph type="pic" idx="13" hasCustomPrompt="1"/>
          </p:nvPr>
        </p:nvSpPr>
        <p:spPr>
          <a:xfrm>
            <a:off x="2382" y="0"/>
            <a:ext cx="12187188"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73" name="Shape 3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74" name="Shape 3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95915671"/>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slide-037">
    <p:spTree>
      <p:nvGrpSpPr>
        <p:cNvPr id="1" name=""/>
        <p:cNvGrpSpPr/>
        <p:nvPr/>
      </p:nvGrpSpPr>
      <p:grpSpPr>
        <a:xfrm>
          <a:off x="0" y="0"/>
          <a:ext cx="0" cy="0"/>
          <a:chOff x="0" y="0"/>
          <a:chExt cx="0" cy="0"/>
        </a:xfrm>
      </p:grpSpPr>
      <p:sp>
        <p:nvSpPr>
          <p:cNvPr id="381" name="Shape 3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82" name="Shape 382"/>
          <p:cNvSpPr>
            <a:spLocks noGrp="1"/>
          </p:cNvSpPr>
          <p:nvPr>
            <p:ph type="pic" sz="quarter" idx="13" hasCustomPrompt="1"/>
          </p:nvPr>
        </p:nvSpPr>
        <p:spPr>
          <a:xfrm>
            <a:off x="1161732"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3" name="Shape 383"/>
          <p:cNvSpPr>
            <a:spLocks noGrp="1"/>
          </p:cNvSpPr>
          <p:nvPr>
            <p:ph type="pic" sz="quarter" idx="14" hasCustomPrompt="1"/>
          </p:nvPr>
        </p:nvSpPr>
        <p:spPr>
          <a:xfrm>
            <a:off x="4559526" y="3076928"/>
            <a:ext cx="1327150"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4" name="Shape 38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82426938"/>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slide-038">
    <p:spTree>
      <p:nvGrpSpPr>
        <p:cNvPr id="1" name=""/>
        <p:cNvGrpSpPr/>
        <p:nvPr/>
      </p:nvGrpSpPr>
      <p:grpSpPr>
        <a:xfrm>
          <a:off x="0" y="0"/>
          <a:ext cx="0" cy="0"/>
          <a:chOff x="0" y="0"/>
          <a:chExt cx="0" cy="0"/>
        </a:xfrm>
      </p:grpSpPr>
      <p:sp>
        <p:nvSpPr>
          <p:cNvPr id="391" name="Shape 39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92" name="Shape 392"/>
          <p:cNvSpPr>
            <a:spLocks noGrp="1"/>
          </p:cNvSpPr>
          <p:nvPr>
            <p:ph type="pic" sz="quarter" idx="13" hasCustomPrompt="1"/>
          </p:nvPr>
        </p:nvSpPr>
        <p:spPr>
          <a:xfrm>
            <a:off x="1"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3" name="Shape 393"/>
          <p:cNvSpPr>
            <a:spLocks noGrp="1"/>
          </p:cNvSpPr>
          <p:nvPr>
            <p:ph type="pic" sz="quarter" idx="14" hasCustomPrompt="1"/>
          </p:nvPr>
        </p:nvSpPr>
        <p:spPr>
          <a:xfrm>
            <a:off x="3048000"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4" name="Shape 394"/>
          <p:cNvSpPr>
            <a:spLocks noGrp="1"/>
          </p:cNvSpPr>
          <p:nvPr>
            <p:ph type="pic" sz="quarter" idx="15" hasCustomPrompt="1"/>
          </p:nvPr>
        </p:nvSpPr>
        <p:spPr>
          <a:xfrm>
            <a:off x="6096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5" name="Shape 395"/>
          <p:cNvSpPr>
            <a:spLocks noGrp="1"/>
          </p:cNvSpPr>
          <p:nvPr>
            <p:ph type="pic" sz="quarter" idx="16" hasCustomPrompt="1"/>
          </p:nvPr>
        </p:nvSpPr>
        <p:spPr>
          <a:xfrm>
            <a:off x="9144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6" name="Shape 3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684041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258098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slide-039">
    <p:spTree>
      <p:nvGrpSpPr>
        <p:cNvPr id="1" name=""/>
        <p:cNvGrpSpPr/>
        <p:nvPr/>
      </p:nvGrpSpPr>
      <p:grpSpPr>
        <a:xfrm>
          <a:off x="0" y="0"/>
          <a:ext cx="0" cy="0"/>
          <a:chOff x="0" y="0"/>
          <a:chExt cx="0" cy="0"/>
        </a:xfrm>
      </p:grpSpPr>
      <p:sp>
        <p:nvSpPr>
          <p:cNvPr id="403" name="Shape 40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4" name="Shape 404"/>
          <p:cNvSpPr>
            <a:spLocks noGrp="1"/>
          </p:cNvSpPr>
          <p:nvPr>
            <p:ph type="pic" sz="quarter" idx="13" hasCustomPrompt="1"/>
          </p:nvPr>
        </p:nvSpPr>
        <p:spPr>
          <a:xfrm>
            <a:off x="7948619"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05" name="Shape 4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62536073"/>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slide-040">
    <p:spTree>
      <p:nvGrpSpPr>
        <p:cNvPr id="1" name=""/>
        <p:cNvGrpSpPr/>
        <p:nvPr/>
      </p:nvGrpSpPr>
      <p:grpSpPr>
        <a:xfrm>
          <a:off x="0" y="0"/>
          <a:ext cx="0" cy="0"/>
          <a:chOff x="0" y="0"/>
          <a:chExt cx="0" cy="0"/>
        </a:xfrm>
      </p:grpSpPr>
      <p:sp>
        <p:nvSpPr>
          <p:cNvPr id="412" name="Shape 412"/>
          <p:cNvSpPr>
            <a:spLocks noGrp="1"/>
          </p:cNvSpPr>
          <p:nvPr>
            <p:ph type="pic" idx="13" hasCustomPrompt="1"/>
          </p:nvPr>
        </p:nvSpPr>
        <p:spPr>
          <a:xfrm>
            <a:off x="-1" y="0"/>
            <a:ext cx="121919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13" name="Shape 41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14" name="Shape 41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39225614"/>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slide-041">
    <p:spTree>
      <p:nvGrpSpPr>
        <p:cNvPr id="1" name=""/>
        <p:cNvGrpSpPr/>
        <p:nvPr/>
      </p:nvGrpSpPr>
      <p:grpSpPr>
        <a:xfrm>
          <a:off x="0" y="0"/>
          <a:ext cx="0" cy="0"/>
          <a:chOff x="0" y="0"/>
          <a:chExt cx="0" cy="0"/>
        </a:xfrm>
      </p:grpSpPr>
      <p:sp>
        <p:nvSpPr>
          <p:cNvPr id="421" name="Shape 421"/>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422" name="Shape 422"/>
          <p:cNvSpPr>
            <a:spLocks noGrp="1"/>
          </p:cNvSpPr>
          <p:nvPr>
            <p:ph type="pic" sz="quarter" idx="13" hasCustomPrompt="1"/>
          </p:nvPr>
        </p:nvSpPr>
        <p:spPr>
          <a:xfrm>
            <a:off x="1549400" y="1435100"/>
            <a:ext cx="3009851" cy="39878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23" name="Shape 42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24" name="Shape 42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18008681"/>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slide-042">
    <p:spTree>
      <p:nvGrpSpPr>
        <p:cNvPr id="1" name=""/>
        <p:cNvGrpSpPr/>
        <p:nvPr/>
      </p:nvGrpSpPr>
      <p:grpSpPr>
        <a:xfrm>
          <a:off x="0" y="0"/>
          <a:ext cx="0" cy="0"/>
          <a:chOff x="0" y="0"/>
          <a:chExt cx="0" cy="0"/>
        </a:xfrm>
      </p:grpSpPr>
      <p:sp>
        <p:nvSpPr>
          <p:cNvPr id="431" name="Shape 43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32" name="Shape 432"/>
          <p:cNvSpPr>
            <a:spLocks noGrp="1"/>
          </p:cNvSpPr>
          <p:nvPr>
            <p:ph type="pic" sz="quarter" idx="13" hasCustomPrompt="1"/>
          </p:nvPr>
        </p:nvSpPr>
        <p:spPr>
          <a:xfrm>
            <a:off x="0" y="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3" name="Shape 433"/>
          <p:cNvSpPr>
            <a:spLocks noGrp="1"/>
          </p:cNvSpPr>
          <p:nvPr>
            <p:ph type="pic" sz="quarter" idx="14" hasCustomPrompt="1"/>
          </p:nvPr>
        </p:nvSpPr>
        <p:spPr>
          <a:xfrm>
            <a:off x="3048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4" name="Shape 434"/>
          <p:cNvSpPr>
            <a:spLocks noGrp="1"/>
          </p:cNvSpPr>
          <p:nvPr>
            <p:ph type="pic" sz="quarter" idx="15" hasCustomPrompt="1"/>
          </p:nvPr>
        </p:nvSpPr>
        <p:spPr>
          <a:xfrm>
            <a:off x="6096000" y="0"/>
            <a:ext cx="3048000" cy="22860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5" name="Shape 435"/>
          <p:cNvSpPr>
            <a:spLocks noGrp="1"/>
          </p:cNvSpPr>
          <p:nvPr>
            <p:ph type="pic" sz="quarter" idx="16"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6" name="Shape 436"/>
          <p:cNvSpPr>
            <a:spLocks noGrp="1"/>
          </p:cNvSpPr>
          <p:nvPr>
            <p:ph type="pic" sz="quarter" idx="17"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7" name="Shape 437"/>
          <p:cNvSpPr>
            <a:spLocks noGrp="1"/>
          </p:cNvSpPr>
          <p:nvPr>
            <p:ph type="pic" sz="quarter" idx="18" hasCustomPrompt="1"/>
          </p:nvPr>
        </p:nvSpPr>
        <p:spPr>
          <a:xfrm>
            <a:off x="-1" y="4572000"/>
            <a:ext cx="3048001"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8" name="Shape 43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31923014"/>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1_slide-042">
    <p:spTree>
      <p:nvGrpSpPr>
        <p:cNvPr id="1" name=""/>
        <p:cNvGrpSpPr/>
        <p:nvPr/>
      </p:nvGrpSpPr>
      <p:grpSpPr>
        <a:xfrm>
          <a:off x="0" y="0"/>
          <a:ext cx="0" cy="0"/>
          <a:chOff x="0" y="0"/>
          <a:chExt cx="0" cy="0"/>
        </a:xfrm>
      </p:grpSpPr>
      <p:sp>
        <p:nvSpPr>
          <p:cNvPr id="445" name="Shape 44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46" name="Shape 446"/>
          <p:cNvSpPr>
            <a:spLocks noGrp="1"/>
          </p:cNvSpPr>
          <p:nvPr>
            <p:ph type="pic" idx="13" hasCustomPrompt="1"/>
          </p:nvPr>
        </p:nvSpPr>
        <p:spPr>
          <a:xfrm>
            <a:off x="-50" y="0"/>
            <a:ext cx="50800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47" name="Shape 44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02533899"/>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slide-043">
    <p:spTree>
      <p:nvGrpSpPr>
        <p:cNvPr id="1" name=""/>
        <p:cNvGrpSpPr/>
        <p:nvPr/>
      </p:nvGrpSpPr>
      <p:grpSpPr>
        <a:xfrm>
          <a:off x="0" y="0"/>
          <a:ext cx="0" cy="0"/>
          <a:chOff x="0" y="0"/>
          <a:chExt cx="0" cy="0"/>
        </a:xfrm>
      </p:grpSpPr>
      <p:sp>
        <p:nvSpPr>
          <p:cNvPr id="454" name="Shape 454"/>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455" name="Shape 455"/>
          <p:cNvSpPr>
            <a:spLocks noGrp="1"/>
          </p:cNvSpPr>
          <p:nvPr>
            <p:ph type="pic" sz="quarter" idx="13" hasCustomPrompt="1"/>
          </p:nvPr>
        </p:nvSpPr>
        <p:spPr>
          <a:xfrm>
            <a:off x="3394641"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56" name="Shape 45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57" name="Shape 45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26328727"/>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sllide-044">
    <p:spTree>
      <p:nvGrpSpPr>
        <p:cNvPr id="1" name=""/>
        <p:cNvGrpSpPr/>
        <p:nvPr/>
      </p:nvGrpSpPr>
      <p:grpSpPr>
        <a:xfrm>
          <a:off x="0" y="0"/>
          <a:ext cx="0" cy="0"/>
          <a:chOff x="0" y="0"/>
          <a:chExt cx="0" cy="0"/>
        </a:xfrm>
      </p:grpSpPr>
      <p:sp>
        <p:nvSpPr>
          <p:cNvPr id="464" name="Shape 46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65" name="Shape 465"/>
          <p:cNvSpPr>
            <a:spLocks noGrp="1"/>
          </p:cNvSpPr>
          <p:nvPr>
            <p:ph type="pic" idx="13" hasCustomPrompt="1"/>
          </p:nvPr>
        </p:nvSpPr>
        <p:spPr>
          <a:xfrm>
            <a:off x="-1" y="0"/>
            <a:ext cx="6098977" cy="68580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66" name="Shape 4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89434487"/>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slide-045">
    <p:spTree>
      <p:nvGrpSpPr>
        <p:cNvPr id="1" name=""/>
        <p:cNvGrpSpPr/>
        <p:nvPr/>
      </p:nvGrpSpPr>
      <p:grpSpPr>
        <a:xfrm>
          <a:off x="0" y="0"/>
          <a:ext cx="0" cy="0"/>
          <a:chOff x="0" y="0"/>
          <a:chExt cx="0" cy="0"/>
        </a:xfrm>
      </p:grpSpPr>
      <p:sp>
        <p:nvSpPr>
          <p:cNvPr id="473" name="Shape 4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74" name="Shape 474"/>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5" name="Shape 475"/>
          <p:cNvSpPr>
            <a:spLocks noGrp="1"/>
          </p:cNvSpPr>
          <p:nvPr>
            <p:ph type="pic" sz="quarter" idx="14" hasCustomPrompt="1"/>
          </p:nvPr>
        </p:nvSpPr>
        <p:spPr>
          <a:xfrm>
            <a:off x="5969000" y="1079562"/>
            <a:ext cx="3047951"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6" name="Shape 476"/>
          <p:cNvSpPr>
            <a:spLocks noGrp="1"/>
          </p:cNvSpPr>
          <p:nvPr>
            <p:ph type="pic" sz="quarter" idx="15" hasCustomPrompt="1"/>
          </p:nvPr>
        </p:nvSpPr>
        <p:spPr>
          <a:xfrm>
            <a:off x="9144000" y="1079562"/>
            <a:ext cx="3047950"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7" name="Shape 477"/>
          <p:cNvSpPr>
            <a:spLocks noGrp="1"/>
          </p:cNvSpPr>
          <p:nvPr>
            <p:ph type="pic" sz="quarter" idx="16"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8" name="Shape 478"/>
          <p:cNvSpPr>
            <a:spLocks noGrp="1"/>
          </p:cNvSpPr>
          <p:nvPr>
            <p:ph type="pic" sz="quarter" idx="17"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79" name="Shape 47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441864"/>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slide-046">
    <p:spTree>
      <p:nvGrpSpPr>
        <p:cNvPr id="1" name=""/>
        <p:cNvGrpSpPr/>
        <p:nvPr/>
      </p:nvGrpSpPr>
      <p:grpSpPr>
        <a:xfrm>
          <a:off x="0" y="0"/>
          <a:ext cx="0" cy="0"/>
          <a:chOff x="0" y="0"/>
          <a:chExt cx="0" cy="0"/>
        </a:xfrm>
      </p:grpSpPr>
      <p:sp>
        <p:nvSpPr>
          <p:cNvPr id="486" name="Shape 48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87" name="Shape 487"/>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88" name="Shape 488"/>
          <p:cNvSpPr>
            <a:spLocks noGrp="1"/>
          </p:cNvSpPr>
          <p:nvPr>
            <p:ph type="pic" sz="quarter" idx="14"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89" name="Shape 489"/>
          <p:cNvSpPr>
            <a:spLocks noGrp="1"/>
          </p:cNvSpPr>
          <p:nvPr>
            <p:ph type="pic" sz="quarter" idx="15"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90" name="Shape 49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40121468"/>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slide-047">
    <p:spTree>
      <p:nvGrpSpPr>
        <p:cNvPr id="1" name=""/>
        <p:cNvGrpSpPr/>
        <p:nvPr/>
      </p:nvGrpSpPr>
      <p:grpSpPr>
        <a:xfrm>
          <a:off x="0" y="0"/>
          <a:ext cx="0" cy="0"/>
          <a:chOff x="0" y="0"/>
          <a:chExt cx="0" cy="0"/>
        </a:xfrm>
      </p:grpSpPr>
      <p:sp>
        <p:nvSpPr>
          <p:cNvPr id="497" name="Shape 49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99" name="Shape 499"/>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6612968" y="-119412"/>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16414097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5679824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slide-048">
    <p:spTree>
      <p:nvGrpSpPr>
        <p:cNvPr id="1" name=""/>
        <p:cNvGrpSpPr/>
        <p:nvPr/>
      </p:nvGrpSpPr>
      <p:grpSpPr>
        <a:xfrm>
          <a:off x="0" y="0"/>
          <a:ext cx="0" cy="0"/>
          <a:chOff x="0" y="0"/>
          <a:chExt cx="0" cy="0"/>
        </a:xfrm>
      </p:grpSpPr>
      <p:sp>
        <p:nvSpPr>
          <p:cNvPr id="506" name="Shape 50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7" name="Shape 507"/>
          <p:cNvSpPr>
            <a:spLocks noGrp="1"/>
          </p:cNvSpPr>
          <p:nvPr>
            <p:ph type="pic" sz="quarter" idx="13" hasCustomPrompt="1"/>
          </p:nvPr>
        </p:nvSpPr>
        <p:spPr>
          <a:xfrm>
            <a:off x="6985000" y="0"/>
            <a:ext cx="2540100" cy="3873029"/>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08" name="Shape 508"/>
          <p:cNvSpPr>
            <a:spLocks noGrp="1"/>
          </p:cNvSpPr>
          <p:nvPr>
            <p:ph type="pic" sz="quarter" idx="14" hasCustomPrompt="1"/>
          </p:nvPr>
        </p:nvSpPr>
        <p:spPr>
          <a:xfrm>
            <a:off x="9652000" y="2988099"/>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09" name="Shape 509"/>
          <p:cNvSpPr>
            <a:spLocks noGrp="1"/>
          </p:cNvSpPr>
          <p:nvPr>
            <p:ph type="pic" sz="quarter" idx="15" hasCustomPrompt="1"/>
          </p:nvPr>
        </p:nvSpPr>
        <p:spPr>
          <a:xfrm>
            <a:off x="6985000" y="4002771"/>
            <a:ext cx="2540099" cy="285524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10" name="Shape 510"/>
          <p:cNvSpPr>
            <a:spLocks noGrp="1"/>
          </p:cNvSpPr>
          <p:nvPr>
            <p:ph type="pic" sz="quarter" idx="16" hasCustomPrompt="1"/>
          </p:nvPr>
        </p:nvSpPr>
        <p:spPr>
          <a:xfrm>
            <a:off x="9652000" y="3114"/>
            <a:ext cx="2540099" cy="2855243"/>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11" name="Shape 5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89786279"/>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slide-049">
    <p:spTree>
      <p:nvGrpSpPr>
        <p:cNvPr id="1" name=""/>
        <p:cNvGrpSpPr/>
        <p:nvPr/>
      </p:nvGrpSpPr>
      <p:grpSpPr>
        <a:xfrm>
          <a:off x="0" y="0"/>
          <a:ext cx="0" cy="0"/>
          <a:chOff x="0" y="0"/>
          <a:chExt cx="0" cy="0"/>
        </a:xfrm>
      </p:grpSpPr>
      <p:sp>
        <p:nvSpPr>
          <p:cNvPr id="518" name="Shape 51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19" name="Shape 519"/>
          <p:cNvSpPr>
            <a:spLocks noGrp="1"/>
          </p:cNvSpPr>
          <p:nvPr>
            <p:ph type="pic" sz="quarter" idx="13" hasCustomPrompt="1"/>
          </p:nvPr>
        </p:nvSpPr>
        <p:spPr>
          <a:xfrm>
            <a:off x="6098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0" name="Shape 520"/>
          <p:cNvSpPr>
            <a:spLocks noGrp="1"/>
          </p:cNvSpPr>
          <p:nvPr>
            <p:ph type="pic" sz="quarter" idx="14" hasCustomPrompt="1"/>
          </p:nvPr>
        </p:nvSpPr>
        <p:spPr>
          <a:xfrm>
            <a:off x="8130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1" name="Shape 521"/>
          <p:cNvSpPr>
            <a:spLocks noGrp="1"/>
          </p:cNvSpPr>
          <p:nvPr>
            <p:ph type="pic" sz="quarter" idx="15" hasCustomPrompt="1"/>
          </p:nvPr>
        </p:nvSpPr>
        <p:spPr>
          <a:xfrm>
            <a:off x="10162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2" name="Shape 522"/>
          <p:cNvSpPr>
            <a:spLocks noGrp="1"/>
          </p:cNvSpPr>
          <p:nvPr>
            <p:ph type="pic" sz="quarter" idx="16" hasCustomPrompt="1"/>
          </p:nvPr>
        </p:nvSpPr>
        <p:spPr>
          <a:xfrm>
            <a:off x="8130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3" name="Shape 523"/>
          <p:cNvSpPr>
            <a:spLocks noGrp="1"/>
          </p:cNvSpPr>
          <p:nvPr>
            <p:ph type="pic" sz="quarter" idx="17" hasCustomPrompt="1"/>
          </p:nvPr>
        </p:nvSpPr>
        <p:spPr>
          <a:xfrm>
            <a:off x="10162480" y="3429595"/>
            <a:ext cx="2032001" cy="3429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4" name="Shape 524"/>
          <p:cNvSpPr>
            <a:spLocks noGrp="1"/>
          </p:cNvSpPr>
          <p:nvPr>
            <p:ph type="pic" sz="quarter" idx="18" hasCustomPrompt="1"/>
          </p:nvPr>
        </p:nvSpPr>
        <p:spPr>
          <a:xfrm>
            <a:off x="6098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5" name="Shape 525"/>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26" name="Shape 5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64883473"/>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slide-050">
    <p:spTree>
      <p:nvGrpSpPr>
        <p:cNvPr id="1" name=""/>
        <p:cNvGrpSpPr/>
        <p:nvPr/>
      </p:nvGrpSpPr>
      <p:grpSpPr>
        <a:xfrm>
          <a:off x="0" y="0"/>
          <a:ext cx="0" cy="0"/>
          <a:chOff x="0" y="0"/>
          <a:chExt cx="0" cy="0"/>
        </a:xfrm>
      </p:grpSpPr>
      <p:sp>
        <p:nvSpPr>
          <p:cNvPr id="533" name="Shape 5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34" name="Shape 534"/>
          <p:cNvSpPr/>
          <p:nvPr/>
        </p:nvSpPr>
        <p:spPr>
          <a:xfrm>
            <a:off x="0" y="-1"/>
            <a:ext cx="203448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35" name="Shape 535"/>
          <p:cNvSpPr>
            <a:spLocks noGrp="1"/>
          </p:cNvSpPr>
          <p:nvPr>
            <p:ph type="pic" idx="13" hasCustomPrompt="1"/>
          </p:nvPr>
        </p:nvSpPr>
        <p:spPr>
          <a:xfrm>
            <a:off x="6098480" y="0"/>
            <a:ext cx="6090991"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36" name="Shape 53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14468273"/>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slide-051">
    <p:spTree>
      <p:nvGrpSpPr>
        <p:cNvPr id="1" name=""/>
        <p:cNvGrpSpPr/>
        <p:nvPr/>
      </p:nvGrpSpPr>
      <p:grpSpPr>
        <a:xfrm>
          <a:off x="0" y="0"/>
          <a:ext cx="0" cy="0"/>
          <a:chOff x="0" y="0"/>
          <a:chExt cx="0" cy="0"/>
        </a:xfrm>
      </p:grpSpPr>
      <p:sp>
        <p:nvSpPr>
          <p:cNvPr id="543" name="Shape 54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44" name="Shape 544"/>
          <p:cNvSpPr>
            <a:spLocks noGrp="1"/>
          </p:cNvSpPr>
          <p:nvPr>
            <p:ph type="pic" sz="quarter" idx="13" hasCustomPrompt="1"/>
          </p:nvPr>
        </p:nvSpPr>
        <p:spPr>
          <a:xfrm>
            <a:off x="4318000" y="2350602"/>
            <a:ext cx="2540099"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5" name="Shape 545"/>
          <p:cNvSpPr>
            <a:spLocks noGrp="1"/>
          </p:cNvSpPr>
          <p:nvPr>
            <p:ph type="pic" sz="quarter" idx="14" hasCustomPrompt="1"/>
          </p:nvPr>
        </p:nvSpPr>
        <p:spPr>
          <a:xfrm>
            <a:off x="4318000" y="-1"/>
            <a:ext cx="2540099" cy="222361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46" name="Shape 546"/>
          <p:cNvSpPr>
            <a:spLocks noGrp="1"/>
          </p:cNvSpPr>
          <p:nvPr>
            <p:ph type="pic" sz="quarter" idx="15" hasCustomPrompt="1"/>
          </p:nvPr>
        </p:nvSpPr>
        <p:spPr>
          <a:xfrm>
            <a:off x="6985000" y="0"/>
            <a:ext cx="2540099" cy="4508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7" name="Shape 547"/>
          <p:cNvSpPr>
            <a:spLocks noGrp="1"/>
          </p:cNvSpPr>
          <p:nvPr>
            <p:ph type="pic" sz="quarter" idx="16" hasCustomPrompt="1"/>
          </p:nvPr>
        </p:nvSpPr>
        <p:spPr>
          <a:xfrm>
            <a:off x="6984999" y="4634397"/>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8" name="Shape 548"/>
          <p:cNvSpPr>
            <a:spLocks noGrp="1"/>
          </p:cNvSpPr>
          <p:nvPr>
            <p:ph type="pic" sz="quarter" idx="17" hasCustomPrompt="1"/>
          </p:nvPr>
        </p:nvSpPr>
        <p:spPr>
          <a:xfrm>
            <a:off x="9652000" y="0"/>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9" name="Shape 549"/>
          <p:cNvSpPr>
            <a:spLocks noGrp="1"/>
          </p:cNvSpPr>
          <p:nvPr>
            <p:ph type="pic" sz="quarter" idx="18" hasCustomPrompt="1"/>
          </p:nvPr>
        </p:nvSpPr>
        <p:spPr>
          <a:xfrm>
            <a:off x="9652001" y="4002859"/>
            <a:ext cx="2540099" cy="2855068"/>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0" name="Shape 55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27161480"/>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slide-052">
    <p:spTree>
      <p:nvGrpSpPr>
        <p:cNvPr id="1" name=""/>
        <p:cNvGrpSpPr/>
        <p:nvPr/>
      </p:nvGrpSpPr>
      <p:grpSpPr>
        <a:xfrm>
          <a:off x="0" y="0"/>
          <a:ext cx="0" cy="0"/>
          <a:chOff x="0" y="0"/>
          <a:chExt cx="0" cy="0"/>
        </a:xfrm>
      </p:grpSpPr>
      <p:sp>
        <p:nvSpPr>
          <p:cNvPr id="557" name="Shape 55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58" name="Shape 558"/>
          <p:cNvSpPr>
            <a:spLocks noGrp="1"/>
          </p:cNvSpPr>
          <p:nvPr>
            <p:ph type="pic" sz="quarter" idx="13" hasCustomPrompt="1"/>
          </p:nvPr>
        </p:nvSpPr>
        <p:spPr>
          <a:xfrm>
            <a:off x="0" y="2349897"/>
            <a:ext cx="2540099" cy="450803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9" name="Shape 559"/>
          <p:cNvSpPr>
            <a:spLocks noGrp="1"/>
          </p:cNvSpPr>
          <p:nvPr>
            <p:ph type="pic" sz="quarter" idx="14" hasCustomPrompt="1"/>
          </p:nvPr>
        </p:nvSpPr>
        <p:spPr>
          <a:xfrm>
            <a:off x="0" y="74"/>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0" name="Shape 560"/>
          <p:cNvSpPr>
            <a:spLocks noGrp="1"/>
          </p:cNvSpPr>
          <p:nvPr>
            <p:ph type="pic" sz="quarter" idx="15" hasCustomPrompt="1"/>
          </p:nvPr>
        </p:nvSpPr>
        <p:spPr>
          <a:xfrm>
            <a:off x="2666999" y="-706"/>
            <a:ext cx="2540100"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1" name="Shape 561"/>
          <p:cNvSpPr>
            <a:spLocks noGrp="1"/>
          </p:cNvSpPr>
          <p:nvPr>
            <p:ph type="pic" sz="quarter" idx="16" hasCustomPrompt="1"/>
          </p:nvPr>
        </p:nvSpPr>
        <p:spPr>
          <a:xfrm>
            <a:off x="2667000" y="4633692"/>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2" name="Shape 562"/>
          <p:cNvSpPr>
            <a:spLocks noGrp="1"/>
          </p:cNvSpPr>
          <p:nvPr>
            <p:ph type="pic" sz="quarter" idx="17" hasCustomPrompt="1"/>
          </p:nvPr>
        </p:nvSpPr>
        <p:spPr>
          <a:xfrm>
            <a:off x="5334001" y="-706"/>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3" name="Shape 563"/>
          <p:cNvSpPr>
            <a:spLocks noGrp="1"/>
          </p:cNvSpPr>
          <p:nvPr>
            <p:ph type="pic" sz="quarter" idx="18" hasCustomPrompt="1"/>
          </p:nvPr>
        </p:nvSpPr>
        <p:spPr>
          <a:xfrm>
            <a:off x="5334001" y="4002933"/>
            <a:ext cx="2540099" cy="28550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4" name="Shape 5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98401737"/>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slide-053">
    <p:spTree>
      <p:nvGrpSpPr>
        <p:cNvPr id="1" name=""/>
        <p:cNvGrpSpPr/>
        <p:nvPr/>
      </p:nvGrpSpPr>
      <p:grpSpPr>
        <a:xfrm>
          <a:off x="0" y="0"/>
          <a:ext cx="0" cy="0"/>
          <a:chOff x="0" y="0"/>
          <a:chExt cx="0" cy="0"/>
        </a:xfrm>
      </p:grpSpPr>
      <p:sp>
        <p:nvSpPr>
          <p:cNvPr id="571" name="Shape 571"/>
          <p:cNvSpPr>
            <a:spLocks noGrp="1"/>
          </p:cNvSpPr>
          <p:nvPr>
            <p:ph type="pic" idx="13" hasCustomPrompt="1"/>
          </p:nvPr>
        </p:nvSpPr>
        <p:spPr>
          <a:xfrm>
            <a:off x="7112000" y="0"/>
            <a:ext cx="5080050"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72" name="Shape 57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73" name="Shape 5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9422707"/>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slide-054">
    <p:spTree>
      <p:nvGrpSpPr>
        <p:cNvPr id="1" name=""/>
        <p:cNvGrpSpPr/>
        <p:nvPr/>
      </p:nvGrpSpPr>
      <p:grpSpPr>
        <a:xfrm>
          <a:off x="0" y="0"/>
          <a:ext cx="0" cy="0"/>
          <a:chOff x="0" y="0"/>
          <a:chExt cx="0" cy="0"/>
        </a:xfrm>
      </p:grpSpPr>
      <p:sp>
        <p:nvSpPr>
          <p:cNvPr id="580" name="Shape 58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1" name="Shape 581"/>
          <p:cNvSpPr>
            <a:spLocks noGrp="1"/>
          </p:cNvSpPr>
          <p:nvPr>
            <p:ph type="pic" sz="half" idx="13" hasCustomPrompt="1"/>
          </p:nvPr>
        </p:nvSpPr>
        <p:spPr>
          <a:xfrm>
            <a:off x="6096049" y="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2" name="Shape 582"/>
          <p:cNvSpPr>
            <a:spLocks noGrp="1"/>
          </p:cNvSpPr>
          <p:nvPr>
            <p:ph type="pic" sz="half" idx="14" hasCustomPrompt="1"/>
          </p:nvPr>
        </p:nvSpPr>
        <p:spPr>
          <a:xfrm>
            <a:off x="0" y="342900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3" name="Shape 5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52025746"/>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slide-055">
    <p:spTree>
      <p:nvGrpSpPr>
        <p:cNvPr id="1" name=""/>
        <p:cNvGrpSpPr/>
        <p:nvPr/>
      </p:nvGrpSpPr>
      <p:grpSpPr>
        <a:xfrm>
          <a:off x="0" y="0"/>
          <a:ext cx="0" cy="0"/>
          <a:chOff x="0" y="0"/>
          <a:chExt cx="0" cy="0"/>
        </a:xfrm>
      </p:grpSpPr>
      <p:sp>
        <p:nvSpPr>
          <p:cNvPr id="590" name="Shape 59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91" name="Shape 591"/>
          <p:cNvSpPr>
            <a:spLocks noGrp="1"/>
          </p:cNvSpPr>
          <p:nvPr>
            <p:ph type="pic" sz="quarter" idx="13" hasCustomPrompt="1"/>
          </p:nvPr>
        </p:nvSpPr>
        <p:spPr>
          <a:xfrm>
            <a:off x="1017538" y="1012924"/>
            <a:ext cx="3047952" cy="483207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2" name="Shape 592"/>
          <p:cNvSpPr>
            <a:spLocks noGrp="1"/>
          </p:cNvSpPr>
          <p:nvPr>
            <p:ph type="pic" sz="quarter" idx="14" hasCustomPrompt="1"/>
          </p:nvPr>
        </p:nvSpPr>
        <p:spPr>
          <a:xfrm>
            <a:off x="4192538" y="1012924"/>
            <a:ext cx="3047951" cy="23494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3" name="Shape 593"/>
          <p:cNvSpPr>
            <a:spLocks noGrp="1"/>
          </p:cNvSpPr>
          <p:nvPr>
            <p:ph type="pic" sz="quarter" idx="15" hasCustomPrompt="1"/>
          </p:nvPr>
        </p:nvSpPr>
        <p:spPr>
          <a:xfrm>
            <a:off x="4192538" y="3492004"/>
            <a:ext cx="3047951" cy="23494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4" name="Shape 59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25265797"/>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slide-056">
    <p:spTree>
      <p:nvGrpSpPr>
        <p:cNvPr id="1" name=""/>
        <p:cNvGrpSpPr/>
        <p:nvPr/>
      </p:nvGrpSpPr>
      <p:grpSpPr>
        <a:xfrm>
          <a:off x="0" y="0"/>
          <a:ext cx="0" cy="0"/>
          <a:chOff x="0" y="0"/>
          <a:chExt cx="0" cy="0"/>
        </a:xfrm>
      </p:grpSpPr>
      <p:sp>
        <p:nvSpPr>
          <p:cNvPr id="601" name="Shape 601"/>
          <p:cNvSpPr>
            <a:spLocks noGrp="1"/>
          </p:cNvSpPr>
          <p:nvPr>
            <p:ph type="pic" sz="half" idx="13" hasCustomPrompt="1"/>
          </p:nvPr>
        </p:nvSpPr>
        <p:spPr>
          <a:xfrm>
            <a:off x="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2" name="Shape 602"/>
          <p:cNvSpPr>
            <a:spLocks noGrp="1"/>
          </p:cNvSpPr>
          <p:nvPr>
            <p:ph type="pic" sz="half" idx="14" hasCustomPrompt="1"/>
          </p:nvPr>
        </p:nvSpPr>
        <p:spPr>
          <a:xfrm>
            <a:off x="3048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3" name="Shape 603"/>
          <p:cNvSpPr>
            <a:spLocks noGrp="1"/>
          </p:cNvSpPr>
          <p:nvPr>
            <p:ph type="pic" sz="half" idx="15" hasCustomPrompt="1"/>
          </p:nvPr>
        </p:nvSpPr>
        <p:spPr>
          <a:xfrm>
            <a:off x="6096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4" name="Shape 604"/>
          <p:cNvSpPr>
            <a:spLocks noGrp="1"/>
          </p:cNvSpPr>
          <p:nvPr>
            <p:ph type="pic" sz="half" idx="16" hasCustomPrompt="1"/>
          </p:nvPr>
        </p:nvSpPr>
        <p:spPr>
          <a:xfrm>
            <a:off x="9144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5" name="Shape 60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06" name="Shape 60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01711842"/>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slide-057">
    <p:spTree>
      <p:nvGrpSpPr>
        <p:cNvPr id="1" name=""/>
        <p:cNvGrpSpPr/>
        <p:nvPr/>
      </p:nvGrpSpPr>
      <p:grpSpPr>
        <a:xfrm>
          <a:off x="0" y="0"/>
          <a:ext cx="0" cy="0"/>
          <a:chOff x="0" y="0"/>
          <a:chExt cx="0" cy="0"/>
        </a:xfrm>
      </p:grpSpPr>
      <p:sp>
        <p:nvSpPr>
          <p:cNvPr id="613" name="Shape 61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14" name="Shape 614"/>
          <p:cNvSpPr/>
          <p:nvPr/>
        </p:nvSpPr>
        <p:spPr>
          <a:xfrm>
            <a:off x="3429000" y="-1"/>
            <a:ext cx="342900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15" name="Shape 615"/>
          <p:cNvSpPr>
            <a:spLocks noGrp="1"/>
          </p:cNvSpPr>
          <p:nvPr>
            <p:ph type="pic" sz="half" idx="13" hasCustomPrompt="1"/>
          </p:nvPr>
        </p:nvSpPr>
        <p:spPr>
          <a:xfrm>
            <a:off x="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16" name="Shape 61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4230029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2946884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slide-058">
    <p:spTree>
      <p:nvGrpSpPr>
        <p:cNvPr id="1" name=""/>
        <p:cNvGrpSpPr/>
        <p:nvPr/>
      </p:nvGrpSpPr>
      <p:grpSpPr>
        <a:xfrm>
          <a:off x="0" y="0"/>
          <a:ext cx="0" cy="0"/>
          <a:chOff x="0" y="0"/>
          <a:chExt cx="0" cy="0"/>
        </a:xfrm>
      </p:grpSpPr>
      <p:sp>
        <p:nvSpPr>
          <p:cNvPr id="623" name="Shape 62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24" name="Shape 624"/>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25" name="Shape 625"/>
          <p:cNvSpPr>
            <a:spLocks noGrp="1"/>
          </p:cNvSpPr>
          <p:nvPr>
            <p:ph type="pic" sz="half" idx="13" hasCustomPrompt="1"/>
          </p:nvPr>
        </p:nvSpPr>
        <p:spPr>
          <a:xfrm>
            <a:off x="533400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26" name="Shape 6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00646864"/>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slide-059">
    <p:spTree>
      <p:nvGrpSpPr>
        <p:cNvPr id="1" name=""/>
        <p:cNvGrpSpPr/>
        <p:nvPr/>
      </p:nvGrpSpPr>
      <p:grpSpPr>
        <a:xfrm>
          <a:off x="0" y="0"/>
          <a:ext cx="0" cy="0"/>
          <a:chOff x="0" y="0"/>
          <a:chExt cx="0" cy="0"/>
        </a:xfrm>
      </p:grpSpPr>
      <p:sp>
        <p:nvSpPr>
          <p:cNvPr id="633" name="Shape 6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34" name="Shape 634"/>
          <p:cNvSpPr>
            <a:spLocks noGrp="1"/>
          </p:cNvSpPr>
          <p:nvPr>
            <p:ph type="pic" sz="quarter" idx="13" hasCustomPrompt="1"/>
          </p:nvPr>
        </p:nvSpPr>
        <p:spPr>
          <a:xfrm>
            <a:off x="6096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5" name="Shape 635"/>
          <p:cNvSpPr>
            <a:spLocks noGrp="1"/>
          </p:cNvSpPr>
          <p:nvPr>
            <p:ph type="pic" sz="quarter" idx="14"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6" name="Shape 636"/>
          <p:cNvSpPr>
            <a:spLocks noGrp="1"/>
          </p:cNvSpPr>
          <p:nvPr>
            <p:ph type="pic" sz="quarter" idx="15" hasCustomPrompt="1"/>
          </p:nvPr>
        </p:nvSpPr>
        <p:spPr>
          <a:xfrm>
            <a:off x="9144000" y="4572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7" name="Shape 637"/>
          <p:cNvSpPr>
            <a:spLocks noGrp="1"/>
          </p:cNvSpPr>
          <p:nvPr>
            <p:ph type="pic" sz="quarter" idx="16"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8" name="Shape 638"/>
          <p:cNvSpPr>
            <a:spLocks noGrp="1"/>
          </p:cNvSpPr>
          <p:nvPr>
            <p:ph type="pic" sz="quarter" idx="17" hasCustomPrompt="1"/>
          </p:nvPr>
        </p:nvSpPr>
        <p:spPr>
          <a:xfrm>
            <a:off x="3048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9" name="Shape 639"/>
          <p:cNvSpPr>
            <a:spLocks noGrp="1"/>
          </p:cNvSpPr>
          <p:nvPr>
            <p:ph type="pic" sz="quarter" idx="18" hasCustomPrompt="1"/>
          </p:nvPr>
        </p:nvSpPr>
        <p:spPr>
          <a:xfrm>
            <a:off x="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0" name="Shape 6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60239209"/>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slide-060">
    <p:spTree>
      <p:nvGrpSpPr>
        <p:cNvPr id="1" name=""/>
        <p:cNvGrpSpPr/>
        <p:nvPr/>
      </p:nvGrpSpPr>
      <p:grpSpPr>
        <a:xfrm>
          <a:off x="0" y="0"/>
          <a:ext cx="0" cy="0"/>
          <a:chOff x="0" y="0"/>
          <a:chExt cx="0" cy="0"/>
        </a:xfrm>
      </p:grpSpPr>
      <p:sp>
        <p:nvSpPr>
          <p:cNvPr id="647" name="Shape 647"/>
          <p:cNvSpPr/>
          <p:nvPr/>
        </p:nvSpPr>
        <p:spPr>
          <a:xfrm>
            <a:off x="-1" y="2286000"/>
            <a:ext cx="12192001" cy="4572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48" name="Shape 648"/>
          <p:cNvSpPr>
            <a:spLocks noGrp="1"/>
          </p:cNvSpPr>
          <p:nvPr>
            <p:ph type="pic" sz="quarter" idx="13" hasCustomPrompt="1"/>
          </p:nvPr>
        </p:nvSpPr>
        <p:spPr>
          <a:xfrm>
            <a:off x="9144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9" name="Shape 649"/>
          <p:cNvSpPr>
            <a:spLocks noGrp="1"/>
          </p:cNvSpPr>
          <p:nvPr>
            <p:ph type="pic" sz="quarter" idx="14" hasCustomPrompt="1"/>
          </p:nvPr>
        </p:nvSpPr>
        <p:spPr>
          <a:xfrm>
            <a:off x="6096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0" name="Shape 650"/>
          <p:cNvSpPr>
            <a:spLocks noGrp="1"/>
          </p:cNvSpPr>
          <p:nvPr>
            <p:ph type="pic" sz="quarter" idx="15" hasCustomPrompt="1"/>
          </p:nvPr>
        </p:nvSpPr>
        <p:spPr>
          <a:xfrm>
            <a:off x="3048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1" name="Shape 651"/>
          <p:cNvSpPr>
            <a:spLocks noGrp="1"/>
          </p:cNvSpPr>
          <p:nvPr>
            <p:ph type="pic" sz="quarter" idx="16" hasCustomPrompt="1"/>
          </p:nvPr>
        </p:nvSpPr>
        <p:spPr>
          <a:xfrm>
            <a:off x="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2" name="Shape 65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53" name="Shape 65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624922"/>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lide-061">
    <p:spTree>
      <p:nvGrpSpPr>
        <p:cNvPr id="1" name=""/>
        <p:cNvGrpSpPr/>
        <p:nvPr/>
      </p:nvGrpSpPr>
      <p:grpSpPr>
        <a:xfrm>
          <a:off x="0" y="0"/>
          <a:ext cx="0" cy="0"/>
          <a:chOff x="0" y="0"/>
          <a:chExt cx="0" cy="0"/>
        </a:xfrm>
      </p:grpSpPr>
      <p:sp>
        <p:nvSpPr>
          <p:cNvPr id="660" name="Shape 660"/>
          <p:cNvSpPr/>
          <p:nvPr/>
        </p:nvSpPr>
        <p:spPr>
          <a:xfrm>
            <a:off x="-1" y="5682555"/>
            <a:ext cx="12192001" cy="1175445"/>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61" name="Shape 661"/>
          <p:cNvSpPr>
            <a:spLocks noGrp="1"/>
          </p:cNvSpPr>
          <p:nvPr>
            <p:ph type="pic" sz="quarter" idx="13" hasCustomPrompt="1"/>
          </p:nvPr>
        </p:nvSpPr>
        <p:spPr>
          <a:xfrm>
            <a:off x="9144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2" name="Shape 662"/>
          <p:cNvSpPr>
            <a:spLocks noGrp="1"/>
          </p:cNvSpPr>
          <p:nvPr>
            <p:ph type="pic" sz="quarter" idx="14" hasCustomPrompt="1"/>
          </p:nvPr>
        </p:nvSpPr>
        <p:spPr>
          <a:xfrm>
            <a:off x="6096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3" name="Shape 663"/>
          <p:cNvSpPr>
            <a:spLocks noGrp="1"/>
          </p:cNvSpPr>
          <p:nvPr>
            <p:ph type="pic" sz="quarter" idx="15" hasCustomPrompt="1"/>
          </p:nvPr>
        </p:nvSpPr>
        <p:spPr>
          <a:xfrm>
            <a:off x="3048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4" name="Shape 664"/>
          <p:cNvSpPr>
            <a:spLocks noGrp="1"/>
          </p:cNvSpPr>
          <p:nvPr>
            <p:ph type="pic" sz="quarter" idx="16" hasCustomPrompt="1"/>
          </p:nvPr>
        </p:nvSpPr>
        <p:spPr>
          <a:xfrm>
            <a:off x="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6" name="Shape 6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38869081"/>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slide-062">
    <p:spTree>
      <p:nvGrpSpPr>
        <p:cNvPr id="1" name=""/>
        <p:cNvGrpSpPr/>
        <p:nvPr/>
      </p:nvGrpSpPr>
      <p:grpSpPr>
        <a:xfrm>
          <a:off x="0" y="0"/>
          <a:ext cx="0" cy="0"/>
          <a:chOff x="0" y="0"/>
          <a:chExt cx="0" cy="0"/>
        </a:xfrm>
      </p:grpSpPr>
      <p:sp>
        <p:nvSpPr>
          <p:cNvPr id="673" name="Shape 6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7" name="Shape 677"/>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674"/>
          <p:cNvSpPr>
            <a:spLocks noGrp="1"/>
          </p:cNvSpPr>
          <p:nvPr>
            <p:ph type="pic" sz="quarter" idx="20" hasCustomPrompt="1"/>
          </p:nvPr>
        </p:nvSpPr>
        <p:spPr>
          <a:xfrm>
            <a:off x="7814226" y="2845810"/>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5" name="Shape 674"/>
          <p:cNvSpPr>
            <a:spLocks noGrp="1"/>
          </p:cNvSpPr>
          <p:nvPr>
            <p:ph type="pic" sz="quarter" idx="21" hasCustomPrompt="1"/>
          </p:nvPr>
        </p:nvSpPr>
        <p:spPr>
          <a:xfrm>
            <a:off x="9490301"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6125793"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15644715"/>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slide-063">
    <p:spTree>
      <p:nvGrpSpPr>
        <p:cNvPr id="1" name=""/>
        <p:cNvGrpSpPr/>
        <p:nvPr/>
      </p:nvGrpSpPr>
      <p:grpSpPr>
        <a:xfrm>
          <a:off x="0" y="0"/>
          <a:ext cx="0" cy="0"/>
          <a:chOff x="0" y="0"/>
          <a:chExt cx="0" cy="0"/>
        </a:xfrm>
      </p:grpSpPr>
      <p:sp>
        <p:nvSpPr>
          <p:cNvPr id="685" name="Shape 68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88" name="Shape 688"/>
          <p:cNvSpPr>
            <a:spLocks noGrp="1"/>
          </p:cNvSpPr>
          <p:nvPr>
            <p:ph type="sldNum" sz="quarter" idx="2"/>
          </p:nvPr>
        </p:nvSpPr>
        <p:spPr>
          <a:prstGeom prst="rect">
            <a:avLst/>
          </a:prstGeom>
        </p:spPr>
        <p:txBody>
          <a:bodyPr/>
          <a:lstStyle/>
          <a:p>
            <a:fld id="{86CB4B4D-7CA3-9044-876B-883B54F8677D}" type="slidenum">
              <a:t>‹#›</a:t>
            </a:fld>
            <a:endParaRPr/>
          </a:p>
        </p:txBody>
      </p:sp>
      <p:sp>
        <p:nvSpPr>
          <p:cNvPr id="7" name="Shape 674"/>
          <p:cNvSpPr>
            <a:spLocks noGrp="1"/>
          </p:cNvSpPr>
          <p:nvPr>
            <p:ph type="pic" sz="quarter" idx="20" hasCustomPrompt="1"/>
          </p:nvPr>
        </p:nvSpPr>
        <p:spPr>
          <a:xfrm>
            <a:off x="4668618"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Shape 674"/>
          <p:cNvSpPr>
            <a:spLocks noGrp="1"/>
          </p:cNvSpPr>
          <p:nvPr>
            <p:ph type="pic" sz="quarter" idx="21" hasCustomPrompt="1"/>
          </p:nvPr>
        </p:nvSpPr>
        <p:spPr>
          <a:xfrm>
            <a:off x="648679" y="1634644"/>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 name="Shape 674"/>
          <p:cNvSpPr>
            <a:spLocks noGrp="1"/>
          </p:cNvSpPr>
          <p:nvPr>
            <p:ph type="pic" sz="quarter" idx="22" hasCustomPrompt="1"/>
          </p:nvPr>
        </p:nvSpPr>
        <p:spPr>
          <a:xfrm>
            <a:off x="2300353"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355731340"/>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slide-064">
    <p:spTree>
      <p:nvGrpSpPr>
        <p:cNvPr id="1" name=""/>
        <p:cNvGrpSpPr/>
        <p:nvPr/>
      </p:nvGrpSpPr>
      <p:grpSpPr>
        <a:xfrm>
          <a:off x="0" y="0"/>
          <a:ext cx="0" cy="0"/>
          <a:chOff x="0" y="0"/>
          <a:chExt cx="0" cy="0"/>
        </a:xfrm>
      </p:grpSpPr>
      <p:sp>
        <p:nvSpPr>
          <p:cNvPr id="701" name="Shape 70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02" name="Shape 702"/>
          <p:cNvSpPr>
            <a:spLocks noGrp="1"/>
          </p:cNvSpPr>
          <p:nvPr>
            <p:ph type="sldNum" sz="quarter" idx="2"/>
          </p:nvPr>
        </p:nvSpPr>
        <p:spPr>
          <a:prstGeom prst="rect">
            <a:avLst/>
          </a:prstGeom>
        </p:spPr>
        <p:txBody>
          <a:bodyPr/>
          <a:lstStyle/>
          <a:p>
            <a:fld id="{86CB4B4D-7CA3-9044-876B-883B54F8677D}" type="slidenum">
              <a:t>‹#›</a:t>
            </a:fld>
            <a:endParaRPr/>
          </a:p>
        </p:txBody>
      </p:sp>
      <p:sp>
        <p:nvSpPr>
          <p:cNvPr id="10" name="Shape 674"/>
          <p:cNvSpPr>
            <a:spLocks noGrp="1"/>
          </p:cNvSpPr>
          <p:nvPr>
            <p:ph type="pic" sz="quarter" idx="20" hasCustomPrompt="1"/>
          </p:nvPr>
        </p:nvSpPr>
        <p:spPr>
          <a:xfrm>
            <a:off x="5834394"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1" name="Shape 674"/>
          <p:cNvSpPr>
            <a:spLocks noGrp="1"/>
          </p:cNvSpPr>
          <p:nvPr>
            <p:ph type="pic" sz="quarter" idx="21" hasCustomPrompt="1"/>
          </p:nvPr>
        </p:nvSpPr>
        <p:spPr>
          <a:xfrm>
            <a:off x="7452544" y="388586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2" name="Shape 674"/>
          <p:cNvSpPr>
            <a:spLocks noGrp="1"/>
          </p:cNvSpPr>
          <p:nvPr>
            <p:ph type="pic" sz="quarter" idx="22" hasCustomPrompt="1"/>
          </p:nvPr>
        </p:nvSpPr>
        <p:spPr>
          <a:xfrm>
            <a:off x="4192520" y="59258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3" name="Shape 674"/>
          <p:cNvSpPr>
            <a:spLocks noGrp="1"/>
          </p:cNvSpPr>
          <p:nvPr>
            <p:ph type="pic" sz="quarter" idx="23" hasCustomPrompt="1"/>
          </p:nvPr>
        </p:nvSpPr>
        <p:spPr>
          <a:xfrm>
            <a:off x="7476257" y="59865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4" name="Shape 674"/>
          <p:cNvSpPr>
            <a:spLocks noGrp="1"/>
          </p:cNvSpPr>
          <p:nvPr>
            <p:ph type="pic" sz="quarter" idx="24" hasCustomPrompt="1"/>
          </p:nvPr>
        </p:nvSpPr>
        <p:spPr>
          <a:xfrm>
            <a:off x="9098158"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039331132"/>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slide-065">
    <p:spTree>
      <p:nvGrpSpPr>
        <p:cNvPr id="1" name=""/>
        <p:cNvGrpSpPr/>
        <p:nvPr/>
      </p:nvGrpSpPr>
      <p:grpSpPr>
        <a:xfrm>
          <a:off x="0" y="0"/>
          <a:ext cx="0" cy="0"/>
          <a:chOff x="0" y="0"/>
          <a:chExt cx="0" cy="0"/>
        </a:xfrm>
      </p:grpSpPr>
      <p:sp>
        <p:nvSpPr>
          <p:cNvPr id="709" name="Shape 70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10" name="Shape 710"/>
          <p:cNvSpPr>
            <a:spLocks noGrp="1"/>
          </p:cNvSpPr>
          <p:nvPr>
            <p:ph type="pic" sz="half" idx="13" hasCustomPrompt="1"/>
          </p:nvPr>
        </p:nvSpPr>
        <p:spPr>
          <a:xfrm>
            <a:off x="1017538" y="1101824"/>
            <a:ext cx="4572596" cy="473675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1" name="Shape 7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69451069"/>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slide-066">
    <p:spTree>
      <p:nvGrpSpPr>
        <p:cNvPr id="1" name=""/>
        <p:cNvGrpSpPr/>
        <p:nvPr/>
      </p:nvGrpSpPr>
      <p:grpSpPr>
        <a:xfrm>
          <a:off x="0" y="0"/>
          <a:ext cx="0" cy="0"/>
          <a:chOff x="0" y="0"/>
          <a:chExt cx="0" cy="0"/>
        </a:xfrm>
      </p:grpSpPr>
      <p:sp>
        <p:nvSpPr>
          <p:cNvPr id="718" name="Shape 718"/>
          <p:cNvSpPr>
            <a:spLocks noGrp="1"/>
          </p:cNvSpPr>
          <p:nvPr>
            <p:ph type="pic" idx="13" hasCustomPrompt="1"/>
          </p:nvPr>
        </p:nvSpPr>
        <p:spPr>
          <a:xfrm>
            <a:off x="-1" y="0"/>
            <a:ext cx="1219205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9" name="Shape 7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0" name="Shape 72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60545846"/>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slide-067">
    <p:spTree>
      <p:nvGrpSpPr>
        <p:cNvPr id="1" name=""/>
        <p:cNvGrpSpPr/>
        <p:nvPr/>
      </p:nvGrpSpPr>
      <p:grpSpPr>
        <a:xfrm>
          <a:off x="0" y="0"/>
          <a:ext cx="0" cy="0"/>
          <a:chOff x="0" y="0"/>
          <a:chExt cx="0" cy="0"/>
        </a:xfrm>
      </p:grpSpPr>
      <p:sp>
        <p:nvSpPr>
          <p:cNvPr id="727" name="Shape 72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8" name="Shape 728"/>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29" name="Shape 729"/>
          <p:cNvSpPr>
            <a:spLocks noGrp="1"/>
          </p:cNvSpPr>
          <p:nvPr>
            <p:ph type="pic" sz="quarter" idx="13" hasCustomPrompt="1"/>
          </p:nvPr>
        </p:nvSpPr>
        <p:spPr>
          <a:xfrm>
            <a:off x="5917940" y="1887047"/>
            <a:ext cx="1724621" cy="308395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0" name="Shape 7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9187376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13844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slide-068">
    <p:spTree>
      <p:nvGrpSpPr>
        <p:cNvPr id="1" name=""/>
        <p:cNvGrpSpPr/>
        <p:nvPr/>
      </p:nvGrpSpPr>
      <p:grpSpPr>
        <a:xfrm>
          <a:off x="0" y="0"/>
          <a:ext cx="0" cy="0"/>
          <a:chOff x="0" y="0"/>
          <a:chExt cx="0" cy="0"/>
        </a:xfrm>
      </p:grpSpPr>
      <p:sp>
        <p:nvSpPr>
          <p:cNvPr id="737" name="Shape 73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38" name="Shape 738"/>
          <p:cNvSpPr>
            <a:spLocks noGrp="1"/>
          </p:cNvSpPr>
          <p:nvPr>
            <p:ph type="pic" sz="half" idx="13" hasCustomPrompt="1"/>
          </p:nvPr>
        </p:nvSpPr>
        <p:spPr>
          <a:xfrm>
            <a:off x="0" y="-1"/>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9" name="Shape 739"/>
          <p:cNvSpPr>
            <a:spLocks noGrp="1"/>
          </p:cNvSpPr>
          <p:nvPr>
            <p:ph type="pic" sz="half" idx="14" hasCustomPrompt="1"/>
          </p:nvPr>
        </p:nvSpPr>
        <p:spPr>
          <a:xfrm>
            <a:off x="6099394" y="3429000"/>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40" name="Shape 7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6807941"/>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slide-070">
    <p:spTree>
      <p:nvGrpSpPr>
        <p:cNvPr id="1" name=""/>
        <p:cNvGrpSpPr/>
        <p:nvPr/>
      </p:nvGrpSpPr>
      <p:grpSpPr>
        <a:xfrm>
          <a:off x="0" y="0"/>
          <a:ext cx="0" cy="0"/>
          <a:chOff x="0" y="0"/>
          <a:chExt cx="0" cy="0"/>
        </a:xfrm>
      </p:grpSpPr>
      <p:sp>
        <p:nvSpPr>
          <p:cNvPr id="757" name="Shape 757"/>
          <p:cNvSpPr/>
          <p:nvPr/>
        </p:nvSpPr>
        <p:spPr>
          <a:xfrm>
            <a:off x="6102995" y="3490554"/>
            <a:ext cx="5072708" cy="2350702"/>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58" name="Shape 758"/>
          <p:cNvSpPr>
            <a:spLocks noGrp="1"/>
          </p:cNvSpPr>
          <p:nvPr>
            <p:ph type="pic" sz="half" idx="13" hasCustomPrompt="1"/>
          </p:nvPr>
        </p:nvSpPr>
        <p:spPr>
          <a:xfrm>
            <a:off x="1017538" y="1012924"/>
            <a:ext cx="10156876" cy="235218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59" name="Shape 75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0" name="Shape 76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01419899"/>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slide-071">
    <p:spTree>
      <p:nvGrpSpPr>
        <p:cNvPr id="1" name=""/>
        <p:cNvGrpSpPr/>
        <p:nvPr/>
      </p:nvGrpSpPr>
      <p:grpSpPr>
        <a:xfrm>
          <a:off x="0" y="0"/>
          <a:ext cx="0" cy="0"/>
          <a:chOff x="0" y="0"/>
          <a:chExt cx="0" cy="0"/>
        </a:xfrm>
      </p:grpSpPr>
      <p:sp>
        <p:nvSpPr>
          <p:cNvPr id="767" name="Shape 76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8" name="Shape 768"/>
          <p:cNvSpPr>
            <a:spLocks noGrp="1"/>
          </p:cNvSpPr>
          <p:nvPr>
            <p:ph type="pic" idx="13" hasCustomPrompt="1"/>
          </p:nvPr>
        </p:nvSpPr>
        <p:spPr>
          <a:xfrm>
            <a:off x="-1" y="0"/>
            <a:ext cx="5602437" cy="68579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769" name="Shape 76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73997671"/>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slide-072">
    <p:spTree>
      <p:nvGrpSpPr>
        <p:cNvPr id="1" name=""/>
        <p:cNvGrpSpPr/>
        <p:nvPr/>
      </p:nvGrpSpPr>
      <p:grpSpPr>
        <a:xfrm>
          <a:off x="0" y="0"/>
          <a:ext cx="0" cy="0"/>
          <a:chOff x="0" y="0"/>
          <a:chExt cx="0" cy="0"/>
        </a:xfrm>
      </p:grpSpPr>
      <p:sp>
        <p:nvSpPr>
          <p:cNvPr id="776" name="Shape 776"/>
          <p:cNvSpPr>
            <a:spLocks noGrp="1"/>
          </p:cNvSpPr>
          <p:nvPr>
            <p:ph type="pic" idx="13" hasCustomPrompt="1"/>
          </p:nvPr>
        </p:nvSpPr>
        <p:spPr>
          <a:xfrm>
            <a:off x="609600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7" name="Shape 77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78" name="Shape 77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3382184"/>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slide-073">
    <p:spTree>
      <p:nvGrpSpPr>
        <p:cNvPr id="1" name=""/>
        <p:cNvGrpSpPr/>
        <p:nvPr/>
      </p:nvGrpSpPr>
      <p:grpSpPr>
        <a:xfrm>
          <a:off x="0" y="0"/>
          <a:ext cx="0" cy="0"/>
          <a:chOff x="0" y="0"/>
          <a:chExt cx="0" cy="0"/>
        </a:xfrm>
      </p:grpSpPr>
      <p:sp>
        <p:nvSpPr>
          <p:cNvPr id="785" name="Shape 78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86" name="Shape 786"/>
          <p:cNvSpPr>
            <a:spLocks noGrp="1"/>
          </p:cNvSpPr>
          <p:nvPr>
            <p:ph type="pic" idx="13" hasCustomPrompt="1"/>
          </p:nvPr>
        </p:nvSpPr>
        <p:spPr>
          <a:xfrm>
            <a:off x="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7" name="Shape 78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32032526"/>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slide-074">
    <p:spTree>
      <p:nvGrpSpPr>
        <p:cNvPr id="1" name=""/>
        <p:cNvGrpSpPr/>
        <p:nvPr/>
      </p:nvGrpSpPr>
      <p:grpSpPr>
        <a:xfrm>
          <a:off x="0" y="0"/>
          <a:ext cx="0" cy="0"/>
          <a:chOff x="0" y="0"/>
          <a:chExt cx="0" cy="0"/>
        </a:xfrm>
      </p:grpSpPr>
      <p:sp>
        <p:nvSpPr>
          <p:cNvPr id="794" name="Shape 794"/>
          <p:cNvSpPr>
            <a:spLocks noGrp="1"/>
          </p:cNvSpPr>
          <p:nvPr>
            <p:ph type="pic" idx="13" hasCustomPrompt="1"/>
          </p:nvPr>
        </p:nvSpPr>
        <p:spPr>
          <a:xfrm>
            <a:off x="6096000"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5" name="Shape 79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96" name="Shape 7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63701"/>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slide-075">
    <p:spTree>
      <p:nvGrpSpPr>
        <p:cNvPr id="1" name=""/>
        <p:cNvGrpSpPr/>
        <p:nvPr/>
      </p:nvGrpSpPr>
      <p:grpSpPr>
        <a:xfrm>
          <a:off x="0" y="0"/>
          <a:ext cx="0" cy="0"/>
          <a:chOff x="0" y="0"/>
          <a:chExt cx="0" cy="0"/>
        </a:xfrm>
      </p:grpSpPr>
      <p:sp>
        <p:nvSpPr>
          <p:cNvPr id="803" name="Shape 80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04" name="Shape 804"/>
          <p:cNvSpPr>
            <a:spLocks noGrp="1"/>
          </p:cNvSpPr>
          <p:nvPr>
            <p:ph type="pic" idx="13" hasCustomPrompt="1"/>
          </p:nvPr>
        </p:nvSpPr>
        <p:spPr>
          <a:xfrm>
            <a:off x="6605885"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5" name="Shape 8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67367071"/>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slide-076">
    <p:spTree>
      <p:nvGrpSpPr>
        <p:cNvPr id="1" name=""/>
        <p:cNvGrpSpPr/>
        <p:nvPr/>
      </p:nvGrpSpPr>
      <p:grpSpPr>
        <a:xfrm>
          <a:off x="0" y="0"/>
          <a:ext cx="0" cy="0"/>
          <a:chOff x="0" y="0"/>
          <a:chExt cx="0" cy="0"/>
        </a:xfrm>
      </p:grpSpPr>
      <p:sp>
        <p:nvSpPr>
          <p:cNvPr id="812" name="Shape 81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13" name="Shape 813"/>
          <p:cNvSpPr>
            <a:spLocks noGrp="1"/>
          </p:cNvSpPr>
          <p:nvPr>
            <p:ph type="pic" sz="quarter" idx="13" hasCustomPrompt="1"/>
          </p:nvPr>
        </p:nvSpPr>
        <p:spPr>
          <a:xfrm>
            <a:off x="6413500" y="1807864"/>
            <a:ext cx="2159001" cy="2159001"/>
          </a:xfrm>
          <a:prstGeom prst="ellipse">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14" name="Shape 814"/>
          <p:cNvSpPr>
            <a:spLocks noGrp="1"/>
          </p:cNvSpPr>
          <p:nvPr>
            <p:ph type="pic" sz="quarter" idx="14" hasCustomPrompt="1"/>
          </p:nvPr>
        </p:nvSpPr>
        <p:spPr>
          <a:xfrm>
            <a:off x="8759081" y="1016000"/>
            <a:ext cx="2413001" cy="2413000"/>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5" name="Shape 815"/>
          <p:cNvSpPr>
            <a:spLocks noGrp="1"/>
          </p:cNvSpPr>
          <p:nvPr>
            <p:ph type="pic" sz="quarter" idx="15" hasCustomPrompt="1"/>
          </p:nvPr>
        </p:nvSpPr>
        <p:spPr>
          <a:xfrm>
            <a:off x="8161635" y="3555628"/>
            <a:ext cx="1905001" cy="190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6" name="Shape 816"/>
          <p:cNvSpPr>
            <a:spLocks noGrp="1"/>
          </p:cNvSpPr>
          <p:nvPr>
            <p:ph type="pic" sz="quarter" idx="16" hasCustomPrompt="1"/>
          </p:nvPr>
        </p:nvSpPr>
        <p:spPr>
          <a:xfrm>
            <a:off x="6096000" y="4190628"/>
            <a:ext cx="1651000" cy="1651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7" name="Shape 81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10590649"/>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slide-077">
    <p:spTree>
      <p:nvGrpSpPr>
        <p:cNvPr id="1" name=""/>
        <p:cNvGrpSpPr/>
        <p:nvPr/>
      </p:nvGrpSpPr>
      <p:grpSpPr>
        <a:xfrm>
          <a:off x="0" y="0"/>
          <a:ext cx="0" cy="0"/>
          <a:chOff x="0" y="0"/>
          <a:chExt cx="0" cy="0"/>
        </a:xfrm>
      </p:grpSpPr>
      <p:sp>
        <p:nvSpPr>
          <p:cNvPr id="824" name="Shape 82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25" name="Shape 825"/>
          <p:cNvSpPr>
            <a:spLocks noGrp="1"/>
          </p:cNvSpPr>
          <p:nvPr>
            <p:ph type="pic" idx="13" hasCustomPrompt="1"/>
          </p:nvPr>
        </p:nvSpPr>
        <p:spPr>
          <a:xfrm>
            <a:off x="0" y="0"/>
            <a:ext cx="12192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26" name="Shape 8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48199401"/>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slide-078">
    <p:spTree>
      <p:nvGrpSpPr>
        <p:cNvPr id="1" name=""/>
        <p:cNvGrpSpPr/>
        <p:nvPr/>
      </p:nvGrpSpPr>
      <p:grpSpPr>
        <a:xfrm>
          <a:off x="0" y="0"/>
          <a:ext cx="0" cy="0"/>
          <a:chOff x="0" y="0"/>
          <a:chExt cx="0" cy="0"/>
        </a:xfrm>
      </p:grpSpPr>
      <p:sp>
        <p:nvSpPr>
          <p:cNvPr id="833" name="Shape 8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34" name="Shape 834"/>
          <p:cNvSpPr>
            <a:spLocks noGrp="1"/>
          </p:cNvSpPr>
          <p:nvPr>
            <p:ph type="pic" sz="half" idx="13" hasCustomPrompt="1"/>
          </p:nvPr>
        </p:nvSpPr>
        <p:spPr>
          <a:xfrm>
            <a:off x="0" y="1014016"/>
            <a:ext cx="6601868"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35" name="Shape 83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1777564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3727194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slide-079">
    <p:spTree>
      <p:nvGrpSpPr>
        <p:cNvPr id="1" name=""/>
        <p:cNvGrpSpPr/>
        <p:nvPr/>
      </p:nvGrpSpPr>
      <p:grpSpPr>
        <a:xfrm>
          <a:off x="0" y="0"/>
          <a:ext cx="0" cy="0"/>
          <a:chOff x="0" y="0"/>
          <a:chExt cx="0" cy="0"/>
        </a:xfrm>
      </p:grpSpPr>
      <p:sp>
        <p:nvSpPr>
          <p:cNvPr id="842" name="Shape 84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43" name="Shape 843"/>
          <p:cNvSpPr>
            <a:spLocks noGrp="1"/>
          </p:cNvSpPr>
          <p:nvPr>
            <p:ph type="pic" sz="half" idx="13" hasCustomPrompt="1"/>
          </p:nvPr>
        </p:nvSpPr>
        <p:spPr>
          <a:xfrm>
            <a:off x="7306409" y="1010345"/>
            <a:ext cx="3872123" cy="482992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44" name="Shape 84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03932517"/>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slide-080">
    <p:spTree>
      <p:nvGrpSpPr>
        <p:cNvPr id="1" name=""/>
        <p:cNvGrpSpPr/>
        <p:nvPr/>
      </p:nvGrpSpPr>
      <p:grpSpPr>
        <a:xfrm>
          <a:off x="0" y="0"/>
          <a:ext cx="0" cy="0"/>
          <a:chOff x="0" y="0"/>
          <a:chExt cx="0" cy="0"/>
        </a:xfrm>
      </p:grpSpPr>
      <p:sp>
        <p:nvSpPr>
          <p:cNvPr id="851" name="Shape 85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53" name="Shape 853"/>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1591557" y="1012081"/>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949086633"/>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slide-081">
    <p:spTree>
      <p:nvGrpSpPr>
        <p:cNvPr id="1" name=""/>
        <p:cNvGrpSpPr/>
        <p:nvPr/>
      </p:nvGrpSpPr>
      <p:grpSpPr>
        <a:xfrm>
          <a:off x="0" y="0"/>
          <a:ext cx="0" cy="0"/>
          <a:chOff x="0" y="0"/>
          <a:chExt cx="0" cy="0"/>
        </a:xfrm>
      </p:grpSpPr>
      <p:sp>
        <p:nvSpPr>
          <p:cNvPr id="860" name="Shape 86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61" name="Shape 861"/>
          <p:cNvSpPr/>
          <p:nvPr/>
        </p:nvSpPr>
        <p:spPr>
          <a:xfrm>
            <a:off x="0" y="0"/>
            <a:ext cx="6096000" cy="6858000"/>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62" name="Shape 862"/>
          <p:cNvSpPr>
            <a:spLocks noGrp="1"/>
          </p:cNvSpPr>
          <p:nvPr>
            <p:ph type="pic" idx="13" hasCustomPrompt="1"/>
          </p:nvPr>
        </p:nvSpPr>
        <p:spPr>
          <a:xfrm>
            <a:off x="6096000" y="-4341"/>
            <a:ext cx="6097489" cy="686663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63" name="Shape 86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0672424"/>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slide-082">
    <p:spTree>
      <p:nvGrpSpPr>
        <p:cNvPr id="1" name=""/>
        <p:cNvGrpSpPr/>
        <p:nvPr/>
      </p:nvGrpSpPr>
      <p:grpSpPr>
        <a:xfrm>
          <a:off x="0" y="0"/>
          <a:ext cx="0" cy="0"/>
          <a:chOff x="0" y="0"/>
          <a:chExt cx="0" cy="0"/>
        </a:xfrm>
      </p:grpSpPr>
      <p:sp>
        <p:nvSpPr>
          <p:cNvPr id="870" name="Shape 87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71" name="Shape 871"/>
          <p:cNvSpPr>
            <a:spLocks noGrp="1"/>
          </p:cNvSpPr>
          <p:nvPr>
            <p:ph type="pic" idx="13" hasCustomPrompt="1"/>
          </p:nvPr>
        </p:nvSpPr>
        <p:spPr>
          <a:xfrm>
            <a:off x="0" y="-1"/>
            <a:ext cx="5080050" cy="686663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72" name="Shape 87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62966466"/>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slide-083">
    <p:spTree>
      <p:nvGrpSpPr>
        <p:cNvPr id="1" name=""/>
        <p:cNvGrpSpPr/>
        <p:nvPr/>
      </p:nvGrpSpPr>
      <p:grpSpPr>
        <a:xfrm>
          <a:off x="0" y="0"/>
          <a:ext cx="0" cy="0"/>
          <a:chOff x="0" y="0"/>
          <a:chExt cx="0" cy="0"/>
        </a:xfrm>
      </p:grpSpPr>
      <p:sp>
        <p:nvSpPr>
          <p:cNvPr id="879" name="Shape 87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0" name="Shape 880"/>
          <p:cNvSpPr>
            <a:spLocks noGrp="1"/>
          </p:cNvSpPr>
          <p:nvPr>
            <p:ph type="pic" idx="13" hasCustomPrompt="1"/>
          </p:nvPr>
        </p:nvSpPr>
        <p:spPr>
          <a:xfrm>
            <a:off x="0" y="0"/>
            <a:ext cx="12192000"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81" name="Shape 88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69968018"/>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slide-084">
    <p:spTree>
      <p:nvGrpSpPr>
        <p:cNvPr id="1" name=""/>
        <p:cNvGrpSpPr/>
        <p:nvPr/>
      </p:nvGrpSpPr>
      <p:grpSpPr>
        <a:xfrm>
          <a:off x="0" y="0"/>
          <a:ext cx="0" cy="0"/>
          <a:chOff x="0" y="0"/>
          <a:chExt cx="0" cy="0"/>
        </a:xfrm>
      </p:grpSpPr>
      <p:sp>
        <p:nvSpPr>
          <p:cNvPr id="888" name="Shape 88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9" name="Shape 889"/>
          <p:cNvSpPr/>
          <p:nvPr/>
        </p:nvSpPr>
        <p:spPr>
          <a:xfrm>
            <a:off x="-1" y="0"/>
            <a:ext cx="6095355" cy="3429132"/>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90" name="Shape 890"/>
          <p:cNvSpPr>
            <a:spLocks noGrp="1"/>
          </p:cNvSpPr>
          <p:nvPr>
            <p:ph type="pic" sz="half" idx="13" hasCustomPrompt="1"/>
          </p:nvPr>
        </p:nvSpPr>
        <p:spPr>
          <a:xfrm>
            <a:off x="6100712" y="0"/>
            <a:ext cx="6095405" cy="34289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1" name="Shape 8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14664331"/>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slide-085">
    <p:spTree>
      <p:nvGrpSpPr>
        <p:cNvPr id="1" name=""/>
        <p:cNvGrpSpPr/>
        <p:nvPr/>
      </p:nvGrpSpPr>
      <p:grpSpPr>
        <a:xfrm>
          <a:off x="0" y="0"/>
          <a:ext cx="0" cy="0"/>
          <a:chOff x="0" y="0"/>
          <a:chExt cx="0" cy="0"/>
        </a:xfrm>
      </p:grpSpPr>
      <p:sp>
        <p:nvSpPr>
          <p:cNvPr id="898" name="Shape 89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99" name="Shape 899"/>
          <p:cNvSpPr>
            <a:spLocks noGrp="1"/>
          </p:cNvSpPr>
          <p:nvPr>
            <p:ph type="pic" sz="quarter" idx="13" hasCustomPrompt="1"/>
          </p:nvPr>
        </p:nvSpPr>
        <p:spPr>
          <a:xfrm>
            <a:off x="1181707"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0" name="Shape 900"/>
          <p:cNvSpPr>
            <a:spLocks noGrp="1"/>
          </p:cNvSpPr>
          <p:nvPr>
            <p:ph type="pic" sz="quarter" idx="14" hasCustomPrompt="1"/>
          </p:nvPr>
        </p:nvSpPr>
        <p:spPr>
          <a:xfrm>
            <a:off x="3749888"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1" name="Shape 901"/>
          <p:cNvSpPr>
            <a:spLocks noGrp="1"/>
          </p:cNvSpPr>
          <p:nvPr>
            <p:ph type="pic" sz="quarter" idx="15" hasCustomPrompt="1"/>
          </p:nvPr>
        </p:nvSpPr>
        <p:spPr>
          <a:xfrm>
            <a:off x="789"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2" name="Shape 902"/>
          <p:cNvSpPr>
            <a:spLocks noGrp="1"/>
          </p:cNvSpPr>
          <p:nvPr>
            <p:ph type="pic" sz="quarter" idx="16" hasCustomPrompt="1"/>
          </p:nvPr>
        </p:nvSpPr>
        <p:spPr>
          <a:xfrm>
            <a:off x="2568970"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3" name="Shape 9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75014478"/>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slide-086">
    <p:spTree>
      <p:nvGrpSpPr>
        <p:cNvPr id="1" name=""/>
        <p:cNvGrpSpPr/>
        <p:nvPr/>
      </p:nvGrpSpPr>
      <p:grpSpPr>
        <a:xfrm>
          <a:off x="0" y="0"/>
          <a:ext cx="0" cy="0"/>
          <a:chOff x="0" y="0"/>
          <a:chExt cx="0" cy="0"/>
        </a:xfrm>
      </p:grpSpPr>
      <p:sp>
        <p:nvSpPr>
          <p:cNvPr id="910" name="Shape 91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11" name="Shape 911"/>
          <p:cNvSpPr>
            <a:spLocks noGrp="1"/>
          </p:cNvSpPr>
          <p:nvPr>
            <p:ph type="pic" sz="half" idx="13" hasCustomPrompt="1"/>
          </p:nvPr>
        </p:nvSpPr>
        <p:spPr>
          <a:xfrm>
            <a:off x="7535749" y="1007616"/>
            <a:ext cx="3872123"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2" name="Shape 912"/>
          <p:cNvSpPr>
            <a:spLocks noGrp="1"/>
          </p:cNvSpPr>
          <p:nvPr>
            <p:ph type="pic" sz="quarter" idx="14" hasCustomPrompt="1"/>
          </p:nvPr>
        </p:nvSpPr>
        <p:spPr>
          <a:xfrm>
            <a:off x="5489348" y="3286696"/>
            <a:ext cx="2046401" cy="255259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3" name="Shape 9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8354876"/>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slide-087">
    <p:spTree>
      <p:nvGrpSpPr>
        <p:cNvPr id="1" name=""/>
        <p:cNvGrpSpPr/>
        <p:nvPr/>
      </p:nvGrpSpPr>
      <p:grpSpPr>
        <a:xfrm>
          <a:off x="0" y="0"/>
          <a:ext cx="0" cy="0"/>
          <a:chOff x="0" y="0"/>
          <a:chExt cx="0" cy="0"/>
        </a:xfrm>
      </p:grpSpPr>
      <p:sp>
        <p:nvSpPr>
          <p:cNvPr id="920" name="Shape 920"/>
          <p:cNvSpPr>
            <a:spLocks noGrp="1"/>
          </p:cNvSpPr>
          <p:nvPr>
            <p:ph type="pic" sz="quarter" idx="13" hasCustomPrompt="1"/>
          </p:nvPr>
        </p:nvSpPr>
        <p:spPr>
          <a:xfrm>
            <a:off x="6096595"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1" name="Shape 921"/>
          <p:cNvSpPr>
            <a:spLocks noGrp="1"/>
          </p:cNvSpPr>
          <p:nvPr>
            <p:ph type="pic" sz="quarter" idx="14" hasCustomPrompt="1"/>
          </p:nvPr>
        </p:nvSpPr>
        <p:spPr>
          <a:xfrm>
            <a:off x="8666262"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2" name="Shape 922"/>
          <p:cNvSpPr>
            <a:spLocks noGrp="1"/>
          </p:cNvSpPr>
          <p:nvPr>
            <p:ph type="pic" sz="quarter" idx="15" hasCustomPrompt="1"/>
          </p:nvPr>
        </p:nvSpPr>
        <p:spPr>
          <a:xfrm>
            <a:off x="8670032" y="3460006"/>
            <a:ext cx="2518519"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3" name="Shape 923"/>
          <p:cNvSpPr>
            <a:spLocks noGrp="1"/>
          </p:cNvSpPr>
          <p:nvPr>
            <p:ph type="pic" sz="quarter" idx="16" hasCustomPrompt="1"/>
          </p:nvPr>
        </p:nvSpPr>
        <p:spPr>
          <a:xfrm>
            <a:off x="6094710" y="3460006"/>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4" name="Shape 92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25" name="Shape 9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8637541"/>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slide-088">
    <p:spTree>
      <p:nvGrpSpPr>
        <p:cNvPr id="1" name=""/>
        <p:cNvGrpSpPr/>
        <p:nvPr/>
      </p:nvGrpSpPr>
      <p:grpSpPr>
        <a:xfrm>
          <a:off x="0" y="0"/>
          <a:ext cx="0" cy="0"/>
          <a:chOff x="0" y="0"/>
          <a:chExt cx="0" cy="0"/>
        </a:xfrm>
      </p:grpSpPr>
      <p:sp>
        <p:nvSpPr>
          <p:cNvPr id="932" name="Shape 93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33" name="Shape 933"/>
          <p:cNvSpPr>
            <a:spLocks noGrp="1"/>
          </p:cNvSpPr>
          <p:nvPr>
            <p:ph type="pic" idx="13" hasCustomPrompt="1"/>
          </p:nvPr>
        </p:nvSpPr>
        <p:spPr>
          <a:xfrm>
            <a:off x="0" y="0"/>
            <a:ext cx="914618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34" name="Shape 9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689584"/>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8.xml"/><Relationship Id="rId21" Type="http://schemas.openxmlformats.org/officeDocument/2006/relationships/slideLayout" Target="../slideLayouts/slideLayout33.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63" Type="http://schemas.openxmlformats.org/officeDocument/2006/relationships/slideLayout" Target="../slideLayouts/slideLayout75.xml"/><Relationship Id="rId68" Type="http://schemas.openxmlformats.org/officeDocument/2006/relationships/slideLayout" Target="../slideLayouts/slideLayout80.xml"/><Relationship Id="rId84" Type="http://schemas.openxmlformats.org/officeDocument/2006/relationships/slideLayout" Target="../slideLayouts/slideLayout96.xml"/><Relationship Id="rId89" Type="http://schemas.openxmlformats.org/officeDocument/2006/relationships/slideLayout" Target="../slideLayouts/slideLayout101.xml"/><Relationship Id="rId16" Type="http://schemas.openxmlformats.org/officeDocument/2006/relationships/slideLayout" Target="../slideLayouts/slideLayout28.xml"/><Relationship Id="rId11" Type="http://schemas.openxmlformats.org/officeDocument/2006/relationships/slideLayout" Target="../slideLayouts/slideLayout23.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74" Type="http://schemas.openxmlformats.org/officeDocument/2006/relationships/slideLayout" Target="../slideLayouts/slideLayout86.xml"/><Relationship Id="rId79" Type="http://schemas.openxmlformats.org/officeDocument/2006/relationships/slideLayout" Target="../slideLayouts/slideLayout91.xml"/><Relationship Id="rId5" Type="http://schemas.openxmlformats.org/officeDocument/2006/relationships/slideLayout" Target="../slideLayouts/slideLayout17.xml"/><Relationship Id="rId90" Type="http://schemas.openxmlformats.org/officeDocument/2006/relationships/slideLayout" Target="../slideLayouts/slideLayout102.xml"/><Relationship Id="rId95" Type="http://schemas.openxmlformats.org/officeDocument/2006/relationships/slideLayout" Target="../slideLayouts/slideLayout107.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64" Type="http://schemas.openxmlformats.org/officeDocument/2006/relationships/slideLayout" Target="../slideLayouts/slideLayout76.xml"/><Relationship Id="rId69" Type="http://schemas.openxmlformats.org/officeDocument/2006/relationships/slideLayout" Target="../slideLayouts/slideLayout81.xml"/><Relationship Id="rId80" Type="http://schemas.openxmlformats.org/officeDocument/2006/relationships/slideLayout" Target="../slideLayouts/slideLayout92.xml"/><Relationship Id="rId85" Type="http://schemas.openxmlformats.org/officeDocument/2006/relationships/slideLayout" Target="../slideLayouts/slideLayout97.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67" Type="http://schemas.openxmlformats.org/officeDocument/2006/relationships/slideLayout" Target="../slideLayouts/slideLayout79.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62" Type="http://schemas.openxmlformats.org/officeDocument/2006/relationships/slideLayout" Target="../slideLayouts/slideLayout74.xml"/><Relationship Id="rId70" Type="http://schemas.openxmlformats.org/officeDocument/2006/relationships/slideLayout" Target="../slideLayouts/slideLayout82.xml"/><Relationship Id="rId75" Type="http://schemas.openxmlformats.org/officeDocument/2006/relationships/slideLayout" Target="../slideLayouts/slideLayout87.xml"/><Relationship Id="rId83" Type="http://schemas.openxmlformats.org/officeDocument/2006/relationships/slideLayout" Target="../slideLayouts/slideLayout95.xml"/><Relationship Id="rId88" Type="http://schemas.openxmlformats.org/officeDocument/2006/relationships/slideLayout" Target="../slideLayouts/slideLayout100.xml"/><Relationship Id="rId91" Type="http://schemas.openxmlformats.org/officeDocument/2006/relationships/slideLayout" Target="../slideLayouts/slideLayout103.xml"/><Relationship Id="rId96" Type="http://schemas.openxmlformats.org/officeDocument/2006/relationships/slideLayout" Target="../slideLayouts/slideLayout10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65" Type="http://schemas.openxmlformats.org/officeDocument/2006/relationships/slideLayout" Target="../slideLayouts/slideLayout77.xml"/><Relationship Id="rId73" Type="http://schemas.openxmlformats.org/officeDocument/2006/relationships/slideLayout" Target="../slideLayouts/slideLayout85.xml"/><Relationship Id="rId78" Type="http://schemas.openxmlformats.org/officeDocument/2006/relationships/slideLayout" Target="../slideLayouts/slideLayout90.xml"/><Relationship Id="rId81" Type="http://schemas.openxmlformats.org/officeDocument/2006/relationships/slideLayout" Target="../slideLayouts/slideLayout93.xml"/><Relationship Id="rId86" Type="http://schemas.openxmlformats.org/officeDocument/2006/relationships/slideLayout" Target="../slideLayouts/slideLayout98.xml"/><Relationship Id="rId94" Type="http://schemas.openxmlformats.org/officeDocument/2006/relationships/slideLayout" Target="../slideLayouts/slideLayout106.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9" Type="http://schemas.openxmlformats.org/officeDocument/2006/relationships/slideLayout" Target="../slideLayouts/slideLayout51.xml"/><Relationship Id="rId34" Type="http://schemas.openxmlformats.org/officeDocument/2006/relationships/slideLayout" Target="../slideLayouts/slideLayout46.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6" Type="http://schemas.openxmlformats.org/officeDocument/2006/relationships/slideLayout" Target="../slideLayouts/slideLayout88.xml"/><Relationship Id="rId97" Type="http://schemas.openxmlformats.org/officeDocument/2006/relationships/theme" Target="../theme/theme2.xml"/><Relationship Id="rId7" Type="http://schemas.openxmlformats.org/officeDocument/2006/relationships/slideLayout" Target="../slideLayouts/slideLayout19.xml"/><Relationship Id="rId71" Type="http://schemas.openxmlformats.org/officeDocument/2006/relationships/slideLayout" Target="../slideLayouts/slideLayout83.xml"/><Relationship Id="rId92" Type="http://schemas.openxmlformats.org/officeDocument/2006/relationships/slideLayout" Target="../slideLayouts/slideLayout104.xml"/><Relationship Id="rId2" Type="http://schemas.openxmlformats.org/officeDocument/2006/relationships/slideLayout" Target="../slideLayouts/slideLayout14.xml"/><Relationship Id="rId29" Type="http://schemas.openxmlformats.org/officeDocument/2006/relationships/slideLayout" Target="../slideLayouts/slideLayout41.xml"/><Relationship Id="rId24" Type="http://schemas.openxmlformats.org/officeDocument/2006/relationships/slideLayout" Target="../slideLayouts/slideLayout36.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66" Type="http://schemas.openxmlformats.org/officeDocument/2006/relationships/slideLayout" Target="../slideLayouts/slideLayout78.xml"/><Relationship Id="rId87" Type="http://schemas.openxmlformats.org/officeDocument/2006/relationships/slideLayout" Target="../slideLayouts/slideLayout99.xml"/><Relationship Id="rId61" Type="http://schemas.openxmlformats.org/officeDocument/2006/relationships/slideLayout" Target="../slideLayouts/slideLayout73.xml"/><Relationship Id="rId82" Type="http://schemas.openxmlformats.org/officeDocument/2006/relationships/slideLayout" Target="../slideLayouts/slideLayout94.xml"/><Relationship Id="rId19" Type="http://schemas.openxmlformats.org/officeDocument/2006/relationships/slideLayout" Target="../slideLayouts/slideLayout31.xml"/><Relationship Id="rId14" Type="http://schemas.openxmlformats.org/officeDocument/2006/relationships/slideLayout" Target="../slideLayouts/slideLayout26.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56" Type="http://schemas.openxmlformats.org/officeDocument/2006/relationships/slideLayout" Target="../slideLayouts/slideLayout68.xml"/><Relationship Id="rId77" Type="http://schemas.openxmlformats.org/officeDocument/2006/relationships/slideLayout" Target="../slideLayouts/slideLayout89.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72" Type="http://schemas.openxmlformats.org/officeDocument/2006/relationships/slideLayout" Target="../slideLayouts/slideLayout84.xml"/><Relationship Id="rId93" Type="http://schemas.openxmlformats.org/officeDocument/2006/relationships/slideLayout" Target="../slideLayouts/slideLayout105.xml"/><Relationship Id="rId98"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F24E0-930B-4A04-9F56-81E5D8061857}" type="datetimeFigureOut">
              <a:rPr lang="zh-CN" altLang="en-US" smtClean="0"/>
              <a:t>2020/1/8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80542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5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 name="pasted-image.pdf"/>
          <p:cNvPicPr>
            <a:picLocks noChangeAspect="1"/>
          </p:cNvPicPr>
          <p:nvPr/>
        </p:nvPicPr>
        <p:blipFill>
          <a:blip r:embed="rId98"/>
          <a:srcRect/>
          <a:stretch>
            <a:fillRect/>
          </a:stretch>
        </p:blipFill>
        <p:spPr>
          <a:xfrm>
            <a:off x="5588199" y="0"/>
            <a:ext cx="6603802" cy="6858000"/>
          </a:xfrm>
          <a:prstGeom prst="rect">
            <a:avLst/>
          </a:prstGeom>
          <a:ln w="12700">
            <a:miter lim="400000"/>
          </a:ln>
        </p:spPr>
      </p:pic>
      <p:sp>
        <p:nvSpPr>
          <p:cNvPr id="4" name="Shape 4"/>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Titeltext</a:t>
            </a:r>
          </a:p>
        </p:txBody>
      </p:sp>
      <p:sp>
        <p:nvSpPr>
          <p:cNvPr id="5" name="Shape 5"/>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Shape 6"/>
          <p:cNvSpPr>
            <a:spLocks noGrp="1"/>
          </p:cNvSpPr>
          <p:nvPr>
            <p:ph type="sldNum" sz="quarter" idx="2"/>
          </p:nvPr>
        </p:nvSpPr>
        <p:spPr>
          <a:xfrm>
            <a:off x="5944548" y="6540500"/>
            <a:ext cx="296556" cy="287258"/>
          </a:xfrm>
          <a:prstGeom prst="rect">
            <a:avLst/>
          </a:prstGeom>
          <a:ln w="12700">
            <a:miter lim="400000"/>
          </a:ln>
        </p:spPr>
        <p:txBody>
          <a:bodyPr wrap="none" lIns="50800" tIns="50800" rIns="50800" bIns="50800">
            <a:spAutoFit/>
          </a:bodyPr>
          <a:lstStyle>
            <a:lvl1pPr algn="ct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1589866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 id="2147483754" r:id="rId94"/>
    <p:sldLayoutId id="2147483755" r:id="rId95"/>
    <p:sldLayoutId id="2147483756" r:id="rId96"/>
  </p:sldLayoutIdLst>
  <p:transition spd="med"/>
  <p:txStyles>
    <p:titleStyle>
      <a:lvl1pPr marL="0" marR="0" indent="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1pPr>
      <a:lvl2pPr marL="0" marR="0" indent="1143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2pPr>
      <a:lvl3pPr marL="0" marR="0" indent="2286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3pPr>
      <a:lvl4pPr marL="0" marR="0" indent="3429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4pPr>
      <a:lvl5pPr marL="0" marR="0" indent="4572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5pPr>
      <a:lvl6pPr marL="0" marR="0" indent="5715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6pPr>
      <a:lvl7pPr marL="0" marR="0" indent="6858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7pPr>
      <a:lvl8pPr marL="0" marR="0" indent="8001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8pPr>
      <a:lvl9pPr marL="0" marR="0" indent="9144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9pPr>
    </p:titleStyle>
    <p:bodyStyle>
      <a:lvl1pPr marL="18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1pPr>
      <a:lvl2pPr marL="500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2pPr>
      <a:lvl3pPr marL="818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3pPr>
      <a:lvl4pPr marL="1135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4pPr>
      <a:lvl5pPr marL="145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5pPr>
      <a:lvl6pPr marL="7082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6pPr>
      <a:lvl7pPr marL="7400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7pPr>
      <a:lvl8pPr marL="7717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8pPr>
      <a:lvl9pPr marL="8035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jpeg"/><Relationship Id="rId7" Type="http://schemas.openxmlformats.org/officeDocument/2006/relationships/image" Target="../media/image17.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3.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82023C5A-002A-4D55-B6D9-BA77213D77D2}"/>
              </a:ext>
            </a:extLst>
          </p:cNvPr>
          <p:cNvSpPr/>
          <p:nvPr/>
        </p:nvSpPr>
        <p:spPr>
          <a:xfrm>
            <a:off x="-134502" y="-320527"/>
            <a:ext cx="8365503" cy="7453192"/>
          </a:xfrm>
          <a:prstGeom prst="rect">
            <a:avLst/>
          </a:prstGeom>
          <a:blipFill dpi="0" rotWithShape="1">
            <a:blip r:embed="rId3">
              <a:alphaModFix amt="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383857" y="2166257"/>
            <a:ext cx="3605893" cy="1015663"/>
          </a:xfrm>
          <a:prstGeom prst="rect">
            <a:avLst/>
          </a:prstGeom>
          <a:noFill/>
        </p:spPr>
        <p:txBody>
          <a:bodyPr wrap="square" rtlCol="0">
            <a:spAutoFit/>
          </a:bodyPr>
          <a:lstStyle/>
          <a:p>
            <a:r>
              <a:rPr lang="en-US" altLang="zh-CN" sz="6000" spc="300" dirty="0">
                <a:solidFill>
                  <a:schemeClr val="tx1">
                    <a:lumMod val="50000"/>
                    <a:lumOff val="50000"/>
                  </a:schemeClr>
                </a:solidFill>
              </a:rPr>
              <a:t>2020</a:t>
            </a:r>
            <a:endParaRPr lang="zh-CN" altLang="en-US" sz="6000" spc="300" dirty="0">
              <a:solidFill>
                <a:schemeClr val="tx1">
                  <a:lumMod val="50000"/>
                  <a:lumOff val="50000"/>
                </a:schemeClr>
              </a:solidFill>
            </a:endParaRPr>
          </a:p>
        </p:txBody>
      </p:sp>
      <p:sp>
        <p:nvSpPr>
          <p:cNvPr id="157" name="文本框 156"/>
          <p:cNvSpPr txBox="1"/>
          <p:nvPr/>
        </p:nvSpPr>
        <p:spPr>
          <a:xfrm>
            <a:off x="1374404" y="3164289"/>
            <a:ext cx="5149913" cy="584775"/>
          </a:xfrm>
          <a:prstGeom prst="rect">
            <a:avLst/>
          </a:prstGeom>
          <a:noFill/>
        </p:spPr>
        <p:txBody>
          <a:bodyPr wrap="square" rtlCol="0">
            <a:spAutoFit/>
          </a:bodyPr>
          <a:lstStyle/>
          <a:p>
            <a:pPr algn="dist"/>
            <a:r>
              <a:rPr lang="zh-CN" altLang="en-US" sz="3200">
                <a:solidFill>
                  <a:schemeClr val="bg1">
                    <a:lumMod val="50000"/>
                  </a:schemeClr>
                </a:solidFill>
                <a:latin typeface="微软雅黑" panose="020B0503020204020204" pitchFamily="34" charset="-122"/>
                <a:ea typeface="微软雅黑" panose="020B0503020204020204" pitchFamily="34" charset="-122"/>
              </a:rPr>
              <a:t>极简点线风工作汇报</a:t>
            </a:r>
            <a:r>
              <a:rPr lang="en-US" altLang="zh-CN" sz="3200">
                <a:solidFill>
                  <a:schemeClr val="bg1">
                    <a:lumMod val="50000"/>
                  </a:schemeClr>
                </a:solidFill>
                <a:latin typeface="微软雅黑" panose="020B0503020204020204" pitchFamily="34" charset="-122"/>
                <a:ea typeface="微软雅黑" panose="020B0503020204020204" pitchFamily="34" charset="-122"/>
              </a:rPr>
              <a:t>PPT</a:t>
            </a: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6492F762-B648-4C6A-BCCD-DE814C95A84A}"/>
              </a:ext>
            </a:extLst>
          </p:cNvPr>
          <p:cNvGrpSpPr/>
          <p:nvPr/>
        </p:nvGrpSpPr>
        <p:grpSpPr>
          <a:xfrm rot="14816016">
            <a:off x="3388101" y="2056639"/>
            <a:ext cx="694476" cy="565057"/>
            <a:chOff x="189132" y="3432549"/>
            <a:chExt cx="990433" cy="805861"/>
          </a:xfrm>
        </p:grpSpPr>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B3B54D5C-DF23-4320-80C7-D5FDCC31C73E}"/>
              </a:ext>
            </a:extLst>
          </p:cNvPr>
          <p:cNvGrpSpPr/>
          <p:nvPr/>
        </p:nvGrpSpPr>
        <p:grpSpPr>
          <a:xfrm rot="5669900">
            <a:off x="540212" y="4862505"/>
            <a:ext cx="376265" cy="418620"/>
            <a:chOff x="957640" y="2513007"/>
            <a:chExt cx="376265" cy="418620"/>
          </a:xfrm>
        </p:grpSpPr>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图片包含 户外艺术系列&#10;&#10;已生成高可信度的说明">
            <a:extLst>
              <a:ext uri="{FF2B5EF4-FFF2-40B4-BE49-F238E27FC236}">
                <a16:creationId xmlns:a16="http://schemas.microsoft.com/office/drawing/2014/main" xmlns="" id="{ABA7B7BC-2EA9-4B48-9EC2-D10CCCF936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764" b="26801"/>
          <a:stretch/>
        </p:blipFill>
        <p:spPr>
          <a:xfrm rot="12564080">
            <a:off x="9028495" y="2041232"/>
            <a:ext cx="4319990" cy="5083530"/>
          </a:xfrm>
          <a:prstGeom prst="rect">
            <a:avLst/>
          </a:prstGeom>
        </p:spPr>
      </p:pic>
      <p:pic>
        <p:nvPicPr>
          <p:cNvPr id="122" name="图片 121" descr="图片包含 户外艺术系列&#10;&#10;已生成高可信度的说明">
            <a:extLst>
              <a:ext uri="{FF2B5EF4-FFF2-40B4-BE49-F238E27FC236}">
                <a16:creationId xmlns:a16="http://schemas.microsoft.com/office/drawing/2014/main" xmlns="" id="{3EA6A347-BDFB-419C-B6F7-63BF6CC4CA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5600" b="18677"/>
          <a:stretch/>
        </p:blipFill>
        <p:spPr>
          <a:xfrm rot="14326105">
            <a:off x="8653712" y="-1552683"/>
            <a:ext cx="3388883" cy="4281584"/>
          </a:xfrm>
          <a:prstGeom prst="rect">
            <a:avLst/>
          </a:prstGeom>
        </p:spPr>
      </p:pic>
      <p:cxnSp>
        <p:nvCxnSpPr>
          <p:cNvPr id="7" name="直接连接符 6">
            <a:extLst>
              <a:ext uri="{FF2B5EF4-FFF2-40B4-BE49-F238E27FC236}">
                <a16:creationId xmlns:a16="http://schemas.microsoft.com/office/drawing/2014/main" xmlns="" id="{6A700B99-6065-4865-8C68-803D5763C6AA}"/>
              </a:ext>
            </a:extLst>
          </p:cNvPr>
          <p:cNvCxnSpPr/>
          <p:nvPr/>
        </p:nvCxnSpPr>
        <p:spPr>
          <a:xfrm>
            <a:off x="1494922" y="3939564"/>
            <a:ext cx="797428"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ABA46D93-D6CE-4DB2-82E1-0C7504266082}"/>
              </a:ext>
            </a:extLst>
          </p:cNvPr>
          <p:cNvSpPr txBox="1"/>
          <p:nvPr/>
        </p:nvSpPr>
        <p:spPr>
          <a:xfrm>
            <a:off x="1380426" y="4005118"/>
            <a:ext cx="6575928" cy="1162113"/>
          </a:xfrm>
          <a:prstGeom prst="rect">
            <a:avLst/>
          </a:prstGeom>
          <a:noFill/>
        </p:spPr>
        <p:txBody>
          <a:bodyPr wrap="square" rtlCol="0">
            <a:spAutoFit/>
          </a:bodyPr>
          <a:lstStyle/>
          <a:p>
            <a:pP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Pellentesque </a:t>
            </a:r>
            <a:r>
              <a:rPr lang="en-US" altLang="zh-CN" sz="1600" dirty="0">
                <a:solidFill>
                  <a:schemeClr val="bg1">
                    <a:lumMod val="65000"/>
                  </a:schemeClr>
                </a:solidFill>
                <a:latin typeface="Calibri" panose="020F0502020204030204" pitchFamily="34" charset="0"/>
                <a:cs typeface="Calibri" panose="020F0502020204030204" pitchFamily="34" charset="0"/>
              </a:rPr>
              <a:t>habitant morbi tristique senectus et netus et malesuada fames ac turpis egestas. Proin pharetra nonummy pede. Mauris et orci.</a:t>
            </a:r>
            <a:endParaRPr lang="en-US" altLang="zh-CN" sz="160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sz="160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0511879"/>
      </p:ext>
    </p:extLst>
  </p:cSld>
  <p:clrMapOvr>
    <a:masterClrMapping/>
  </p:clrMapOvr>
  <p:transition spd="slow" advClick="0">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1269" y="1322919"/>
            <a:ext cx="3829960" cy="4696527"/>
          </a:xfrm>
          <a:prstGeom prst="roundRect">
            <a:avLst>
              <a:gd name="adj" fmla="val 3776"/>
            </a:avLst>
          </a:prstGeom>
        </p:spPr>
      </p:pic>
      <p:sp>
        <p:nvSpPr>
          <p:cNvPr id="119" name="椭圆 118"/>
          <p:cNvSpPr/>
          <p:nvPr/>
        </p:nvSpPr>
        <p:spPr>
          <a:xfrm>
            <a:off x="4136164" y="1603967"/>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136164" y="3242281"/>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132002" y="4876021"/>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5500085" y="1957024"/>
            <a:ext cx="5338672" cy="705258"/>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37" name="矩形 136"/>
          <p:cNvSpPr/>
          <p:nvPr/>
        </p:nvSpPr>
        <p:spPr>
          <a:xfrm>
            <a:off x="5500085" y="3587836"/>
            <a:ext cx="5338672" cy="698717"/>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39" name="矩形 138"/>
          <p:cNvSpPr/>
          <p:nvPr/>
        </p:nvSpPr>
        <p:spPr>
          <a:xfrm>
            <a:off x="5500085" y="5231416"/>
            <a:ext cx="5338672" cy="698717"/>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40" name="椭圆 139"/>
          <p:cNvSpPr/>
          <p:nvPr/>
        </p:nvSpPr>
        <p:spPr>
          <a:xfrm rot="11174285">
            <a:off x="483618" y="70060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rot="11174285">
            <a:off x="1419105" y="67587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rot="11174285">
            <a:off x="7207200" y="69098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11174285">
            <a:off x="8313800" y="66274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13455921">
            <a:off x="6077474" y="664913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a:stCxn id="141" idx="3"/>
            <a:endCxn id="146" idx="1"/>
          </p:cNvCxnSpPr>
          <p:nvPr/>
        </p:nvCxnSpPr>
        <p:spPr>
          <a:xfrm>
            <a:off x="1620385" y="68010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11174285">
            <a:off x="2730685" y="69919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9" idx="2"/>
            <a:endCxn id="144" idx="6"/>
          </p:cNvCxnSpPr>
          <p:nvPr/>
        </p:nvCxnSpPr>
        <p:spPr>
          <a:xfrm>
            <a:off x="4559013" y="6657261"/>
            <a:ext cx="1541294" cy="161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5"/>
            <a:endCxn id="144" idx="3"/>
          </p:cNvCxnSpPr>
          <p:nvPr/>
        </p:nvCxnSpPr>
        <p:spPr>
          <a:xfrm flipH="1" flipV="1">
            <a:off x="6238329" y="6728530"/>
            <a:ext cx="1014175" cy="208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4405973" y="65721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p:cNvCxnSpPr>
            <a:stCxn id="142" idx="2"/>
            <a:endCxn id="143" idx="7"/>
          </p:cNvCxnSpPr>
          <p:nvPr/>
        </p:nvCxnSpPr>
        <p:spPr>
          <a:xfrm flipV="1">
            <a:off x="7448803" y="68113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rot="11174285">
            <a:off x="11401201" y="68225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46" idx="1"/>
            <a:endCxn id="149" idx="6"/>
          </p:cNvCxnSpPr>
          <p:nvPr/>
        </p:nvCxnSpPr>
        <p:spPr>
          <a:xfrm flipV="1">
            <a:off x="2813911" y="66405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a:xfrm rot="11174285">
            <a:off x="10164453" y="70825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1" idx="7"/>
            <a:endCxn id="153" idx="2"/>
          </p:cNvCxnSpPr>
          <p:nvPr/>
        </p:nvCxnSpPr>
        <p:spPr>
          <a:xfrm flipH="1">
            <a:off x="10324839" y="69786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3" idx="1"/>
            <a:endCxn id="153" idx="6"/>
          </p:cNvCxnSpPr>
          <p:nvPr/>
        </p:nvCxnSpPr>
        <p:spPr>
          <a:xfrm>
            <a:off x="8497701" y="68287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0" idx="3"/>
            <a:endCxn id="141" idx="6"/>
          </p:cNvCxnSpPr>
          <p:nvPr/>
        </p:nvCxnSpPr>
        <p:spPr>
          <a:xfrm flipV="1">
            <a:off x="626765" y="68595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rot="8221468">
            <a:off x="8835931" y="716992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endCxn id="165" idx="1"/>
          </p:cNvCxnSpPr>
          <p:nvPr/>
        </p:nvCxnSpPr>
        <p:spPr>
          <a:xfrm flipH="1" flipV="1">
            <a:off x="10676647" y="6707240"/>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rot="10302814">
            <a:off x="4725822" y="615844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rot="11174285">
            <a:off x="5745347" y="701722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6" idx="5"/>
            <a:endCxn id="164" idx="2"/>
          </p:cNvCxnSpPr>
          <p:nvPr/>
        </p:nvCxnSpPr>
        <p:spPr>
          <a:xfrm flipH="1" flipV="1">
            <a:off x="7111811" y="6372811"/>
            <a:ext cx="977452" cy="1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rot="9752182">
            <a:off x="125704" y="6302842"/>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7894363">
            <a:off x="2344275" y="614798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11174285">
            <a:off x="6855777" y="623046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rot="11174285">
            <a:off x="10494356" y="650772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rot="11174285">
            <a:off x="8071926" y="6558229"/>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9456888" y="6623299"/>
            <a:ext cx="145541" cy="14554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2" idx="1"/>
            <a:endCxn id="171" idx="6"/>
          </p:cNvCxnSpPr>
          <p:nvPr/>
        </p:nvCxnSpPr>
        <p:spPr>
          <a:xfrm>
            <a:off x="354851" y="6480444"/>
            <a:ext cx="729132" cy="137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3" idx="3"/>
            <a:endCxn id="170" idx="6"/>
          </p:cNvCxnSpPr>
          <p:nvPr/>
        </p:nvCxnSpPr>
        <p:spPr>
          <a:xfrm>
            <a:off x="2489983" y="6369366"/>
            <a:ext cx="1042026" cy="6307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rot="11174285">
            <a:off x="3531706" y="695452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3607479">
            <a:off x="1048631" y="658759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159" idx="6"/>
            <a:endCxn id="170" idx="3"/>
          </p:cNvCxnSpPr>
          <p:nvPr/>
        </p:nvCxnSpPr>
        <p:spPr>
          <a:xfrm flipH="1">
            <a:off x="3622797" y="6287841"/>
            <a:ext cx="1104206" cy="685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3" idx="1"/>
            <a:endCxn id="171" idx="4"/>
          </p:cNvCxnSpPr>
          <p:nvPr/>
        </p:nvCxnSpPr>
        <p:spPr>
          <a:xfrm flipH="1">
            <a:off x="1242444" y="6293690"/>
            <a:ext cx="1106635" cy="329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4" idx="7"/>
            <a:endCxn id="160" idx="3"/>
          </p:cNvCxnSpPr>
          <p:nvPr/>
        </p:nvCxnSpPr>
        <p:spPr>
          <a:xfrm flipH="1">
            <a:off x="5944865" y="6439246"/>
            <a:ext cx="939191" cy="619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59" idx="1"/>
            <a:endCxn id="160" idx="5"/>
          </p:cNvCxnSpPr>
          <p:nvPr/>
        </p:nvCxnSpPr>
        <p:spPr>
          <a:xfrm>
            <a:off x="4929577" y="6339152"/>
            <a:ext cx="857688" cy="7027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67" idx="7"/>
            <a:endCxn id="166" idx="3"/>
          </p:cNvCxnSpPr>
          <p:nvPr/>
        </p:nvCxnSpPr>
        <p:spPr>
          <a:xfrm flipH="1" flipV="1">
            <a:off x="8154445" y="6575566"/>
            <a:ext cx="1318470" cy="1660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7" idx="2"/>
            <a:endCxn id="165" idx="6"/>
          </p:cNvCxnSpPr>
          <p:nvPr/>
        </p:nvCxnSpPr>
        <p:spPr>
          <a:xfrm flipV="1">
            <a:off x="9030056" y="6607645"/>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xmlns="" id="{6C7FA5F0-E626-420A-B4B2-E81244407EB6}"/>
              </a:ext>
            </a:extLst>
          </p:cNvPr>
          <p:cNvGrpSpPr/>
          <p:nvPr/>
        </p:nvGrpSpPr>
        <p:grpSpPr>
          <a:xfrm>
            <a:off x="767557" y="217775"/>
            <a:ext cx="4995076" cy="716067"/>
            <a:chOff x="767557" y="217775"/>
            <a:chExt cx="4995076" cy="716067"/>
          </a:xfrm>
        </p:grpSpPr>
        <p:sp>
          <p:nvSpPr>
            <p:cNvPr id="54" name="文本框 53">
              <a:extLst>
                <a:ext uri="{FF2B5EF4-FFF2-40B4-BE49-F238E27FC236}">
                  <a16:creationId xmlns:a16="http://schemas.microsoft.com/office/drawing/2014/main" xmlns="" id="{1336633F-4C9A-4C38-A017-7FC36144EDD8}"/>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55" name="文本框 54">
              <a:extLst>
                <a:ext uri="{FF2B5EF4-FFF2-40B4-BE49-F238E27FC236}">
                  <a16:creationId xmlns:a16="http://schemas.microsoft.com/office/drawing/2014/main" xmlns="" id="{EF7ADFFA-B73A-4CE6-BD45-8D2A4A5E84A8}"/>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56" name="矩形: 圆角 55">
              <a:extLst>
                <a:ext uri="{FF2B5EF4-FFF2-40B4-BE49-F238E27FC236}">
                  <a16:creationId xmlns:a16="http://schemas.microsoft.com/office/drawing/2014/main" xmlns="" id="{8A00641A-3201-49D3-B49D-5048FB4611B1}"/>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pic>
        <p:nvPicPr>
          <p:cNvPr id="4" name="图形 3" descr="月亮">
            <a:extLst>
              <a:ext uri="{FF2B5EF4-FFF2-40B4-BE49-F238E27FC236}">
                <a16:creationId xmlns:a16="http://schemas.microsoft.com/office/drawing/2014/main" xmlns="" id="{E7E42F27-7A37-4F37-A66F-C4E9A867FD4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321302" y="5069508"/>
            <a:ext cx="475421" cy="475421"/>
          </a:xfrm>
          <a:prstGeom prst="rect">
            <a:avLst/>
          </a:prstGeom>
        </p:spPr>
      </p:pic>
      <p:pic>
        <p:nvPicPr>
          <p:cNvPr id="6" name="图形 5" descr="星星">
            <a:extLst>
              <a:ext uri="{FF2B5EF4-FFF2-40B4-BE49-F238E27FC236}">
                <a16:creationId xmlns:a16="http://schemas.microsoft.com/office/drawing/2014/main" xmlns="" id="{496F726E-E19D-40C0-B09F-F2C9F1CAC98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356322" y="3460152"/>
            <a:ext cx="422059" cy="422059"/>
          </a:xfrm>
          <a:prstGeom prst="rect">
            <a:avLst/>
          </a:prstGeom>
        </p:spPr>
      </p:pic>
      <p:pic>
        <p:nvPicPr>
          <p:cNvPr id="8" name="图形 7" descr="棕榈树">
            <a:extLst>
              <a:ext uri="{FF2B5EF4-FFF2-40B4-BE49-F238E27FC236}">
                <a16:creationId xmlns:a16="http://schemas.microsoft.com/office/drawing/2014/main" xmlns="" id="{D56537B7-467C-48FD-BA0C-18E033EA524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327657" y="1801973"/>
            <a:ext cx="479390" cy="479390"/>
          </a:xfrm>
          <a:prstGeom prst="rect">
            <a:avLst/>
          </a:prstGeom>
        </p:spPr>
      </p:pic>
      <p:sp>
        <p:nvSpPr>
          <p:cNvPr id="64" name="文本框 63">
            <a:extLst>
              <a:ext uri="{FF2B5EF4-FFF2-40B4-BE49-F238E27FC236}">
                <a16:creationId xmlns:a16="http://schemas.microsoft.com/office/drawing/2014/main" xmlns="" id="{F66F3069-9661-43BF-A851-3362A29F9C03}"/>
              </a:ext>
            </a:extLst>
          </p:cNvPr>
          <p:cNvSpPr txBox="1"/>
          <p:nvPr/>
        </p:nvSpPr>
        <p:spPr>
          <a:xfrm>
            <a:off x="5529296" y="165039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
        <p:nvSpPr>
          <p:cNvPr id="65" name="文本框 64">
            <a:extLst>
              <a:ext uri="{FF2B5EF4-FFF2-40B4-BE49-F238E27FC236}">
                <a16:creationId xmlns:a16="http://schemas.microsoft.com/office/drawing/2014/main" xmlns="" id="{182D0B1A-4BE4-43B1-B009-8DEFCC0D34F0}"/>
              </a:ext>
            </a:extLst>
          </p:cNvPr>
          <p:cNvSpPr txBox="1"/>
          <p:nvPr/>
        </p:nvSpPr>
        <p:spPr>
          <a:xfrm>
            <a:off x="5529296" y="328915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
        <p:nvSpPr>
          <p:cNvPr id="66" name="文本框 65">
            <a:extLst>
              <a:ext uri="{FF2B5EF4-FFF2-40B4-BE49-F238E27FC236}">
                <a16:creationId xmlns:a16="http://schemas.microsoft.com/office/drawing/2014/main" xmlns="" id="{597A2C92-6DCD-456F-9A10-13A368D1806B}"/>
              </a:ext>
            </a:extLst>
          </p:cNvPr>
          <p:cNvSpPr txBox="1"/>
          <p:nvPr/>
        </p:nvSpPr>
        <p:spPr>
          <a:xfrm>
            <a:off x="5529296" y="492791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Tree>
    <p:extLst>
      <p:ext uri="{BB962C8B-B14F-4D97-AF65-F5344CB8AC3E}">
        <p14:creationId xmlns:p14="http://schemas.microsoft.com/office/powerpoint/2010/main" val="1317107877"/>
      </p:ext>
    </p:extLst>
  </p:cSld>
  <p:clrMapOvr>
    <a:masterClrMapping/>
  </p:clrMapOvr>
  <p:transition spd="slow" advClick="0">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37" name="直接连接符 136"/>
          <p:cNvCxnSpPr>
            <a:cxnSpLocks/>
          </p:cNvCxnSpPr>
          <p:nvPr/>
        </p:nvCxnSpPr>
        <p:spPr>
          <a:xfrm>
            <a:off x="6367857" y="2039444"/>
            <a:ext cx="0" cy="3700956"/>
          </a:xfrm>
          <a:prstGeom prst="line">
            <a:avLst/>
          </a:prstGeom>
          <a:ln w="158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a:xfrm rot="11174285">
            <a:off x="1924415" y="6552243"/>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2964376" y="619871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11174285">
            <a:off x="6165869" y="6395732"/>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11174285">
            <a:off x="7410781" y="608553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rot="11174285">
            <a:off x="6970561" y="694199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1174285">
            <a:off x="8261329" y="651784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rot="11174285">
            <a:off x="10228034" y="606063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rot="11174285">
            <a:off x="11859278" y="6253466"/>
            <a:ext cx="156389" cy="156389"/>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rot="11174285">
            <a:off x="11403167" y="6644471"/>
            <a:ext cx="224209" cy="224209"/>
          </a:xfrm>
          <a:prstGeom prst="ellipse">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rot="11174285">
            <a:off x="9845605" y="6747702"/>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rot="11174285">
            <a:off x="3727170" y="6145089"/>
            <a:ext cx="223693" cy="223693"/>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rot="11174285">
            <a:off x="826579" y="73028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rot="11174285">
            <a:off x="3315532" y="709996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11174285">
            <a:off x="8607532" y="7145127"/>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rot="11174285">
            <a:off x="10710575" y="7296596"/>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rot="11174285">
            <a:off x="5767069" y="6975488"/>
            <a:ext cx="182283" cy="182283"/>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11174285">
            <a:off x="4761815" y="6610688"/>
            <a:ext cx="174108" cy="174108"/>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rot="11174285">
            <a:off x="-122116" y="7068723"/>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 name="直接连接符 185"/>
          <p:cNvCxnSpPr>
            <a:stCxn id="166" idx="6"/>
            <a:endCxn id="185" idx="2"/>
          </p:cNvCxnSpPr>
          <p:nvPr/>
        </p:nvCxnSpPr>
        <p:spPr>
          <a:xfrm flipH="1">
            <a:off x="101429" y="6623934"/>
            <a:ext cx="1823462" cy="569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6" idx="2"/>
            <a:endCxn id="167" idx="6"/>
          </p:cNvCxnSpPr>
          <p:nvPr/>
        </p:nvCxnSpPr>
        <p:spPr>
          <a:xfrm flipV="1">
            <a:off x="2084801" y="6298638"/>
            <a:ext cx="880239" cy="342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a:stCxn id="179" idx="2"/>
            <a:endCxn id="166" idx="0"/>
          </p:cNvCxnSpPr>
          <p:nvPr/>
        </p:nvCxnSpPr>
        <p:spPr>
          <a:xfrm flipV="1">
            <a:off x="979619" y="6712629"/>
            <a:ext cx="1016487" cy="6752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a:stCxn id="174" idx="5"/>
            <a:endCxn id="172" idx="1"/>
          </p:cNvCxnSpPr>
          <p:nvPr/>
        </p:nvCxnSpPr>
        <p:spPr>
          <a:xfrm flipH="1" flipV="1">
            <a:off x="10410325" y="6260150"/>
            <a:ext cx="1034760" cy="4090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2" idx="3"/>
            <a:endCxn id="173" idx="4"/>
          </p:cNvCxnSpPr>
          <p:nvPr/>
        </p:nvCxnSpPr>
        <p:spPr>
          <a:xfrm>
            <a:off x="10427552" y="6102550"/>
            <a:ext cx="1518417" cy="151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7" idx="4"/>
            <a:endCxn id="172" idx="7"/>
          </p:cNvCxnSpPr>
          <p:nvPr/>
        </p:nvCxnSpPr>
        <p:spPr>
          <a:xfrm flipV="1">
            <a:off x="9969890" y="6242923"/>
            <a:ext cx="282835" cy="505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80" idx="4"/>
            <a:endCxn id="167" idx="0"/>
          </p:cNvCxnSpPr>
          <p:nvPr/>
        </p:nvCxnSpPr>
        <p:spPr>
          <a:xfrm flipH="1" flipV="1">
            <a:off x="3064299" y="6422260"/>
            <a:ext cx="336319" cy="6781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83" idx="6"/>
            <a:endCxn id="184" idx="1"/>
          </p:cNvCxnSpPr>
          <p:nvPr/>
        </p:nvCxnSpPr>
        <p:spPr>
          <a:xfrm flipH="1" flipV="1">
            <a:off x="4903372" y="6765622"/>
            <a:ext cx="864237" cy="291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1" idx="7"/>
            <a:endCxn id="170" idx="2"/>
          </p:cNvCxnSpPr>
          <p:nvPr/>
        </p:nvCxnSpPr>
        <p:spPr>
          <a:xfrm flipH="1">
            <a:off x="7130947" y="6648628"/>
            <a:ext cx="1148097" cy="382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2" idx="6"/>
            <a:endCxn id="171" idx="3"/>
          </p:cNvCxnSpPr>
          <p:nvPr/>
        </p:nvCxnSpPr>
        <p:spPr>
          <a:xfrm flipH="1">
            <a:off x="8404476" y="6160555"/>
            <a:ext cx="1824222" cy="387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0" idx="6"/>
            <a:endCxn id="166" idx="1"/>
          </p:cNvCxnSpPr>
          <p:nvPr/>
        </p:nvCxnSpPr>
        <p:spPr>
          <a:xfrm flipH="1" flipV="1">
            <a:off x="2055202" y="6695390"/>
            <a:ext cx="1260784" cy="472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0" idx="3"/>
            <a:endCxn id="178" idx="0"/>
          </p:cNvCxnSpPr>
          <p:nvPr/>
        </p:nvCxnSpPr>
        <p:spPr>
          <a:xfrm flipV="1">
            <a:off x="3452122" y="6368120"/>
            <a:ext cx="374741" cy="76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8" idx="3"/>
            <a:endCxn id="169" idx="6"/>
          </p:cNvCxnSpPr>
          <p:nvPr/>
        </p:nvCxnSpPr>
        <p:spPr>
          <a:xfrm flipV="1">
            <a:off x="6340236" y="6185459"/>
            <a:ext cx="1071209" cy="246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70" idx="4"/>
            <a:endCxn id="169" idx="7"/>
          </p:cNvCxnSpPr>
          <p:nvPr/>
        </p:nvCxnSpPr>
        <p:spPr>
          <a:xfrm flipV="1">
            <a:off x="7059732" y="6267827"/>
            <a:ext cx="375740" cy="6746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1" idx="5"/>
            <a:endCxn id="169" idx="2"/>
          </p:cNvCxnSpPr>
          <p:nvPr/>
        </p:nvCxnSpPr>
        <p:spPr>
          <a:xfrm flipH="1" flipV="1">
            <a:off x="7634326" y="6209821"/>
            <a:ext cx="657078" cy="3257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77" idx="6"/>
            <a:endCxn id="171" idx="1"/>
          </p:cNvCxnSpPr>
          <p:nvPr/>
        </p:nvCxnSpPr>
        <p:spPr>
          <a:xfrm flipH="1" flipV="1">
            <a:off x="8392116" y="6660988"/>
            <a:ext cx="1454153" cy="1866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181" idx="2"/>
            <a:endCxn id="177" idx="7"/>
          </p:cNvCxnSpPr>
          <p:nvPr/>
        </p:nvCxnSpPr>
        <p:spPr>
          <a:xfrm flipV="1">
            <a:off x="8760572" y="6929993"/>
            <a:ext cx="1109724" cy="3002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180" idx="2"/>
            <a:endCxn id="184" idx="7"/>
          </p:cNvCxnSpPr>
          <p:nvPr/>
        </p:nvCxnSpPr>
        <p:spPr>
          <a:xfrm flipV="1">
            <a:off x="3468572" y="6752245"/>
            <a:ext cx="1312417" cy="432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stCxn id="179" idx="2"/>
            <a:endCxn id="180" idx="7"/>
          </p:cNvCxnSpPr>
          <p:nvPr/>
        </p:nvCxnSpPr>
        <p:spPr>
          <a:xfrm flipV="1">
            <a:off x="979619" y="7224760"/>
            <a:ext cx="2352817" cy="1631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stCxn id="184" idx="5"/>
            <a:endCxn id="178" idx="2"/>
          </p:cNvCxnSpPr>
          <p:nvPr/>
        </p:nvCxnSpPr>
        <p:spPr>
          <a:xfrm flipH="1" flipV="1">
            <a:off x="3950201" y="6269088"/>
            <a:ext cx="844165" cy="3607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81" idx="5"/>
            <a:endCxn id="171" idx="0"/>
          </p:cNvCxnSpPr>
          <p:nvPr/>
        </p:nvCxnSpPr>
        <p:spPr>
          <a:xfrm flipH="1" flipV="1">
            <a:off x="8333020" y="667822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7087150" y="708970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flipV="1">
            <a:off x="11544851" y="6849677"/>
            <a:ext cx="401118" cy="6167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68" idx="6"/>
            <a:endCxn id="184" idx="3"/>
          </p:cNvCxnSpPr>
          <p:nvPr/>
        </p:nvCxnSpPr>
        <p:spPr>
          <a:xfrm flipH="1">
            <a:off x="4916749" y="6483059"/>
            <a:ext cx="1249700" cy="160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8" idx="0"/>
            <a:endCxn id="183" idx="3"/>
          </p:cNvCxnSpPr>
          <p:nvPr/>
        </p:nvCxnSpPr>
        <p:spPr>
          <a:xfrm flipH="1">
            <a:off x="5929278" y="6591098"/>
            <a:ext cx="323918" cy="418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8" idx="1"/>
            <a:endCxn id="170" idx="5"/>
          </p:cNvCxnSpPr>
          <p:nvPr/>
        </p:nvCxnSpPr>
        <p:spPr>
          <a:xfrm>
            <a:off x="6325181" y="6570099"/>
            <a:ext cx="675455" cy="389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endCxn id="170" idx="7"/>
          </p:cNvCxnSpPr>
          <p:nvPr/>
        </p:nvCxnSpPr>
        <p:spPr>
          <a:xfrm flipV="1">
            <a:off x="5913701" y="7072778"/>
            <a:ext cx="1074575" cy="345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83" idx="7"/>
          </p:cNvCxnSpPr>
          <p:nvPr/>
        </p:nvCxnSpPr>
        <p:spPr>
          <a:xfrm flipH="1">
            <a:off x="5015339" y="7123692"/>
            <a:ext cx="771804" cy="549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endCxn id="183" idx="0"/>
          </p:cNvCxnSpPr>
          <p:nvPr/>
        </p:nvCxnSpPr>
        <p:spPr>
          <a:xfrm flipH="1" flipV="1">
            <a:off x="5848307" y="7157231"/>
            <a:ext cx="293809" cy="4777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74" idx="7"/>
            <a:endCxn id="177" idx="2"/>
          </p:cNvCxnSpPr>
          <p:nvPr/>
        </p:nvCxnSpPr>
        <p:spPr>
          <a:xfrm flipH="1">
            <a:off x="10069150" y="6826762"/>
            <a:ext cx="1358708" cy="45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74" idx="0"/>
            <a:endCxn id="182" idx="2"/>
          </p:cNvCxnSpPr>
          <p:nvPr/>
        </p:nvCxnSpPr>
        <p:spPr>
          <a:xfrm flipH="1">
            <a:off x="10863615" y="6868016"/>
            <a:ext cx="639475" cy="513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7" idx="1"/>
            <a:endCxn id="182" idx="6"/>
          </p:cNvCxnSpPr>
          <p:nvPr/>
        </p:nvCxnSpPr>
        <p:spPr>
          <a:xfrm>
            <a:off x="10027896" y="6947220"/>
            <a:ext cx="683133" cy="417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171" idx="0"/>
          </p:cNvCxnSpPr>
          <p:nvPr/>
        </p:nvCxnSpPr>
        <p:spPr>
          <a:xfrm flipH="1">
            <a:off x="7835583" y="6678227"/>
            <a:ext cx="497437" cy="895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181" idx="0"/>
          </p:cNvCxnSpPr>
          <p:nvPr/>
        </p:nvCxnSpPr>
        <p:spPr>
          <a:xfrm>
            <a:off x="8675940" y="7298167"/>
            <a:ext cx="141924" cy="336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73" idx="0"/>
            <a:endCxn id="174" idx="3"/>
          </p:cNvCxnSpPr>
          <p:nvPr/>
        </p:nvCxnSpPr>
        <p:spPr>
          <a:xfrm flipH="1">
            <a:off x="11602685" y="6409392"/>
            <a:ext cx="326290" cy="276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73" idx="1"/>
          </p:cNvCxnSpPr>
          <p:nvPr/>
        </p:nvCxnSpPr>
        <p:spPr>
          <a:xfrm>
            <a:off x="11986429" y="6392633"/>
            <a:ext cx="419791" cy="328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84" idx="0"/>
          </p:cNvCxnSpPr>
          <p:nvPr/>
        </p:nvCxnSpPr>
        <p:spPr>
          <a:xfrm flipV="1">
            <a:off x="4574971" y="6784281"/>
            <a:ext cx="264439" cy="888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167" idx="3"/>
            <a:endCxn id="178" idx="6"/>
          </p:cNvCxnSpPr>
          <p:nvPr/>
        </p:nvCxnSpPr>
        <p:spPr>
          <a:xfrm>
            <a:off x="3163894" y="6240633"/>
            <a:ext cx="563938" cy="4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endCxn id="185" idx="1"/>
          </p:cNvCxnSpPr>
          <p:nvPr/>
        </p:nvCxnSpPr>
        <p:spPr>
          <a:xfrm flipH="1" flipV="1">
            <a:off x="60175" y="7268241"/>
            <a:ext cx="168425" cy="3667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a16="http://schemas.microsoft.com/office/drawing/2014/main" xmlns="" id="{9EBB72E1-8343-4FF8-8C70-AE89D15250B5}"/>
              </a:ext>
            </a:extLst>
          </p:cNvPr>
          <p:cNvGrpSpPr/>
          <p:nvPr/>
        </p:nvGrpSpPr>
        <p:grpSpPr>
          <a:xfrm>
            <a:off x="767557" y="217775"/>
            <a:ext cx="4995076" cy="716067"/>
            <a:chOff x="767557" y="217775"/>
            <a:chExt cx="4995076" cy="716067"/>
          </a:xfrm>
        </p:grpSpPr>
        <p:sp>
          <p:nvSpPr>
            <p:cNvPr id="105" name="文本框 104">
              <a:extLst>
                <a:ext uri="{FF2B5EF4-FFF2-40B4-BE49-F238E27FC236}">
                  <a16:creationId xmlns:a16="http://schemas.microsoft.com/office/drawing/2014/main" xmlns="" id="{2CFD00FB-9C35-4599-806A-6A06C86A6DDA}"/>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6" name="文本框 105">
              <a:extLst>
                <a:ext uri="{FF2B5EF4-FFF2-40B4-BE49-F238E27FC236}">
                  <a16:creationId xmlns:a16="http://schemas.microsoft.com/office/drawing/2014/main" xmlns="" id="{9B013713-3B49-46AC-A942-D4B6032EB1FF}"/>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7" name="矩形: 圆角 106">
              <a:extLst>
                <a:ext uri="{FF2B5EF4-FFF2-40B4-BE49-F238E27FC236}">
                  <a16:creationId xmlns:a16="http://schemas.microsoft.com/office/drawing/2014/main" xmlns="" id="{8077D562-7FC9-4C8E-BFEC-9A6F8DD9239E}"/>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9" name="TextBox 94">
            <a:extLst>
              <a:ext uri="{FF2B5EF4-FFF2-40B4-BE49-F238E27FC236}">
                <a16:creationId xmlns:a16="http://schemas.microsoft.com/office/drawing/2014/main" xmlns="" id="{E25920CD-59C7-491F-9BFD-69BD4B1EAD16}"/>
              </a:ext>
            </a:extLst>
          </p:cNvPr>
          <p:cNvSpPr txBox="1"/>
          <p:nvPr/>
        </p:nvSpPr>
        <p:spPr>
          <a:xfrm>
            <a:off x="7095864" y="2438919"/>
            <a:ext cx="3156859" cy="253916"/>
          </a:xfrm>
          <a:prstGeom prst="rect">
            <a:avLst/>
          </a:prstGeom>
          <a:noFill/>
        </p:spPr>
        <p:txBody>
          <a:bodyPr wrap="square" rtlCol="0">
            <a:spAutoFit/>
          </a:bodyPr>
          <a:lstStyle/>
          <a:p>
            <a:pPr algn="dist">
              <a:defRPr/>
            </a:pPr>
            <a:r>
              <a:rPr lang="id-ID" sz="1050" dirty="0">
                <a:solidFill>
                  <a:srgbClr val="7F7F7F"/>
                </a:solidFill>
                <a:latin typeface="微软雅黑"/>
                <a:ea typeface="微软雅黑"/>
              </a:rPr>
              <a:t>Something about me that you should know</a:t>
            </a:r>
            <a:endParaRPr lang="en-US" sz="1050" dirty="0">
              <a:solidFill>
                <a:srgbClr val="7F7F7F"/>
              </a:solidFill>
              <a:latin typeface="微软雅黑"/>
              <a:ea typeface="微软雅黑"/>
            </a:endParaRPr>
          </a:p>
        </p:txBody>
      </p:sp>
      <p:sp>
        <p:nvSpPr>
          <p:cNvPr id="110" name="TextBox 34">
            <a:extLst>
              <a:ext uri="{FF2B5EF4-FFF2-40B4-BE49-F238E27FC236}">
                <a16:creationId xmlns:a16="http://schemas.microsoft.com/office/drawing/2014/main" xmlns="" id="{7D677170-AFC9-4855-AEDD-4D411B21B192}"/>
              </a:ext>
            </a:extLst>
          </p:cNvPr>
          <p:cNvSpPr txBox="1"/>
          <p:nvPr/>
        </p:nvSpPr>
        <p:spPr>
          <a:xfrm>
            <a:off x="7103006" y="2749865"/>
            <a:ext cx="4060293" cy="2601610"/>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685749">
              <a:lnSpc>
                <a:spcPct val="150000"/>
              </a:lnSpc>
              <a:defRPr/>
            </a:pPr>
            <a:r>
              <a:rPr lang="id-ID" sz="1100" dirty="0">
                <a:solidFill>
                  <a:srgbClr val="7F7F7F"/>
                </a:solidFill>
                <a:latin typeface="微软雅黑"/>
                <a:ea typeface="微软雅黑"/>
              </a:rPr>
              <a:t>Suitable for all categories business and personal presentation, eaque ipsa quae ab illo inventore veritatis et quasi architecto beatae vitae dicta sunt explicabo. Suitable for all categories business and personal presentation, </a:t>
            </a:r>
          </a:p>
          <a:p>
            <a:pPr algn="just" defTabSz="685749">
              <a:lnSpc>
                <a:spcPct val="150000"/>
              </a:lnSpc>
              <a:defRPr/>
            </a:pPr>
            <a:endParaRPr lang="id-ID" sz="1100" dirty="0">
              <a:solidFill>
                <a:srgbClr val="7F7F7F"/>
              </a:solidFill>
              <a:latin typeface="微软雅黑"/>
              <a:ea typeface="微软雅黑"/>
            </a:endParaRPr>
          </a:p>
          <a:p>
            <a:pPr algn="just" defTabSz="685749">
              <a:lnSpc>
                <a:spcPct val="150000"/>
              </a:lnSpc>
              <a:defRPr/>
            </a:pPr>
            <a:r>
              <a:rPr lang="id-ID" sz="1100" dirty="0">
                <a:solidFill>
                  <a:srgbClr val="7F7F7F"/>
                </a:solidFill>
                <a:latin typeface="微软雅黑"/>
                <a:ea typeface="微软雅黑"/>
              </a:rPr>
              <a:t>eaque ipsa quae ab illo eaque ipsa quae ab illo inventore veritatis et quasi architecto beatae vitae dicta sunt explicabo. Suitable for all categories business and personal presentation</a:t>
            </a:r>
            <a:endParaRPr lang="en-US" sz="1100" dirty="0">
              <a:solidFill>
                <a:srgbClr val="7F7F7F"/>
              </a:solidFill>
              <a:latin typeface="微软雅黑"/>
              <a:ea typeface="微软雅黑"/>
            </a:endParaRPr>
          </a:p>
        </p:txBody>
      </p:sp>
      <p:sp>
        <p:nvSpPr>
          <p:cNvPr id="115" name="文本框 114">
            <a:extLst>
              <a:ext uri="{FF2B5EF4-FFF2-40B4-BE49-F238E27FC236}">
                <a16:creationId xmlns:a16="http://schemas.microsoft.com/office/drawing/2014/main" xmlns="" id="{65D77FD9-AE2E-43A3-B057-DF3A14456B15}"/>
              </a:ext>
            </a:extLst>
          </p:cNvPr>
          <p:cNvSpPr txBox="1"/>
          <p:nvPr/>
        </p:nvSpPr>
        <p:spPr>
          <a:xfrm>
            <a:off x="7130947" y="1915186"/>
            <a:ext cx="1686910" cy="400110"/>
          </a:xfrm>
          <a:prstGeom prst="rect">
            <a:avLst/>
          </a:prstGeom>
          <a:solidFill>
            <a:srgbClr val="595959"/>
          </a:solidFill>
        </p:spPr>
        <p:txBody>
          <a:bodyPr wrap="square" rtlCol="0">
            <a:spAutoFit/>
          </a:bodyPr>
          <a:lstStyle/>
          <a:p>
            <a:r>
              <a:rPr lang="zh-CN" altLang="en-US" sz="2000" b="1" spc="300">
                <a:solidFill>
                  <a:schemeClr val="bg1"/>
                </a:solidFill>
              </a:rPr>
              <a:t>请输入标题</a:t>
            </a:r>
          </a:p>
        </p:txBody>
      </p:sp>
      <p:grpSp>
        <p:nvGrpSpPr>
          <p:cNvPr id="6" name="组合 5">
            <a:extLst>
              <a:ext uri="{FF2B5EF4-FFF2-40B4-BE49-F238E27FC236}">
                <a16:creationId xmlns:a16="http://schemas.microsoft.com/office/drawing/2014/main" xmlns="" id="{8C0473A8-145F-4153-A303-2F0D3086AD6F}"/>
              </a:ext>
            </a:extLst>
          </p:cNvPr>
          <p:cNvGrpSpPr/>
          <p:nvPr/>
        </p:nvGrpSpPr>
        <p:grpSpPr>
          <a:xfrm>
            <a:off x="1258886" y="1369681"/>
            <a:ext cx="4436050" cy="4496791"/>
            <a:chOff x="702186" y="660553"/>
            <a:chExt cx="5462103" cy="5536893"/>
          </a:xfrm>
        </p:grpSpPr>
        <p:sp>
          <p:nvSpPr>
            <p:cNvPr id="108" name="Freeform 12">
              <a:extLst>
                <a:ext uri="{FF2B5EF4-FFF2-40B4-BE49-F238E27FC236}">
                  <a16:creationId xmlns:a16="http://schemas.microsoft.com/office/drawing/2014/main" xmlns="" id="{40DAA2AA-24F7-4A20-B967-B6C99BAE5043}"/>
                </a:ext>
              </a:extLst>
            </p:cNvPr>
            <p:cNvSpPr>
              <a:spLocks/>
            </p:cNvSpPr>
            <p:nvPr/>
          </p:nvSpPr>
          <p:spPr bwMode="auto">
            <a:xfrm>
              <a:off x="3446723" y="1388670"/>
              <a:ext cx="2028771" cy="2028770"/>
            </a:xfrm>
            <a:custGeom>
              <a:avLst/>
              <a:gdLst>
                <a:gd name="T0" fmla="*/ 0 w 900"/>
                <a:gd name="T1" fmla="*/ 900 h 900"/>
                <a:gd name="T2" fmla="*/ 900 w 900"/>
                <a:gd name="T3" fmla="*/ 900 h 900"/>
                <a:gd name="T4" fmla="*/ 0 w 900"/>
                <a:gd name="T5" fmla="*/ 0 h 900"/>
                <a:gd name="T6" fmla="*/ 0 w 900"/>
                <a:gd name="T7" fmla="*/ 900 h 900"/>
              </a:gdLst>
              <a:ahLst/>
              <a:cxnLst>
                <a:cxn ang="0">
                  <a:pos x="T0" y="T1"/>
                </a:cxn>
                <a:cxn ang="0">
                  <a:pos x="T2" y="T3"/>
                </a:cxn>
                <a:cxn ang="0">
                  <a:pos x="T4" y="T5"/>
                </a:cxn>
                <a:cxn ang="0">
                  <a:pos x="T6" y="T7"/>
                </a:cxn>
              </a:cxnLst>
              <a:rect l="0" t="0" r="r" b="b"/>
              <a:pathLst>
                <a:path w="900" h="900">
                  <a:moveTo>
                    <a:pt x="0" y="900"/>
                  </a:moveTo>
                  <a:cubicBezTo>
                    <a:pt x="900" y="900"/>
                    <a:pt x="900" y="900"/>
                    <a:pt x="900" y="900"/>
                  </a:cubicBezTo>
                  <a:cubicBezTo>
                    <a:pt x="896" y="404"/>
                    <a:pt x="495" y="3"/>
                    <a:pt x="0" y="0"/>
                  </a:cubicBezTo>
                  <a:lnTo>
                    <a:pt x="0" y="900"/>
                  </a:lnTo>
                  <a:close/>
                </a:path>
              </a:pathLst>
            </a:custGeom>
            <a:solidFill>
              <a:schemeClr val="bg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1" name="Freeform 13">
              <a:extLst>
                <a:ext uri="{FF2B5EF4-FFF2-40B4-BE49-F238E27FC236}">
                  <a16:creationId xmlns:a16="http://schemas.microsoft.com/office/drawing/2014/main" xmlns="" id="{C6753652-6952-41CE-A2D3-7B38CB03EE72}"/>
                </a:ext>
              </a:extLst>
            </p:cNvPr>
            <p:cNvSpPr>
              <a:spLocks/>
            </p:cNvSpPr>
            <p:nvPr/>
          </p:nvSpPr>
          <p:spPr bwMode="auto">
            <a:xfrm>
              <a:off x="1390982" y="1388670"/>
              <a:ext cx="2028771" cy="2028770"/>
            </a:xfrm>
            <a:custGeom>
              <a:avLst/>
              <a:gdLst>
                <a:gd name="T0" fmla="*/ 900 w 900"/>
                <a:gd name="T1" fmla="*/ 900 h 900"/>
                <a:gd name="T2" fmla="*/ 900 w 900"/>
                <a:gd name="T3" fmla="*/ 0 h 900"/>
                <a:gd name="T4" fmla="*/ 0 w 900"/>
                <a:gd name="T5" fmla="*/ 900 h 900"/>
                <a:gd name="T6" fmla="*/ 900 w 900"/>
                <a:gd name="T7" fmla="*/ 900 h 900"/>
              </a:gdLst>
              <a:ahLst/>
              <a:cxnLst>
                <a:cxn ang="0">
                  <a:pos x="T0" y="T1"/>
                </a:cxn>
                <a:cxn ang="0">
                  <a:pos x="T2" y="T3"/>
                </a:cxn>
                <a:cxn ang="0">
                  <a:pos x="T4" y="T5"/>
                </a:cxn>
                <a:cxn ang="0">
                  <a:pos x="T6" y="T7"/>
                </a:cxn>
              </a:cxnLst>
              <a:rect l="0" t="0" r="r" b="b"/>
              <a:pathLst>
                <a:path w="900" h="900">
                  <a:moveTo>
                    <a:pt x="900" y="900"/>
                  </a:moveTo>
                  <a:cubicBezTo>
                    <a:pt x="900" y="0"/>
                    <a:pt x="900" y="0"/>
                    <a:pt x="900" y="0"/>
                  </a:cubicBezTo>
                  <a:cubicBezTo>
                    <a:pt x="404" y="3"/>
                    <a:pt x="3" y="404"/>
                    <a:pt x="0" y="900"/>
                  </a:cubicBezTo>
                  <a:lnTo>
                    <a:pt x="900" y="900"/>
                  </a:lnTo>
                  <a:close/>
                </a:path>
              </a:pathLst>
            </a:custGeom>
            <a:solidFill>
              <a:schemeClr val="accent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2" name="Freeform 14">
              <a:extLst>
                <a:ext uri="{FF2B5EF4-FFF2-40B4-BE49-F238E27FC236}">
                  <a16:creationId xmlns:a16="http://schemas.microsoft.com/office/drawing/2014/main" xmlns="" id="{C51D63D3-6326-4C07-9B52-1E54540F6F2B}"/>
                </a:ext>
              </a:extLst>
            </p:cNvPr>
            <p:cNvSpPr>
              <a:spLocks/>
            </p:cNvSpPr>
            <p:nvPr/>
          </p:nvSpPr>
          <p:spPr bwMode="auto">
            <a:xfrm>
              <a:off x="1390982" y="3444414"/>
              <a:ext cx="2028771" cy="2024915"/>
            </a:xfrm>
            <a:custGeom>
              <a:avLst/>
              <a:gdLst>
                <a:gd name="T0" fmla="*/ 900 w 900"/>
                <a:gd name="T1" fmla="*/ 0 h 899"/>
                <a:gd name="T2" fmla="*/ 0 w 900"/>
                <a:gd name="T3" fmla="*/ 0 h 899"/>
                <a:gd name="T4" fmla="*/ 900 w 900"/>
                <a:gd name="T5" fmla="*/ 899 h 899"/>
                <a:gd name="T6" fmla="*/ 900 w 900"/>
                <a:gd name="T7" fmla="*/ 0 h 899"/>
              </a:gdLst>
              <a:ahLst/>
              <a:cxnLst>
                <a:cxn ang="0">
                  <a:pos x="T0" y="T1"/>
                </a:cxn>
                <a:cxn ang="0">
                  <a:pos x="T2" y="T3"/>
                </a:cxn>
                <a:cxn ang="0">
                  <a:pos x="T4" y="T5"/>
                </a:cxn>
                <a:cxn ang="0">
                  <a:pos x="T6" y="T7"/>
                </a:cxn>
              </a:cxnLst>
              <a:rect l="0" t="0" r="r" b="b"/>
              <a:pathLst>
                <a:path w="900" h="899">
                  <a:moveTo>
                    <a:pt x="900" y="0"/>
                  </a:moveTo>
                  <a:cubicBezTo>
                    <a:pt x="0" y="0"/>
                    <a:pt x="0" y="0"/>
                    <a:pt x="0" y="0"/>
                  </a:cubicBezTo>
                  <a:cubicBezTo>
                    <a:pt x="3" y="495"/>
                    <a:pt x="404" y="896"/>
                    <a:pt x="900" y="899"/>
                  </a:cubicBezTo>
                  <a:lnTo>
                    <a:pt x="900" y="0"/>
                  </a:lnTo>
                  <a:close/>
                </a:path>
              </a:pathLst>
            </a:custGeom>
            <a:solidFill>
              <a:schemeClr val="bg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3" name="Freeform 15">
              <a:extLst>
                <a:ext uri="{FF2B5EF4-FFF2-40B4-BE49-F238E27FC236}">
                  <a16:creationId xmlns:a16="http://schemas.microsoft.com/office/drawing/2014/main" xmlns="" id="{CFCF8539-3B36-490A-BE37-431AA5F2C4B3}"/>
                </a:ext>
              </a:extLst>
            </p:cNvPr>
            <p:cNvSpPr>
              <a:spLocks/>
            </p:cNvSpPr>
            <p:nvPr/>
          </p:nvSpPr>
          <p:spPr bwMode="auto">
            <a:xfrm>
              <a:off x="3446723" y="3444414"/>
              <a:ext cx="2028771" cy="2024915"/>
            </a:xfrm>
            <a:custGeom>
              <a:avLst/>
              <a:gdLst>
                <a:gd name="T0" fmla="*/ 0 w 900"/>
                <a:gd name="T1" fmla="*/ 0 h 899"/>
                <a:gd name="T2" fmla="*/ 0 w 900"/>
                <a:gd name="T3" fmla="*/ 899 h 899"/>
                <a:gd name="T4" fmla="*/ 900 w 900"/>
                <a:gd name="T5" fmla="*/ 0 h 899"/>
                <a:gd name="T6" fmla="*/ 0 w 900"/>
                <a:gd name="T7" fmla="*/ 0 h 899"/>
              </a:gdLst>
              <a:ahLst/>
              <a:cxnLst>
                <a:cxn ang="0">
                  <a:pos x="T0" y="T1"/>
                </a:cxn>
                <a:cxn ang="0">
                  <a:pos x="T2" y="T3"/>
                </a:cxn>
                <a:cxn ang="0">
                  <a:pos x="T4" y="T5"/>
                </a:cxn>
                <a:cxn ang="0">
                  <a:pos x="T6" y="T7"/>
                </a:cxn>
              </a:cxnLst>
              <a:rect l="0" t="0" r="r" b="b"/>
              <a:pathLst>
                <a:path w="900" h="899">
                  <a:moveTo>
                    <a:pt x="0" y="0"/>
                  </a:moveTo>
                  <a:cubicBezTo>
                    <a:pt x="0" y="899"/>
                    <a:pt x="0" y="899"/>
                    <a:pt x="0" y="899"/>
                  </a:cubicBezTo>
                  <a:cubicBezTo>
                    <a:pt x="495" y="896"/>
                    <a:pt x="896" y="495"/>
                    <a:pt x="900" y="0"/>
                  </a:cubicBezTo>
                  <a:lnTo>
                    <a:pt x="0" y="0"/>
                  </a:lnTo>
                  <a:close/>
                </a:path>
              </a:pathLst>
            </a:custGeom>
            <a:solidFill>
              <a:schemeClr val="accent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4" name="Freeform 5">
              <a:extLst>
                <a:ext uri="{FF2B5EF4-FFF2-40B4-BE49-F238E27FC236}">
                  <a16:creationId xmlns:a16="http://schemas.microsoft.com/office/drawing/2014/main" xmlns="" id="{C10A8DB0-D964-482D-80BD-AF9138401812}"/>
                </a:ext>
              </a:extLst>
            </p:cNvPr>
            <p:cNvSpPr>
              <a:spLocks/>
            </p:cNvSpPr>
            <p:nvPr/>
          </p:nvSpPr>
          <p:spPr bwMode="auto">
            <a:xfrm>
              <a:off x="2419950" y="3876534"/>
              <a:ext cx="3305249" cy="2320912"/>
            </a:xfrm>
            <a:custGeom>
              <a:avLst/>
              <a:gdLst>
                <a:gd name="T0" fmla="*/ 1605 w 1605"/>
                <a:gd name="T1" fmla="*/ 80 h 1128"/>
                <a:gd name="T2" fmla="*/ 1603 w 1605"/>
                <a:gd name="T3" fmla="*/ 85 h 1128"/>
                <a:gd name="T4" fmla="*/ 1603 w 1605"/>
                <a:gd name="T5" fmla="*/ 85 h 1128"/>
                <a:gd name="T6" fmla="*/ 498 w 1605"/>
                <a:gd name="T7" fmla="*/ 939 h 1128"/>
                <a:gd name="T8" fmla="*/ 498 w 1605"/>
                <a:gd name="T9" fmla="*/ 1128 h 1128"/>
                <a:gd name="T10" fmla="*/ 160 w 1605"/>
                <a:gd name="T11" fmla="*/ 893 h 1128"/>
                <a:gd name="T12" fmla="*/ 159 w 1605"/>
                <a:gd name="T13" fmla="*/ 891 h 1128"/>
                <a:gd name="T14" fmla="*/ 0 w 1605"/>
                <a:gd name="T15" fmla="*/ 780 h 1128"/>
                <a:gd name="T16" fmla="*/ 287 w 1605"/>
                <a:gd name="T17" fmla="*/ 580 h 1128"/>
                <a:gd name="T18" fmla="*/ 288 w 1605"/>
                <a:gd name="T19" fmla="*/ 579 h 1128"/>
                <a:gd name="T20" fmla="*/ 498 w 1605"/>
                <a:gd name="T21" fmla="*/ 433 h 1128"/>
                <a:gd name="T22" fmla="*/ 498 w 1605"/>
                <a:gd name="T23" fmla="*/ 604 h 1128"/>
                <a:gd name="T24" fmla="*/ 1279 w 1605"/>
                <a:gd name="T25" fmla="*/ 0 h 1128"/>
                <a:gd name="T26" fmla="*/ 1470 w 1605"/>
                <a:gd name="T27" fmla="*/ 273 h 1128"/>
                <a:gd name="T28" fmla="*/ 1601 w 1605"/>
                <a:gd name="T29" fmla="*/ 85 h 1128"/>
                <a:gd name="T30" fmla="*/ 1605 w 1605"/>
                <a:gd name="T31" fmla="*/ 8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5" h="1128">
                  <a:moveTo>
                    <a:pt x="1605" y="80"/>
                  </a:moveTo>
                  <a:cubicBezTo>
                    <a:pt x="1604" y="82"/>
                    <a:pt x="1604" y="83"/>
                    <a:pt x="1603" y="85"/>
                  </a:cubicBezTo>
                  <a:cubicBezTo>
                    <a:pt x="1603" y="85"/>
                    <a:pt x="1603" y="85"/>
                    <a:pt x="1603" y="85"/>
                  </a:cubicBezTo>
                  <a:cubicBezTo>
                    <a:pt x="1472" y="574"/>
                    <a:pt x="1027" y="935"/>
                    <a:pt x="498" y="939"/>
                  </a:cubicBezTo>
                  <a:cubicBezTo>
                    <a:pt x="498" y="1128"/>
                    <a:pt x="498" y="1128"/>
                    <a:pt x="498" y="1128"/>
                  </a:cubicBezTo>
                  <a:cubicBezTo>
                    <a:pt x="160" y="893"/>
                    <a:pt x="160" y="893"/>
                    <a:pt x="160" y="893"/>
                  </a:cubicBezTo>
                  <a:cubicBezTo>
                    <a:pt x="159" y="891"/>
                    <a:pt x="159" y="891"/>
                    <a:pt x="159" y="891"/>
                  </a:cubicBezTo>
                  <a:cubicBezTo>
                    <a:pt x="0" y="780"/>
                    <a:pt x="0" y="780"/>
                    <a:pt x="0" y="780"/>
                  </a:cubicBezTo>
                  <a:cubicBezTo>
                    <a:pt x="287" y="580"/>
                    <a:pt x="287" y="580"/>
                    <a:pt x="287" y="580"/>
                  </a:cubicBezTo>
                  <a:cubicBezTo>
                    <a:pt x="288" y="579"/>
                    <a:pt x="288" y="579"/>
                    <a:pt x="288" y="579"/>
                  </a:cubicBezTo>
                  <a:cubicBezTo>
                    <a:pt x="498" y="433"/>
                    <a:pt x="498" y="433"/>
                    <a:pt x="498" y="433"/>
                  </a:cubicBezTo>
                  <a:cubicBezTo>
                    <a:pt x="498" y="604"/>
                    <a:pt x="498" y="604"/>
                    <a:pt x="498" y="604"/>
                  </a:cubicBezTo>
                  <a:cubicBezTo>
                    <a:pt x="872" y="600"/>
                    <a:pt x="1185" y="345"/>
                    <a:pt x="1279" y="0"/>
                  </a:cubicBezTo>
                  <a:cubicBezTo>
                    <a:pt x="1470" y="273"/>
                    <a:pt x="1470" y="273"/>
                    <a:pt x="1470" y="273"/>
                  </a:cubicBezTo>
                  <a:cubicBezTo>
                    <a:pt x="1601" y="85"/>
                    <a:pt x="1601" y="85"/>
                    <a:pt x="1601" y="85"/>
                  </a:cubicBezTo>
                  <a:lnTo>
                    <a:pt x="1605" y="80"/>
                  </a:lnTo>
                  <a:close/>
                </a:path>
              </a:pathLst>
            </a:custGeom>
            <a:solidFill>
              <a:schemeClr val="accent1"/>
            </a:solidFill>
            <a:ln>
              <a:noFill/>
            </a:ln>
            <a:effectLst>
              <a:outerShdw blurRad="50800" dist="38100" dir="10800000" algn="r"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6" name="Freeform 6">
              <a:extLst>
                <a:ext uri="{FF2B5EF4-FFF2-40B4-BE49-F238E27FC236}">
                  <a16:creationId xmlns:a16="http://schemas.microsoft.com/office/drawing/2014/main" xmlns="" id="{2E1DE9A0-1891-4C17-8A76-C6CE11489A0F}"/>
                </a:ext>
              </a:extLst>
            </p:cNvPr>
            <p:cNvSpPr>
              <a:spLocks/>
            </p:cNvSpPr>
            <p:nvPr/>
          </p:nvSpPr>
          <p:spPr bwMode="auto">
            <a:xfrm>
              <a:off x="3828903" y="1162372"/>
              <a:ext cx="2335386" cy="3276295"/>
            </a:xfrm>
            <a:custGeom>
              <a:avLst/>
              <a:gdLst>
                <a:gd name="T0" fmla="*/ 1134 w 1134"/>
                <a:gd name="T1" fmla="*/ 1093 h 1591"/>
                <a:gd name="T2" fmla="*/ 921 w 1134"/>
                <a:gd name="T3" fmla="*/ 1398 h 1591"/>
                <a:gd name="T4" fmla="*/ 917 w 1134"/>
                <a:gd name="T5" fmla="*/ 1403 h 1591"/>
                <a:gd name="T6" fmla="*/ 786 w 1134"/>
                <a:gd name="T7" fmla="*/ 1591 h 1591"/>
                <a:gd name="T8" fmla="*/ 595 w 1134"/>
                <a:gd name="T9" fmla="*/ 1318 h 1591"/>
                <a:gd name="T10" fmla="*/ 593 w 1134"/>
                <a:gd name="T11" fmla="*/ 1315 h 1591"/>
                <a:gd name="T12" fmla="*/ 438 w 1134"/>
                <a:gd name="T13" fmla="*/ 1093 h 1591"/>
                <a:gd name="T14" fmla="*/ 621 w 1134"/>
                <a:gd name="T15" fmla="*/ 1093 h 1591"/>
                <a:gd name="T16" fmla="*/ 0 w 1134"/>
                <a:gd name="T17" fmla="*/ 307 h 1591"/>
                <a:gd name="T18" fmla="*/ 1 w 1134"/>
                <a:gd name="T19" fmla="*/ 307 h 1591"/>
                <a:gd name="T20" fmla="*/ 293 w 1134"/>
                <a:gd name="T21" fmla="*/ 103 h 1591"/>
                <a:gd name="T22" fmla="*/ 144 w 1134"/>
                <a:gd name="T23" fmla="*/ 0 h 1591"/>
                <a:gd name="T24" fmla="*/ 956 w 1134"/>
                <a:gd name="T25" fmla="*/ 1093 h 1591"/>
                <a:gd name="T26" fmla="*/ 1134 w 1134"/>
                <a:gd name="T27" fmla="*/ 1093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591">
                  <a:moveTo>
                    <a:pt x="1134" y="1093"/>
                  </a:moveTo>
                  <a:cubicBezTo>
                    <a:pt x="921" y="1398"/>
                    <a:pt x="921" y="1398"/>
                    <a:pt x="921" y="1398"/>
                  </a:cubicBezTo>
                  <a:cubicBezTo>
                    <a:pt x="917" y="1403"/>
                    <a:pt x="917" y="1403"/>
                    <a:pt x="917" y="1403"/>
                  </a:cubicBezTo>
                  <a:cubicBezTo>
                    <a:pt x="786" y="1591"/>
                    <a:pt x="786" y="1591"/>
                    <a:pt x="786" y="1591"/>
                  </a:cubicBezTo>
                  <a:cubicBezTo>
                    <a:pt x="595" y="1318"/>
                    <a:pt x="595" y="1318"/>
                    <a:pt x="595" y="1318"/>
                  </a:cubicBezTo>
                  <a:cubicBezTo>
                    <a:pt x="593" y="1315"/>
                    <a:pt x="593" y="1315"/>
                    <a:pt x="593" y="1315"/>
                  </a:cubicBezTo>
                  <a:cubicBezTo>
                    <a:pt x="438" y="1093"/>
                    <a:pt x="438" y="1093"/>
                    <a:pt x="438" y="1093"/>
                  </a:cubicBezTo>
                  <a:cubicBezTo>
                    <a:pt x="621" y="1093"/>
                    <a:pt x="621" y="1093"/>
                    <a:pt x="621" y="1093"/>
                  </a:cubicBezTo>
                  <a:cubicBezTo>
                    <a:pt x="617" y="713"/>
                    <a:pt x="354" y="395"/>
                    <a:pt x="0" y="307"/>
                  </a:cubicBezTo>
                  <a:cubicBezTo>
                    <a:pt x="1" y="307"/>
                    <a:pt x="1" y="307"/>
                    <a:pt x="1" y="307"/>
                  </a:cubicBezTo>
                  <a:cubicBezTo>
                    <a:pt x="293" y="103"/>
                    <a:pt x="293" y="103"/>
                    <a:pt x="293" y="103"/>
                  </a:cubicBezTo>
                  <a:cubicBezTo>
                    <a:pt x="144" y="0"/>
                    <a:pt x="144" y="0"/>
                    <a:pt x="144" y="0"/>
                  </a:cubicBezTo>
                  <a:cubicBezTo>
                    <a:pt x="612" y="144"/>
                    <a:pt x="952" y="579"/>
                    <a:pt x="956" y="1093"/>
                  </a:cubicBezTo>
                  <a:lnTo>
                    <a:pt x="1134" y="1093"/>
                  </a:lnTo>
                  <a:close/>
                </a:path>
              </a:pathLst>
            </a:custGeom>
            <a:solidFill>
              <a:schemeClr val="bg2"/>
            </a:solidFill>
            <a:ln>
              <a:noFill/>
            </a:ln>
            <a:effectLst>
              <a:outerShdw blurRad="50800" dist="38100" dir="5400000" algn="t"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8" name="Freeform 7">
              <a:extLst>
                <a:ext uri="{FF2B5EF4-FFF2-40B4-BE49-F238E27FC236}">
                  <a16:creationId xmlns:a16="http://schemas.microsoft.com/office/drawing/2014/main" xmlns="" id="{4C495542-816E-484D-92D0-88C47814A140}"/>
                </a:ext>
              </a:extLst>
            </p:cNvPr>
            <p:cNvSpPr>
              <a:spLocks/>
            </p:cNvSpPr>
            <p:nvPr/>
          </p:nvSpPr>
          <p:spPr bwMode="auto">
            <a:xfrm>
              <a:off x="1119563" y="660553"/>
              <a:ext cx="3312485" cy="2316086"/>
            </a:xfrm>
            <a:custGeom>
              <a:avLst/>
              <a:gdLst>
                <a:gd name="T0" fmla="*/ 1609 w 1609"/>
                <a:gd name="T1" fmla="*/ 347 h 1125"/>
                <a:gd name="T2" fmla="*/ 1317 w 1609"/>
                <a:gd name="T3" fmla="*/ 551 h 1125"/>
                <a:gd name="T4" fmla="*/ 1316 w 1609"/>
                <a:gd name="T5" fmla="*/ 551 h 1125"/>
                <a:gd name="T6" fmla="*/ 1111 w 1609"/>
                <a:gd name="T7" fmla="*/ 695 h 1125"/>
                <a:gd name="T8" fmla="*/ 1111 w 1609"/>
                <a:gd name="T9" fmla="*/ 527 h 1125"/>
                <a:gd name="T10" fmla="*/ 332 w 1609"/>
                <a:gd name="T11" fmla="*/ 1122 h 1125"/>
                <a:gd name="T12" fmla="*/ 331 w 1609"/>
                <a:gd name="T13" fmla="*/ 1125 h 1125"/>
                <a:gd name="T14" fmla="*/ 330 w 1609"/>
                <a:gd name="T15" fmla="*/ 1122 h 1125"/>
                <a:gd name="T16" fmla="*/ 145 w 1609"/>
                <a:gd name="T17" fmla="*/ 858 h 1125"/>
                <a:gd name="T18" fmla="*/ 0 w 1609"/>
                <a:gd name="T19" fmla="*/ 1066 h 1125"/>
                <a:gd name="T20" fmla="*/ 1108 w 1609"/>
                <a:gd name="T21" fmla="*/ 192 h 1125"/>
                <a:gd name="T22" fmla="*/ 1111 w 1609"/>
                <a:gd name="T23" fmla="*/ 192 h 1125"/>
                <a:gd name="T24" fmla="*/ 1111 w 1609"/>
                <a:gd name="T25" fmla="*/ 0 h 1125"/>
                <a:gd name="T26" fmla="*/ 1458 w 1609"/>
                <a:gd name="T27" fmla="*/ 242 h 1125"/>
                <a:gd name="T28" fmla="*/ 1460 w 1609"/>
                <a:gd name="T29" fmla="*/ 244 h 1125"/>
                <a:gd name="T30" fmla="*/ 1609 w 1609"/>
                <a:gd name="T31" fmla="*/ 347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9" h="1125">
                  <a:moveTo>
                    <a:pt x="1609" y="347"/>
                  </a:moveTo>
                  <a:cubicBezTo>
                    <a:pt x="1317" y="551"/>
                    <a:pt x="1317" y="551"/>
                    <a:pt x="1317" y="551"/>
                  </a:cubicBezTo>
                  <a:cubicBezTo>
                    <a:pt x="1316" y="551"/>
                    <a:pt x="1316" y="551"/>
                    <a:pt x="1316" y="551"/>
                  </a:cubicBezTo>
                  <a:cubicBezTo>
                    <a:pt x="1111" y="695"/>
                    <a:pt x="1111" y="695"/>
                    <a:pt x="1111" y="695"/>
                  </a:cubicBezTo>
                  <a:cubicBezTo>
                    <a:pt x="1111" y="527"/>
                    <a:pt x="1111" y="527"/>
                    <a:pt x="1111" y="527"/>
                  </a:cubicBezTo>
                  <a:cubicBezTo>
                    <a:pt x="740" y="531"/>
                    <a:pt x="429" y="782"/>
                    <a:pt x="332" y="1122"/>
                  </a:cubicBezTo>
                  <a:cubicBezTo>
                    <a:pt x="332" y="1123"/>
                    <a:pt x="331" y="1124"/>
                    <a:pt x="331" y="1125"/>
                  </a:cubicBezTo>
                  <a:cubicBezTo>
                    <a:pt x="330" y="1122"/>
                    <a:pt x="330" y="1122"/>
                    <a:pt x="330" y="1122"/>
                  </a:cubicBezTo>
                  <a:cubicBezTo>
                    <a:pt x="145" y="858"/>
                    <a:pt x="145" y="858"/>
                    <a:pt x="145" y="858"/>
                  </a:cubicBezTo>
                  <a:cubicBezTo>
                    <a:pt x="0" y="1066"/>
                    <a:pt x="0" y="1066"/>
                    <a:pt x="0" y="1066"/>
                  </a:cubicBezTo>
                  <a:cubicBezTo>
                    <a:pt x="125" y="568"/>
                    <a:pt x="573" y="198"/>
                    <a:pt x="1108" y="192"/>
                  </a:cubicBezTo>
                  <a:cubicBezTo>
                    <a:pt x="1109" y="192"/>
                    <a:pt x="1110" y="192"/>
                    <a:pt x="1111" y="192"/>
                  </a:cubicBezTo>
                  <a:cubicBezTo>
                    <a:pt x="1111" y="0"/>
                    <a:pt x="1111" y="0"/>
                    <a:pt x="1111" y="0"/>
                  </a:cubicBezTo>
                  <a:cubicBezTo>
                    <a:pt x="1458" y="242"/>
                    <a:pt x="1458" y="242"/>
                    <a:pt x="1458" y="242"/>
                  </a:cubicBezTo>
                  <a:cubicBezTo>
                    <a:pt x="1460" y="244"/>
                    <a:pt x="1460" y="244"/>
                    <a:pt x="1460" y="244"/>
                  </a:cubicBezTo>
                  <a:lnTo>
                    <a:pt x="1609" y="347"/>
                  </a:lnTo>
                  <a:close/>
                </a:path>
              </a:pathLst>
            </a:custGeom>
            <a:solidFill>
              <a:schemeClr val="accent1"/>
            </a:solidFill>
            <a:ln>
              <a:noFill/>
            </a:ln>
            <a:effectLst>
              <a:outerShdw blurRad="50800" dist="381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20" name="Freeform 8">
              <a:extLst>
                <a:ext uri="{FF2B5EF4-FFF2-40B4-BE49-F238E27FC236}">
                  <a16:creationId xmlns:a16="http://schemas.microsoft.com/office/drawing/2014/main" xmlns="" id="{53FB564D-E000-4DF3-866A-934053E542A7}"/>
                </a:ext>
              </a:extLst>
            </p:cNvPr>
            <p:cNvSpPr>
              <a:spLocks/>
            </p:cNvSpPr>
            <p:nvPr/>
          </p:nvSpPr>
          <p:spPr bwMode="auto">
            <a:xfrm>
              <a:off x="702186" y="2426567"/>
              <a:ext cx="2308848" cy="3288359"/>
            </a:xfrm>
            <a:custGeom>
              <a:avLst/>
              <a:gdLst>
                <a:gd name="T0" fmla="*/ 994 w 1122"/>
                <a:gd name="T1" fmla="*/ 1595 h 1597"/>
                <a:gd name="T2" fmla="*/ 995 w 1122"/>
                <a:gd name="T3" fmla="*/ 1597 h 1597"/>
                <a:gd name="T4" fmla="*/ 992 w 1122"/>
                <a:gd name="T5" fmla="*/ 1595 h 1597"/>
                <a:gd name="T6" fmla="*/ 166 w 1122"/>
                <a:gd name="T7" fmla="*/ 498 h 1597"/>
                <a:gd name="T8" fmla="*/ 0 w 1122"/>
                <a:gd name="T9" fmla="*/ 498 h 1597"/>
                <a:gd name="T10" fmla="*/ 200 w 1122"/>
                <a:gd name="T11" fmla="*/ 213 h 1597"/>
                <a:gd name="T12" fmla="*/ 203 w 1122"/>
                <a:gd name="T13" fmla="*/ 208 h 1597"/>
                <a:gd name="T14" fmla="*/ 348 w 1122"/>
                <a:gd name="T15" fmla="*/ 0 h 1597"/>
                <a:gd name="T16" fmla="*/ 533 w 1122"/>
                <a:gd name="T17" fmla="*/ 264 h 1597"/>
                <a:gd name="T18" fmla="*/ 534 w 1122"/>
                <a:gd name="T19" fmla="*/ 267 h 1597"/>
                <a:gd name="T20" fmla="*/ 696 w 1122"/>
                <a:gd name="T21" fmla="*/ 498 h 1597"/>
                <a:gd name="T22" fmla="*/ 502 w 1122"/>
                <a:gd name="T23" fmla="*/ 498 h 1597"/>
                <a:gd name="T24" fmla="*/ 1121 w 1122"/>
                <a:gd name="T25" fmla="*/ 1283 h 1597"/>
                <a:gd name="T26" fmla="*/ 1122 w 1122"/>
                <a:gd name="T27" fmla="*/ 1284 h 1597"/>
                <a:gd name="T28" fmla="*/ 835 w 1122"/>
                <a:gd name="T29" fmla="*/ 1484 h 1597"/>
                <a:gd name="T30" fmla="*/ 994 w 1122"/>
                <a:gd name="T31" fmla="*/ 1595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2" h="1597">
                  <a:moveTo>
                    <a:pt x="994" y="1595"/>
                  </a:moveTo>
                  <a:cubicBezTo>
                    <a:pt x="995" y="1597"/>
                    <a:pt x="995" y="1597"/>
                    <a:pt x="995" y="1597"/>
                  </a:cubicBezTo>
                  <a:cubicBezTo>
                    <a:pt x="994" y="1596"/>
                    <a:pt x="993" y="1596"/>
                    <a:pt x="992" y="1595"/>
                  </a:cubicBezTo>
                  <a:cubicBezTo>
                    <a:pt x="517" y="1454"/>
                    <a:pt x="171" y="1017"/>
                    <a:pt x="166" y="498"/>
                  </a:cubicBezTo>
                  <a:cubicBezTo>
                    <a:pt x="0" y="498"/>
                    <a:pt x="0" y="498"/>
                    <a:pt x="0" y="498"/>
                  </a:cubicBezTo>
                  <a:cubicBezTo>
                    <a:pt x="200" y="213"/>
                    <a:pt x="200" y="213"/>
                    <a:pt x="200" y="213"/>
                  </a:cubicBezTo>
                  <a:cubicBezTo>
                    <a:pt x="203" y="208"/>
                    <a:pt x="203" y="208"/>
                    <a:pt x="203" y="208"/>
                  </a:cubicBezTo>
                  <a:cubicBezTo>
                    <a:pt x="348" y="0"/>
                    <a:pt x="348" y="0"/>
                    <a:pt x="348" y="0"/>
                  </a:cubicBezTo>
                  <a:cubicBezTo>
                    <a:pt x="533" y="264"/>
                    <a:pt x="533" y="264"/>
                    <a:pt x="533" y="264"/>
                  </a:cubicBezTo>
                  <a:cubicBezTo>
                    <a:pt x="534" y="267"/>
                    <a:pt x="534" y="267"/>
                    <a:pt x="534" y="267"/>
                  </a:cubicBezTo>
                  <a:cubicBezTo>
                    <a:pt x="696" y="498"/>
                    <a:pt x="696" y="498"/>
                    <a:pt x="696" y="498"/>
                  </a:cubicBezTo>
                  <a:cubicBezTo>
                    <a:pt x="502" y="498"/>
                    <a:pt x="502" y="498"/>
                    <a:pt x="502" y="498"/>
                  </a:cubicBezTo>
                  <a:cubicBezTo>
                    <a:pt x="506" y="877"/>
                    <a:pt x="768" y="1195"/>
                    <a:pt x="1121" y="1283"/>
                  </a:cubicBezTo>
                  <a:cubicBezTo>
                    <a:pt x="1121" y="1283"/>
                    <a:pt x="1122" y="1284"/>
                    <a:pt x="1122" y="1284"/>
                  </a:cubicBezTo>
                  <a:cubicBezTo>
                    <a:pt x="835" y="1484"/>
                    <a:pt x="835" y="1484"/>
                    <a:pt x="835" y="1484"/>
                  </a:cubicBezTo>
                  <a:lnTo>
                    <a:pt x="994" y="1595"/>
                  </a:lnTo>
                  <a:close/>
                </a:path>
              </a:pathLst>
            </a:custGeom>
            <a:solidFill>
              <a:schemeClr val="bg2"/>
            </a:solidFill>
            <a:ln>
              <a:noFill/>
            </a:ln>
            <a:effectLst>
              <a:outerShdw blurRad="50800" dist="38100" dir="16200000"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21" name="TextBox 47">
              <a:extLst>
                <a:ext uri="{FF2B5EF4-FFF2-40B4-BE49-F238E27FC236}">
                  <a16:creationId xmlns:a16="http://schemas.microsoft.com/office/drawing/2014/main" xmlns="" id="{E36F266E-CB09-4FCC-A824-DE8B018FFE28}"/>
                </a:ext>
              </a:extLst>
            </p:cNvPr>
            <p:cNvSpPr txBox="1"/>
            <p:nvPr/>
          </p:nvSpPr>
          <p:spPr>
            <a:xfrm rot="19649281">
              <a:off x="1956301" y="1749585"/>
              <a:ext cx="1109120" cy="432712"/>
            </a:xfrm>
            <a:prstGeom prst="rect">
              <a:avLst/>
            </a:prstGeom>
            <a:noFill/>
          </p:spPr>
          <p:txBody>
            <a:bodyPr wrap="none" rtlCol="0" anchor="ctr">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Plan</a:t>
              </a:r>
            </a:p>
          </p:txBody>
        </p:sp>
        <p:sp>
          <p:nvSpPr>
            <p:cNvPr id="122" name="TextBox 50">
              <a:extLst>
                <a:ext uri="{FF2B5EF4-FFF2-40B4-BE49-F238E27FC236}">
                  <a16:creationId xmlns:a16="http://schemas.microsoft.com/office/drawing/2014/main" xmlns="" id="{58E398F2-F8E7-4D9D-B731-C1DFEACFD2E6}"/>
                </a:ext>
              </a:extLst>
            </p:cNvPr>
            <p:cNvSpPr txBox="1"/>
            <p:nvPr/>
          </p:nvSpPr>
          <p:spPr>
            <a:xfrm rot="3355056">
              <a:off x="4330249" y="2236548"/>
              <a:ext cx="1109120" cy="432712"/>
            </a:xfrm>
            <a:prstGeom prst="rect">
              <a:avLst/>
            </a:prstGeom>
            <a:noFill/>
          </p:spPr>
          <p:txBody>
            <a:bodyPr wrap="none" rtlCol="0" anchor="ctr">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Do</a:t>
              </a:r>
            </a:p>
          </p:txBody>
        </p:sp>
        <p:sp>
          <p:nvSpPr>
            <p:cNvPr id="123" name="TextBox 51">
              <a:extLst>
                <a:ext uri="{FF2B5EF4-FFF2-40B4-BE49-F238E27FC236}">
                  <a16:creationId xmlns:a16="http://schemas.microsoft.com/office/drawing/2014/main" xmlns="" id="{BCC00962-5CAE-43A2-8DD9-D4AE65050597}"/>
                </a:ext>
              </a:extLst>
            </p:cNvPr>
            <p:cNvSpPr txBox="1"/>
            <p:nvPr/>
          </p:nvSpPr>
          <p:spPr>
            <a:xfrm rot="19211456">
              <a:off x="3882964" y="4761948"/>
              <a:ext cx="1201941" cy="432712"/>
            </a:xfrm>
            <a:prstGeom prst="rect">
              <a:avLst/>
            </a:prstGeom>
            <a:noFill/>
          </p:spPr>
          <p:txBody>
            <a:bodyPr wrap="none" rtlCol="0" anchor="ctr">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Check</a:t>
              </a:r>
            </a:p>
          </p:txBody>
        </p:sp>
        <p:sp>
          <p:nvSpPr>
            <p:cNvPr id="124" name="TextBox 54">
              <a:extLst>
                <a:ext uri="{FF2B5EF4-FFF2-40B4-BE49-F238E27FC236}">
                  <a16:creationId xmlns:a16="http://schemas.microsoft.com/office/drawing/2014/main" xmlns="" id="{33814DBB-25CB-4E4A-B8B7-D1BBE255AC53}"/>
                </a:ext>
              </a:extLst>
            </p:cNvPr>
            <p:cNvSpPr txBox="1"/>
            <p:nvPr/>
          </p:nvSpPr>
          <p:spPr>
            <a:xfrm rot="3361330">
              <a:off x="1253363" y="4250637"/>
              <a:ext cx="1201941" cy="432712"/>
            </a:xfrm>
            <a:prstGeom prst="rect">
              <a:avLst/>
            </a:prstGeom>
            <a:noFill/>
          </p:spPr>
          <p:txBody>
            <a:bodyPr wrap="none" rtlCol="0" anchor="ctr">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Act</a:t>
              </a:r>
            </a:p>
          </p:txBody>
        </p:sp>
        <p:sp>
          <p:nvSpPr>
            <p:cNvPr id="126" name="TextBox 55">
              <a:extLst>
                <a:ext uri="{FF2B5EF4-FFF2-40B4-BE49-F238E27FC236}">
                  <a16:creationId xmlns:a16="http://schemas.microsoft.com/office/drawing/2014/main" xmlns="" id="{73B41D40-7E3E-4847-BC24-DA376E54ED56}"/>
                </a:ext>
              </a:extLst>
            </p:cNvPr>
            <p:cNvSpPr txBox="1"/>
            <p:nvPr/>
          </p:nvSpPr>
          <p:spPr>
            <a:xfrm>
              <a:off x="2227221" y="2350438"/>
              <a:ext cx="976549" cy="64633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Making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your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action plan</a:t>
              </a:r>
            </a:p>
          </p:txBody>
        </p:sp>
        <p:sp>
          <p:nvSpPr>
            <p:cNvPr id="127" name="TextBox 58">
              <a:extLst>
                <a:ext uri="{FF2B5EF4-FFF2-40B4-BE49-F238E27FC236}">
                  <a16:creationId xmlns:a16="http://schemas.microsoft.com/office/drawing/2014/main" xmlns="" id="{8059E33A-A209-4021-8A13-D4B4E458B8AA}"/>
                </a:ext>
              </a:extLst>
            </p:cNvPr>
            <p:cNvSpPr txBox="1"/>
            <p:nvPr/>
          </p:nvSpPr>
          <p:spPr>
            <a:xfrm>
              <a:off x="3750916" y="2468450"/>
              <a:ext cx="777905"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Working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on it</a:t>
              </a:r>
            </a:p>
          </p:txBody>
        </p:sp>
        <p:sp>
          <p:nvSpPr>
            <p:cNvPr id="128" name="TextBox 59">
              <a:extLst>
                <a:ext uri="{FF2B5EF4-FFF2-40B4-BE49-F238E27FC236}">
                  <a16:creationId xmlns:a16="http://schemas.microsoft.com/office/drawing/2014/main" xmlns="" id="{17CF0293-4E80-4DEC-9E72-A65D6308F1D2}"/>
                </a:ext>
              </a:extLst>
            </p:cNvPr>
            <p:cNvSpPr txBox="1"/>
            <p:nvPr/>
          </p:nvSpPr>
          <p:spPr>
            <a:xfrm>
              <a:off x="2275183" y="3809463"/>
              <a:ext cx="880626"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Make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A revision</a:t>
              </a:r>
            </a:p>
          </p:txBody>
        </p:sp>
        <p:sp>
          <p:nvSpPr>
            <p:cNvPr id="129" name="TextBox 86">
              <a:extLst>
                <a:ext uri="{FF2B5EF4-FFF2-40B4-BE49-F238E27FC236}">
                  <a16:creationId xmlns:a16="http://schemas.microsoft.com/office/drawing/2014/main" xmlns="" id="{45DDDFBA-28FC-4A8B-926C-25757FBB84A8}"/>
                </a:ext>
              </a:extLst>
            </p:cNvPr>
            <p:cNvSpPr txBox="1"/>
            <p:nvPr/>
          </p:nvSpPr>
          <p:spPr>
            <a:xfrm>
              <a:off x="3706737" y="3809463"/>
              <a:ext cx="866263"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Review</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Your plan</a:t>
              </a:r>
            </a:p>
          </p:txBody>
        </p:sp>
      </p:grpSp>
    </p:spTree>
    <p:extLst>
      <p:ext uri="{BB962C8B-B14F-4D97-AF65-F5344CB8AC3E}">
        <p14:creationId xmlns:p14="http://schemas.microsoft.com/office/powerpoint/2010/main" val="2933803817"/>
      </p:ext>
    </p:extLst>
  </p:cSld>
  <p:clrMapOvr>
    <a:masterClrMapping/>
  </p:clrMapOvr>
  <p:transition spd="slow" advClick="0">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a:off x="903111" y="3437469"/>
            <a:ext cx="10363200" cy="0"/>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84710" y="2641403"/>
            <a:ext cx="0" cy="1592132"/>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71419" y="1665581"/>
            <a:ext cx="4849163" cy="894732"/>
          </a:xfrm>
          <a:prstGeom prst="rect">
            <a:avLst/>
          </a:prstGeom>
          <a:noFill/>
        </p:spPr>
        <p:txBody>
          <a:bodyPr wrap="square">
            <a:spAutoFit/>
          </a:bodyPr>
          <a:lstStyle/>
          <a:p>
            <a:pPr algn="ctr">
              <a:lnSpc>
                <a:spcPct val="150000"/>
              </a:lnSpc>
            </a:pPr>
            <a:r>
              <a:rPr lang="en-US" altLang="zh-CN" sz="1200" b="1" dirty="0">
                <a:solidFill>
                  <a:schemeClr val="bg1">
                    <a:lumMod val="65000"/>
                  </a:schemeClr>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p:txBody>
      </p:sp>
      <p:sp>
        <p:nvSpPr>
          <p:cNvPr id="6" name="矩形 5"/>
          <p:cNvSpPr/>
          <p:nvPr/>
        </p:nvSpPr>
        <p:spPr>
          <a:xfrm>
            <a:off x="2953221" y="4313540"/>
            <a:ext cx="6648227" cy="1615827"/>
          </a:xfrm>
          <a:prstGeom prst="rect">
            <a:avLst/>
          </a:prstGeom>
          <a:noFill/>
        </p:spPr>
        <p:txBody>
          <a:bodyPr wrap="square">
            <a:spAutoFit/>
          </a:bodyPr>
          <a:lstStyle/>
          <a:p>
            <a:pPr algn="ctr"/>
            <a:r>
              <a:rPr lang="en-US" altLang="zh-CN" sz="1100" dirty="0">
                <a:solidFill>
                  <a:srgbClr val="696969"/>
                </a:solidFill>
                <a:latin typeface="Calibri" panose="020F0502020204030204" pitchFamily="34" charset="0"/>
                <a:cs typeface="Calibri" panose="020F0502020204030204" pitchFamily="34" charset="0"/>
              </a:rPr>
              <a:t>"</a:t>
            </a:r>
            <a:r>
              <a:rPr lang="en-US" altLang="zh-CN" sz="1100" b="1" dirty="0">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b="1" dirty="0">
              <a:latin typeface="Calibri" panose="020F0502020204030204" pitchFamily="34" charset="0"/>
              <a:cs typeface="Calibri" panose="020F0502020204030204" pitchFamily="34" charset="0"/>
            </a:endParaRPr>
          </a:p>
          <a:p>
            <a:pPr algn="ctr"/>
            <a:r>
              <a:rPr lang="en-US" altLang="zh-CN" sz="1100" dirty="0">
                <a:solidFill>
                  <a:srgbClr val="696969"/>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dirty="0">
              <a:solidFill>
                <a:srgbClr val="696969"/>
              </a:solidFill>
              <a:latin typeface="Calibri" panose="020F0502020204030204" pitchFamily="34" charset="0"/>
              <a:cs typeface="Calibri" panose="020F0502020204030204" pitchFamily="34" charset="0"/>
            </a:endParaRPr>
          </a:p>
          <a:p>
            <a:pPr algn="ctr"/>
            <a:r>
              <a:rPr lang="en-US" altLang="zh-CN" sz="1100" dirty="0">
                <a:solidFill>
                  <a:srgbClr val="696969"/>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dirty="0">
              <a:solidFill>
                <a:srgbClr val="696969"/>
              </a:solidFill>
              <a:latin typeface="Calibri" panose="020F0502020204030204" pitchFamily="34" charset="0"/>
              <a:cs typeface="Calibri" panose="020F0502020204030204" pitchFamily="34" charset="0"/>
            </a:endParaRPr>
          </a:p>
        </p:txBody>
      </p:sp>
      <p:sp>
        <p:nvSpPr>
          <p:cNvPr id="7" name="弦形 6"/>
          <p:cNvSpPr/>
          <p:nvPr/>
        </p:nvSpPr>
        <p:spPr>
          <a:xfrm rot="13328571">
            <a:off x="-745065"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弦形 7"/>
          <p:cNvSpPr/>
          <p:nvPr/>
        </p:nvSpPr>
        <p:spPr>
          <a:xfrm rot="2498653">
            <a:off x="11232446"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76" idx="5"/>
          </p:cNvCxnSpPr>
          <p:nvPr/>
        </p:nvCxnSpPr>
        <p:spPr>
          <a:xfrm>
            <a:off x="11240773"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8" idx="7"/>
            <a:endCxn id="83" idx="3"/>
          </p:cNvCxnSpPr>
          <p:nvPr/>
        </p:nvCxnSpPr>
        <p:spPr>
          <a:xfrm flipH="1" flipV="1">
            <a:off x="10973061"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7"/>
            <a:endCxn id="78" idx="5"/>
          </p:cNvCxnSpPr>
          <p:nvPr/>
        </p:nvCxnSpPr>
        <p:spPr>
          <a:xfrm flipV="1">
            <a:off x="11254145"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9" idx="6"/>
            <a:endCxn id="88" idx="5"/>
          </p:cNvCxnSpPr>
          <p:nvPr/>
        </p:nvCxnSpPr>
        <p:spPr>
          <a:xfrm flipH="1" flipV="1">
            <a:off x="11254145"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1"/>
            <a:endCxn id="82" idx="4"/>
          </p:cNvCxnSpPr>
          <p:nvPr/>
        </p:nvCxnSpPr>
        <p:spPr>
          <a:xfrm flipV="1">
            <a:off x="11341749"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2" idx="7"/>
            <a:endCxn id="81" idx="3"/>
          </p:cNvCxnSpPr>
          <p:nvPr/>
        </p:nvCxnSpPr>
        <p:spPr>
          <a:xfrm flipH="1" flipV="1">
            <a:off x="11329440"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flipH="1">
            <a:off x="1184568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H="1">
            <a:off x="12066982"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flipH="1">
            <a:off x="1121986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flipH="1">
            <a:off x="10522388"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flipH="1">
            <a:off x="11366057"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1546435"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flipH="1">
            <a:off x="8778801"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flipH="1">
            <a:off x="11116021"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flipH="1">
            <a:off x="11665452"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flipH="1">
            <a:off x="10840986"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flipH="1">
            <a:off x="1076361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flipH="1">
            <a:off x="9513772"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flipH="1">
            <a:off x="10385909"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flipH="1">
            <a:off x="10525950"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07613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98" idx="5"/>
          </p:cNvCxnSpPr>
          <p:nvPr/>
        </p:nvCxnSpPr>
        <p:spPr>
          <a:xfrm flipH="1">
            <a:off x="624207"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7"/>
            <a:endCxn id="105" idx="3"/>
          </p:cNvCxnSpPr>
          <p:nvPr/>
        </p:nvCxnSpPr>
        <p:spPr>
          <a:xfrm flipV="1">
            <a:off x="781924"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10" idx="7"/>
            <a:endCxn id="100" idx="5"/>
          </p:cNvCxnSpPr>
          <p:nvPr/>
        </p:nvCxnSpPr>
        <p:spPr>
          <a:xfrm flipH="1" flipV="1">
            <a:off x="781924"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6"/>
            <a:endCxn id="110" idx="5"/>
          </p:cNvCxnSpPr>
          <p:nvPr/>
        </p:nvCxnSpPr>
        <p:spPr>
          <a:xfrm flipV="1">
            <a:off x="624207"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8" idx="1"/>
            <a:endCxn id="104" idx="4"/>
          </p:cNvCxnSpPr>
          <p:nvPr/>
        </p:nvCxnSpPr>
        <p:spPr>
          <a:xfrm flipH="1" flipV="1">
            <a:off x="415494"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4" idx="7"/>
            <a:endCxn id="103" idx="3"/>
          </p:cNvCxnSpPr>
          <p:nvPr/>
        </p:nvCxnSpPr>
        <p:spPr>
          <a:xfrm flipV="1">
            <a:off x="478919"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4556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46376"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80798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505452"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649849"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49710"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212449"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804585"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25798"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174920"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8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06834"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534697"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86349"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88595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xmlns="" id="{E2EF994F-C556-490F-B20C-679D3EAD4DF1}"/>
              </a:ext>
            </a:extLst>
          </p:cNvPr>
          <p:cNvGrpSpPr/>
          <p:nvPr/>
        </p:nvGrpSpPr>
        <p:grpSpPr>
          <a:xfrm>
            <a:off x="767557" y="217775"/>
            <a:ext cx="4995076" cy="716067"/>
            <a:chOff x="767557" y="217775"/>
            <a:chExt cx="4995076" cy="716067"/>
          </a:xfrm>
        </p:grpSpPr>
        <p:sp>
          <p:nvSpPr>
            <p:cNvPr id="52" name="文本框 51">
              <a:extLst>
                <a:ext uri="{FF2B5EF4-FFF2-40B4-BE49-F238E27FC236}">
                  <a16:creationId xmlns:a16="http://schemas.microsoft.com/office/drawing/2014/main" xmlns="" id="{CC980DCE-8031-463B-B995-CC117826E20D}"/>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53" name="文本框 52">
              <a:extLst>
                <a:ext uri="{FF2B5EF4-FFF2-40B4-BE49-F238E27FC236}">
                  <a16:creationId xmlns:a16="http://schemas.microsoft.com/office/drawing/2014/main" xmlns="" id="{CDB5AB60-E710-43A8-B42F-14038E5EE6E5}"/>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54" name="矩形: 圆角 53">
              <a:extLst>
                <a:ext uri="{FF2B5EF4-FFF2-40B4-BE49-F238E27FC236}">
                  <a16:creationId xmlns:a16="http://schemas.microsoft.com/office/drawing/2014/main" xmlns="" id="{29BE0D02-DCB7-47B5-B332-CA82C8CB3E2F}"/>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733601290"/>
      </p:ext>
    </p:extLst>
  </p:cSld>
  <p:clrMapOvr>
    <a:masterClrMapping/>
  </p:clrMapOvr>
  <p:transition spd="slow" advClick="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82023C5A-002A-4D55-B6D9-BA77213D77D2}"/>
              </a:ext>
            </a:extLst>
          </p:cNvPr>
          <p:cNvSpPr/>
          <p:nvPr/>
        </p:nvSpPr>
        <p:spPr>
          <a:xfrm>
            <a:off x="-134502" y="-320527"/>
            <a:ext cx="8365503" cy="7453192"/>
          </a:xfrm>
          <a:prstGeom prst="rect">
            <a:avLst/>
          </a:prstGeom>
          <a:blipFill dpi="0" rotWithShape="1">
            <a:blip r:embed="rId3">
              <a:alphaModFix amt="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383857" y="2166257"/>
            <a:ext cx="3605893" cy="1015663"/>
          </a:xfrm>
          <a:prstGeom prst="rect">
            <a:avLst/>
          </a:prstGeom>
          <a:noFill/>
        </p:spPr>
        <p:txBody>
          <a:bodyPr wrap="square" rtlCol="0">
            <a:spAutoFit/>
          </a:bodyPr>
          <a:lstStyle/>
          <a:p>
            <a:r>
              <a:rPr lang="en-US" altLang="zh-CN" sz="6000" spc="300" dirty="0">
                <a:solidFill>
                  <a:schemeClr val="tx1">
                    <a:lumMod val="50000"/>
                    <a:lumOff val="50000"/>
                  </a:schemeClr>
                </a:solidFill>
              </a:rPr>
              <a:t>2020</a:t>
            </a:r>
            <a:endParaRPr lang="zh-CN" altLang="en-US" sz="6000" spc="300" dirty="0">
              <a:solidFill>
                <a:schemeClr val="tx1">
                  <a:lumMod val="50000"/>
                  <a:lumOff val="50000"/>
                </a:schemeClr>
              </a:solidFill>
            </a:endParaRPr>
          </a:p>
        </p:txBody>
      </p:sp>
      <p:sp>
        <p:nvSpPr>
          <p:cNvPr id="157" name="文本框 156"/>
          <p:cNvSpPr txBox="1"/>
          <p:nvPr/>
        </p:nvSpPr>
        <p:spPr>
          <a:xfrm>
            <a:off x="1374404" y="3164289"/>
            <a:ext cx="4650357" cy="646331"/>
          </a:xfrm>
          <a:prstGeom prst="rect">
            <a:avLst/>
          </a:prstGeom>
          <a:noFill/>
        </p:spPr>
        <p:txBody>
          <a:bodyPr wrap="square" rtlCol="0">
            <a:spAutoFit/>
          </a:bodyPr>
          <a:lstStyle/>
          <a:p>
            <a:pPr algn="dist"/>
            <a:r>
              <a:rPr lang="zh-CN" altLang="en-US" sz="3600">
                <a:solidFill>
                  <a:schemeClr val="bg1">
                    <a:lumMod val="50000"/>
                  </a:schemeClr>
                </a:solidFill>
                <a:latin typeface="微软雅黑" panose="020B0503020204020204" pitchFamily="34" charset="-122"/>
                <a:ea typeface="微软雅黑" panose="020B0503020204020204" pitchFamily="34" charset="-122"/>
              </a:rPr>
              <a:t>感谢大家的下载</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6492F762-B648-4C6A-BCCD-DE814C95A84A}"/>
              </a:ext>
            </a:extLst>
          </p:cNvPr>
          <p:cNvGrpSpPr/>
          <p:nvPr/>
        </p:nvGrpSpPr>
        <p:grpSpPr>
          <a:xfrm rot="9911845">
            <a:off x="916795" y="1933944"/>
            <a:ext cx="694476" cy="565057"/>
            <a:chOff x="189132" y="3432549"/>
            <a:chExt cx="990433" cy="805861"/>
          </a:xfrm>
        </p:grpSpPr>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B3B54D5C-DF23-4320-80C7-D5FDCC31C73E}"/>
              </a:ext>
            </a:extLst>
          </p:cNvPr>
          <p:cNvGrpSpPr/>
          <p:nvPr/>
        </p:nvGrpSpPr>
        <p:grpSpPr>
          <a:xfrm rot="5669900">
            <a:off x="540212" y="4862505"/>
            <a:ext cx="376265" cy="418620"/>
            <a:chOff x="957640" y="2513007"/>
            <a:chExt cx="376265" cy="418620"/>
          </a:xfrm>
        </p:grpSpPr>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图片包含 户外艺术系列&#10;&#10;已生成高可信度的说明">
            <a:extLst>
              <a:ext uri="{FF2B5EF4-FFF2-40B4-BE49-F238E27FC236}">
                <a16:creationId xmlns:a16="http://schemas.microsoft.com/office/drawing/2014/main" xmlns="" id="{ABA7B7BC-2EA9-4B48-9EC2-D10CCCF936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764" b="26801"/>
          <a:stretch/>
        </p:blipFill>
        <p:spPr>
          <a:xfrm rot="12564080">
            <a:off x="9028495" y="2041232"/>
            <a:ext cx="4319990" cy="5083530"/>
          </a:xfrm>
          <a:prstGeom prst="rect">
            <a:avLst/>
          </a:prstGeom>
        </p:spPr>
      </p:pic>
      <p:pic>
        <p:nvPicPr>
          <p:cNvPr id="122" name="图片 121" descr="图片包含 户外艺术系列&#10;&#10;已生成高可信度的说明">
            <a:extLst>
              <a:ext uri="{FF2B5EF4-FFF2-40B4-BE49-F238E27FC236}">
                <a16:creationId xmlns:a16="http://schemas.microsoft.com/office/drawing/2014/main" xmlns="" id="{3EA6A347-BDFB-419C-B6F7-63BF6CC4CA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5600" b="18677"/>
          <a:stretch/>
        </p:blipFill>
        <p:spPr>
          <a:xfrm rot="14326105">
            <a:off x="8653712" y="-1552683"/>
            <a:ext cx="3388883" cy="4281584"/>
          </a:xfrm>
          <a:prstGeom prst="rect">
            <a:avLst/>
          </a:prstGeom>
        </p:spPr>
      </p:pic>
      <p:cxnSp>
        <p:nvCxnSpPr>
          <p:cNvPr id="7" name="直接连接符 6">
            <a:extLst>
              <a:ext uri="{FF2B5EF4-FFF2-40B4-BE49-F238E27FC236}">
                <a16:creationId xmlns:a16="http://schemas.microsoft.com/office/drawing/2014/main" xmlns="" id="{6A700B99-6065-4865-8C68-803D5763C6AA}"/>
              </a:ext>
            </a:extLst>
          </p:cNvPr>
          <p:cNvCxnSpPr/>
          <p:nvPr/>
        </p:nvCxnSpPr>
        <p:spPr>
          <a:xfrm>
            <a:off x="1494922" y="3939564"/>
            <a:ext cx="797428"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ABA46D93-D6CE-4DB2-82E1-0C7504266082}"/>
              </a:ext>
            </a:extLst>
          </p:cNvPr>
          <p:cNvSpPr txBox="1"/>
          <p:nvPr/>
        </p:nvSpPr>
        <p:spPr>
          <a:xfrm>
            <a:off x="1380426" y="4005118"/>
            <a:ext cx="6575928" cy="1162113"/>
          </a:xfrm>
          <a:prstGeom prst="rect">
            <a:avLst/>
          </a:prstGeom>
          <a:noFill/>
        </p:spPr>
        <p:txBody>
          <a:bodyPr wrap="square" rtlCol="0">
            <a:spAutoFit/>
          </a:bodyPr>
          <a:lstStyle/>
          <a:p>
            <a:pP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Pellentesque </a:t>
            </a:r>
            <a:r>
              <a:rPr lang="en-US" altLang="zh-CN" sz="1600" dirty="0">
                <a:solidFill>
                  <a:schemeClr val="bg1">
                    <a:lumMod val="65000"/>
                  </a:schemeClr>
                </a:solidFill>
                <a:latin typeface="Calibri" panose="020F0502020204030204" pitchFamily="34" charset="0"/>
                <a:cs typeface="Calibri" panose="020F0502020204030204" pitchFamily="34" charset="0"/>
              </a:rPr>
              <a:t>habitant morbi tristique senectus et netus et malesuada fames ac turpis egestas. Proin pharetra nonummy pede. Mauris et orci.</a:t>
            </a:r>
            <a:endParaRPr lang="en-US" altLang="zh-CN" sz="160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sz="160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265231"/>
      </p:ext>
    </p:extLst>
  </p:cSld>
  <p:clrMapOvr>
    <a:masterClrMapping/>
  </p:clrMapOvr>
  <p:transition spd="slow" advClick="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11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1912</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410" y="3244334"/>
            <a:ext cx="5288692" cy="1477328"/>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6455845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a16="http://schemas.microsoft.com/office/drawing/2014/main" xmlns=""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4496854" y="-771208"/>
            <a:ext cx="3198292" cy="3198292"/>
          </a:xfrm>
          <a:prstGeom prst="rect">
            <a:avLst/>
          </a:prstGeom>
        </p:spPr>
      </p:pic>
      <p:grpSp>
        <p:nvGrpSpPr>
          <p:cNvPr id="3" name="组合 2">
            <a:extLst>
              <a:ext uri="{FF2B5EF4-FFF2-40B4-BE49-F238E27FC236}">
                <a16:creationId xmlns:a16="http://schemas.microsoft.com/office/drawing/2014/main" xmlns="" id="{54E81E20-9647-4114-9789-24000332A056}"/>
              </a:ext>
            </a:extLst>
          </p:cNvPr>
          <p:cNvGrpSpPr/>
          <p:nvPr/>
        </p:nvGrpSpPr>
        <p:grpSpPr>
          <a:xfrm>
            <a:off x="4506686" y="580571"/>
            <a:ext cx="3178629" cy="740229"/>
            <a:chOff x="986971" y="580571"/>
            <a:chExt cx="3178629" cy="740229"/>
          </a:xfrm>
        </p:grpSpPr>
        <p:sp>
          <p:nvSpPr>
            <p:cNvPr id="11" name="矩形: 圆角 10">
              <a:extLst>
                <a:ext uri="{FF2B5EF4-FFF2-40B4-BE49-F238E27FC236}">
                  <a16:creationId xmlns:a16="http://schemas.microsoft.com/office/drawing/2014/main" xmlns="" id="{6BCFDEB3-66BB-40C4-8D11-4501056B03A6}"/>
                </a:ext>
              </a:extLst>
            </p:cNvPr>
            <p:cNvSpPr/>
            <p:nvPr/>
          </p:nvSpPr>
          <p:spPr>
            <a:xfrm>
              <a:off x="986971" y="580571"/>
              <a:ext cx="3178629" cy="740229"/>
            </a:xfrm>
            <a:prstGeom prst="roundRect">
              <a:avLst>
                <a:gd name="adj" fmla="val 11520"/>
              </a:avLst>
            </a:prstGeom>
            <a:solidFill>
              <a:schemeClr val="bg1">
                <a:lumMod val="85000"/>
                <a:alpha val="72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2C435717-89EF-43A4-A56D-C1E52D455097}"/>
                </a:ext>
              </a:extLst>
            </p:cNvPr>
            <p:cNvSpPr txBox="1"/>
            <p:nvPr/>
          </p:nvSpPr>
          <p:spPr>
            <a:xfrm>
              <a:off x="1342934" y="658298"/>
              <a:ext cx="2466703" cy="584775"/>
            </a:xfrm>
            <a:prstGeom prst="rect">
              <a:avLst/>
            </a:prstGeom>
            <a:noFill/>
          </p:spPr>
          <p:txBody>
            <a:bodyPr wrap="square" rtlCol="0">
              <a:spAutoFit/>
            </a:bodyPr>
            <a:lstStyle/>
            <a:p>
              <a:r>
                <a:rPr lang="en-US" altLang="zh-CN" sz="3200" spc="300"/>
                <a:t>CONTENT</a:t>
              </a:r>
              <a:endParaRPr lang="zh-CN" altLang="en-US" sz="3200" spc="300"/>
            </a:p>
          </p:txBody>
        </p:sp>
      </p:grpSp>
      <p:grpSp>
        <p:nvGrpSpPr>
          <p:cNvPr id="28" name="组合 27">
            <a:extLst>
              <a:ext uri="{FF2B5EF4-FFF2-40B4-BE49-F238E27FC236}">
                <a16:creationId xmlns:a16="http://schemas.microsoft.com/office/drawing/2014/main" xmlns="" id="{54F2F81F-1381-469A-BD99-91691ACB81AF}"/>
              </a:ext>
            </a:extLst>
          </p:cNvPr>
          <p:cNvGrpSpPr/>
          <p:nvPr/>
        </p:nvGrpSpPr>
        <p:grpSpPr>
          <a:xfrm rot="3832947">
            <a:off x="8137174" y="119032"/>
            <a:ext cx="521102" cy="423992"/>
            <a:chOff x="189132" y="3432549"/>
            <a:chExt cx="990433" cy="805861"/>
          </a:xfrm>
        </p:grpSpPr>
        <p:cxnSp>
          <p:nvCxnSpPr>
            <p:cNvPr id="29" name="直接连接符 28">
              <a:extLst>
                <a:ext uri="{FF2B5EF4-FFF2-40B4-BE49-F238E27FC236}">
                  <a16:creationId xmlns:a16="http://schemas.microsoft.com/office/drawing/2014/main" xmlns="" id="{41F92CAA-0EEE-4A21-824E-E86591EC6710}"/>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CBF5BCA0-516C-4CBE-B86F-F076C5F832C2}"/>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B66D5DF7-83FB-440B-9B4A-646E25647069}"/>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xmlns="" id="{B32C0FBF-40D5-4F15-929B-12992D1B0258}"/>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1C1FB228-7770-45E5-8CCB-C84F42001401}"/>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09B17D62-FEEE-4C83-8D70-558FBA77107C}"/>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a16="http://schemas.microsoft.com/office/drawing/2014/main" xmlns="" id="{1BC85318-81BB-4E15-B5E5-701F08E348FF}"/>
              </a:ext>
            </a:extLst>
          </p:cNvPr>
          <p:cNvCxnSpPr/>
          <p:nvPr/>
        </p:nvCxnSpPr>
        <p:spPr>
          <a:xfrm>
            <a:off x="0" y="4181475"/>
            <a:ext cx="12192000" cy="0"/>
          </a:xfrm>
          <a:prstGeom prst="line">
            <a:avLst/>
          </a:prstGeom>
          <a:ln w="19050">
            <a:solidFill>
              <a:schemeClr val="tx1">
                <a:lumMod val="50000"/>
                <a:lumOff val="50000"/>
                <a:alpha val="43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15160783-0C33-4392-B05E-B2A60C407C2F}"/>
              </a:ext>
            </a:extLst>
          </p:cNvPr>
          <p:cNvSpPr/>
          <p:nvPr/>
        </p:nvSpPr>
        <p:spPr>
          <a:xfrm rot="11174285">
            <a:off x="2098591" y="4121826"/>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椭圆 14">
            <a:extLst>
              <a:ext uri="{FF2B5EF4-FFF2-40B4-BE49-F238E27FC236}">
                <a16:creationId xmlns:a16="http://schemas.microsoft.com/office/drawing/2014/main" xmlns="" id="{6BFC3652-6CB1-4822-862C-95F6B24737CB}"/>
              </a:ext>
            </a:extLst>
          </p:cNvPr>
          <p:cNvSpPr/>
          <p:nvPr/>
        </p:nvSpPr>
        <p:spPr>
          <a:xfrm rot="11174285">
            <a:off x="340254" y="40323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椭圆 15">
            <a:extLst>
              <a:ext uri="{FF2B5EF4-FFF2-40B4-BE49-F238E27FC236}">
                <a16:creationId xmlns:a16="http://schemas.microsoft.com/office/drawing/2014/main" xmlns="" id="{A1736F28-A0B3-49C1-805C-6C7BE686201E}"/>
              </a:ext>
            </a:extLst>
          </p:cNvPr>
          <p:cNvSpPr/>
          <p:nvPr/>
        </p:nvSpPr>
        <p:spPr>
          <a:xfrm rot="11174285">
            <a:off x="3347090" y="404168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7" name="椭圆 16">
            <a:extLst>
              <a:ext uri="{FF2B5EF4-FFF2-40B4-BE49-F238E27FC236}">
                <a16:creationId xmlns:a16="http://schemas.microsoft.com/office/drawing/2014/main" xmlns="" id="{AA810E51-BA1E-4A94-90E7-DBAF51E8FF66}"/>
              </a:ext>
            </a:extLst>
          </p:cNvPr>
          <p:cNvSpPr/>
          <p:nvPr/>
        </p:nvSpPr>
        <p:spPr>
          <a:xfrm rot="11174285">
            <a:off x="7000792" y="4121826"/>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8" name="椭圆 17">
            <a:extLst>
              <a:ext uri="{FF2B5EF4-FFF2-40B4-BE49-F238E27FC236}">
                <a16:creationId xmlns:a16="http://schemas.microsoft.com/office/drawing/2014/main" xmlns="" id="{3E44D1F1-CD3E-45AA-96E2-EAD0F3855D09}"/>
              </a:ext>
            </a:extLst>
          </p:cNvPr>
          <p:cNvSpPr/>
          <p:nvPr/>
        </p:nvSpPr>
        <p:spPr>
          <a:xfrm rot="11174285">
            <a:off x="5318654" y="40323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9" name="椭圆 18">
            <a:extLst>
              <a:ext uri="{FF2B5EF4-FFF2-40B4-BE49-F238E27FC236}">
                <a16:creationId xmlns:a16="http://schemas.microsoft.com/office/drawing/2014/main" xmlns="" id="{C6BA0FA7-BB3D-40B6-AF0C-14D2BFA65BAF}"/>
              </a:ext>
            </a:extLst>
          </p:cNvPr>
          <p:cNvSpPr/>
          <p:nvPr/>
        </p:nvSpPr>
        <p:spPr>
          <a:xfrm rot="11174285">
            <a:off x="8325490" y="404168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椭圆 19">
            <a:extLst>
              <a:ext uri="{FF2B5EF4-FFF2-40B4-BE49-F238E27FC236}">
                <a16:creationId xmlns:a16="http://schemas.microsoft.com/office/drawing/2014/main" xmlns="" id="{EDE55611-AC48-489F-88C9-ADECAF634AE9}"/>
              </a:ext>
            </a:extLst>
          </p:cNvPr>
          <p:cNvSpPr/>
          <p:nvPr/>
        </p:nvSpPr>
        <p:spPr>
          <a:xfrm rot="11174285">
            <a:off x="9790696" y="4121825"/>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1" name="椭圆 20">
            <a:extLst>
              <a:ext uri="{FF2B5EF4-FFF2-40B4-BE49-F238E27FC236}">
                <a16:creationId xmlns:a16="http://schemas.microsoft.com/office/drawing/2014/main" xmlns="" id="{574CF35B-304D-440E-8696-3347F57E03F7}"/>
              </a:ext>
            </a:extLst>
          </p:cNvPr>
          <p:cNvSpPr/>
          <p:nvPr/>
        </p:nvSpPr>
        <p:spPr>
          <a:xfrm rot="11174285">
            <a:off x="11115394" y="40416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22" name="直接连接符 21">
            <a:extLst>
              <a:ext uri="{FF2B5EF4-FFF2-40B4-BE49-F238E27FC236}">
                <a16:creationId xmlns:a16="http://schemas.microsoft.com/office/drawing/2014/main" xmlns="" id="{ACDC2FA0-8FFA-4A8B-9625-BF3DE3F3F236}"/>
              </a:ext>
            </a:extLst>
          </p:cNvPr>
          <p:cNvCxnSpPr>
            <a:stCxn id="15" idx="3"/>
          </p:cNvCxnSpPr>
          <p:nvPr/>
        </p:nvCxnSpPr>
        <p:spPr>
          <a:xfrm flipV="1">
            <a:off x="539772" y="3804439"/>
            <a:ext cx="686767" cy="269854"/>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FE397710-2C59-45CA-83DE-96E833FA1926}"/>
              </a:ext>
            </a:extLst>
          </p:cNvPr>
          <p:cNvCxnSpPr>
            <a:endCxn id="14" idx="5"/>
          </p:cNvCxnSpPr>
          <p:nvPr/>
        </p:nvCxnSpPr>
        <p:spPr>
          <a:xfrm>
            <a:off x="1226539" y="3804439"/>
            <a:ext cx="902127" cy="335102"/>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48B29B9-11D2-4B61-8AC6-ECC2227DE6D6}"/>
              </a:ext>
            </a:extLst>
          </p:cNvPr>
          <p:cNvCxnSpPr>
            <a:stCxn id="14" idx="1"/>
            <a:endCxn id="26" idx="5"/>
          </p:cNvCxnSpPr>
          <p:nvPr/>
        </p:nvCxnSpPr>
        <p:spPr>
          <a:xfrm>
            <a:off x="2229378" y="4264973"/>
            <a:ext cx="340215" cy="663745"/>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6A9EAEF-0CB1-4BDB-9D3B-AE96B25EE8E6}"/>
              </a:ext>
            </a:extLst>
          </p:cNvPr>
          <p:cNvCxnSpPr>
            <a:stCxn id="26" idx="7"/>
            <a:endCxn id="16" idx="7"/>
          </p:cNvCxnSpPr>
          <p:nvPr/>
        </p:nvCxnSpPr>
        <p:spPr>
          <a:xfrm flipV="1">
            <a:off x="2560627" y="4225588"/>
            <a:ext cx="811371" cy="785152"/>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xmlns="" id="{89BE66EF-194E-4079-B6B6-E1D715E8DFC4}"/>
              </a:ext>
            </a:extLst>
          </p:cNvPr>
          <p:cNvSpPr/>
          <p:nvPr/>
        </p:nvSpPr>
        <p:spPr>
          <a:xfrm rot="11174285">
            <a:off x="2547778" y="4915869"/>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27" name="直接连接符 26">
            <a:extLst>
              <a:ext uri="{FF2B5EF4-FFF2-40B4-BE49-F238E27FC236}">
                <a16:creationId xmlns:a16="http://schemas.microsoft.com/office/drawing/2014/main" xmlns="" id="{427DAE5D-2DB7-4785-B59A-0FF8D90F5ABD}"/>
              </a:ext>
            </a:extLst>
          </p:cNvPr>
          <p:cNvCxnSpPr/>
          <p:nvPr/>
        </p:nvCxnSpPr>
        <p:spPr>
          <a:xfrm flipV="1">
            <a:off x="3475027" y="3716111"/>
            <a:ext cx="1140516" cy="365715"/>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F9FF47DA-A4DB-4D19-9B3C-B316B706B69A}"/>
              </a:ext>
            </a:extLst>
          </p:cNvPr>
          <p:cNvCxnSpPr>
            <a:stCxn id="18" idx="5"/>
          </p:cNvCxnSpPr>
          <p:nvPr/>
        </p:nvCxnSpPr>
        <p:spPr>
          <a:xfrm flipH="1" flipV="1">
            <a:off x="4632960" y="3720465"/>
            <a:ext cx="727612" cy="336601"/>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xmlns="" id="{53E3C46C-BBE4-4629-A986-BD57A4788DA9}"/>
              </a:ext>
            </a:extLst>
          </p:cNvPr>
          <p:cNvSpPr/>
          <p:nvPr/>
        </p:nvSpPr>
        <p:spPr>
          <a:xfrm rot="11174285">
            <a:off x="4543512" y="3672147"/>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37" name="直接连接符 36">
            <a:extLst>
              <a:ext uri="{FF2B5EF4-FFF2-40B4-BE49-F238E27FC236}">
                <a16:creationId xmlns:a16="http://schemas.microsoft.com/office/drawing/2014/main" xmlns="" id="{5E13BB9F-7355-44C4-91B1-CEB9E6F0E802}"/>
              </a:ext>
            </a:extLst>
          </p:cNvPr>
          <p:cNvCxnSpPr/>
          <p:nvPr/>
        </p:nvCxnSpPr>
        <p:spPr>
          <a:xfrm>
            <a:off x="5403840" y="4167552"/>
            <a:ext cx="254010" cy="499698"/>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C3174898-DFEC-4F37-9AB8-81B7A08FCE7E}"/>
              </a:ext>
            </a:extLst>
          </p:cNvPr>
          <p:cNvCxnSpPr>
            <a:stCxn id="17" idx="7"/>
          </p:cNvCxnSpPr>
          <p:nvPr/>
        </p:nvCxnSpPr>
        <p:spPr>
          <a:xfrm flipH="1">
            <a:off x="5661659" y="4252613"/>
            <a:ext cx="1356848" cy="39654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B485D709-6F59-45D3-AC66-2F925B7DD3D9}"/>
              </a:ext>
            </a:extLst>
          </p:cNvPr>
          <p:cNvSpPr/>
          <p:nvPr/>
        </p:nvSpPr>
        <p:spPr>
          <a:xfrm rot="11174285">
            <a:off x="5578556" y="458170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40" name="直接连接符 39">
            <a:extLst>
              <a:ext uri="{FF2B5EF4-FFF2-40B4-BE49-F238E27FC236}">
                <a16:creationId xmlns:a16="http://schemas.microsoft.com/office/drawing/2014/main" xmlns="" id="{FC1E047A-336B-4A08-9880-8585EE36BDFD}"/>
              </a:ext>
            </a:extLst>
          </p:cNvPr>
          <p:cNvCxnSpPr/>
          <p:nvPr/>
        </p:nvCxnSpPr>
        <p:spPr>
          <a:xfrm flipH="1">
            <a:off x="7104699" y="3595688"/>
            <a:ext cx="1896428" cy="51054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F78A761-35EE-441D-BC7F-00EB0361FDB5}"/>
              </a:ext>
            </a:extLst>
          </p:cNvPr>
          <p:cNvCxnSpPr>
            <a:stCxn id="20" idx="5"/>
          </p:cNvCxnSpPr>
          <p:nvPr/>
        </p:nvCxnSpPr>
        <p:spPr>
          <a:xfrm flipH="1" flipV="1">
            <a:off x="9029700" y="3552825"/>
            <a:ext cx="791071" cy="586715"/>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78CDA8A6-25D2-4CEF-8566-85DDE2FAB506}"/>
              </a:ext>
            </a:extLst>
          </p:cNvPr>
          <p:cNvSpPr/>
          <p:nvPr/>
        </p:nvSpPr>
        <p:spPr>
          <a:xfrm rot="11174285">
            <a:off x="8990541" y="34608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43" name="直接连接符 42">
            <a:extLst>
              <a:ext uri="{FF2B5EF4-FFF2-40B4-BE49-F238E27FC236}">
                <a16:creationId xmlns:a16="http://schemas.microsoft.com/office/drawing/2014/main" xmlns="" id="{F3DD0849-9C05-435C-A9F2-7CA8361FEFCE}"/>
              </a:ext>
            </a:extLst>
          </p:cNvPr>
          <p:cNvCxnSpPr>
            <a:endCxn id="19" idx="1"/>
          </p:cNvCxnSpPr>
          <p:nvPr/>
        </p:nvCxnSpPr>
        <p:spPr>
          <a:xfrm flipH="1" flipV="1">
            <a:off x="8509391" y="4242967"/>
            <a:ext cx="1277547" cy="567159"/>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60EE8AC9-FBEF-429A-A8D2-690EFCB81F34}"/>
              </a:ext>
            </a:extLst>
          </p:cNvPr>
          <p:cNvCxnSpPr>
            <a:cxnSpLocks/>
            <a:stCxn id="21" idx="7"/>
          </p:cNvCxnSpPr>
          <p:nvPr/>
        </p:nvCxnSpPr>
        <p:spPr>
          <a:xfrm flipH="1">
            <a:off x="9782432" y="4225587"/>
            <a:ext cx="1357870" cy="584539"/>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0B7F80FD-A0ED-4C15-9265-6A60A74FFC4C}"/>
              </a:ext>
            </a:extLst>
          </p:cNvPr>
          <p:cNvSpPr txBox="1"/>
          <p:nvPr/>
        </p:nvSpPr>
        <p:spPr>
          <a:xfrm>
            <a:off x="328736" y="3252756"/>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01.</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6" name="文本框 45">
            <a:extLst>
              <a:ext uri="{FF2B5EF4-FFF2-40B4-BE49-F238E27FC236}">
                <a16:creationId xmlns:a16="http://schemas.microsoft.com/office/drawing/2014/main" xmlns="" id="{50C96D59-40E1-4C9F-BC22-E6BA401A2A5F}"/>
              </a:ext>
            </a:extLst>
          </p:cNvPr>
          <p:cNvSpPr txBox="1"/>
          <p:nvPr/>
        </p:nvSpPr>
        <p:spPr>
          <a:xfrm>
            <a:off x="3543966" y="4413515"/>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02.</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7" name="文本框 46">
            <a:extLst>
              <a:ext uri="{FF2B5EF4-FFF2-40B4-BE49-F238E27FC236}">
                <a16:creationId xmlns:a16="http://schemas.microsoft.com/office/drawing/2014/main" xmlns="" id="{78470B80-6880-4E85-A61F-A4211770AAE6}"/>
              </a:ext>
            </a:extLst>
          </p:cNvPr>
          <p:cNvSpPr txBox="1"/>
          <p:nvPr/>
        </p:nvSpPr>
        <p:spPr>
          <a:xfrm>
            <a:off x="5662736" y="3316464"/>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03.</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8" name="文本框 47">
            <a:extLst>
              <a:ext uri="{FF2B5EF4-FFF2-40B4-BE49-F238E27FC236}">
                <a16:creationId xmlns:a16="http://schemas.microsoft.com/office/drawing/2014/main" xmlns="" id="{B25C554B-DA8F-4BC9-800B-8DD4C1C1B465}"/>
              </a:ext>
            </a:extLst>
          </p:cNvPr>
          <p:cNvSpPr txBox="1"/>
          <p:nvPr/>
        </p:nvSpPr>
        <p:spPr>
          <a:xfrm>
            <a:off x="8669470" y="4422775"/>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04.</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9" name="矩形 48">
            <a:extLst>
              <a:ext uri="{FF2B5EF4-FFF2-40B4-BE49-F238E27FC236}">
                <a16:creationId xmlns:a16="http://schemas.microsoft.com/office/drawing/2014/main" xmlns="" id="{9F790E0B-E40F-4E15-B32B-0BE17B3718E5}"/>
              </a:ext>
            </a:extLst>
          </p:cNvPr>
          <p:cNvSpPr/>
          <p:nvPr/>
        </p:nvSpPr>
        <p:spPr>
          <a:xfrm>
            <a:off x="945044" y="336268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0" name="矩形 49">
            <a:extLst>
              <a:ext uri="{FF2B5EF4-FFF2-40B4-BE49-F238E27FC236}">
                <a16:creationId xmlns:a16="http://schemas.microsoft.com/office/drawing/2014/main" xmlns="" id="{FA3E83C1-AD43-4EBA-9F88-E61EF5C4AD8F}"/>
              </a:ext>
            </a:extLst>
          </p:cNvPr>
          <p:cNvSpPr/>
          <p:nvPr/>
        </p:nvSpPr>
        <p:spPr>
          <a:xfrm>
            <a:off x="4129061" y="452542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1" name="矩形 50">
            <a:extLst>
              <a:ext uri="{FF2B5EF4-FFF2-40B4-BE49-F238E27FC236}">
                <a16:creationId xmlns:a16="http://schemas.microsoft.com/office/drawing/2014/main" xmlns="" id="{4B3D5183-0120-4E9C-82FC-8CA203A277C1}"/>
              </a:ext>
            </a:extLst>
          </p:cNvPr>
          <p:cNvSpPr/>
          <p:nvPr/>
        </p:nvSpPr>
        <p:spPr>
          <a:xfrm>
            <a:off x="6202076" y="3449655"/>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2" name="矩形 51">
            <a:extLst>
              <a:ext uri="{FF2B5EF4-FFF2-40B4-BE49-F238E27FC236}">
                <a16:creationId xmlns:a16="http://schemas.microsoft.com/office/drawing/2014/main" xmlns="" id="{99201404-8AE6-474A-883E-BF2059DBA65B}"/>
              </a:ext>
            </a:extLst>
          </p:cNvPr>
          <p:cNvSpPr/>
          <p:nvPr/>
        </p:nvSpPr>
        <p:spPr>
          <a:xfrm>
            <a:off x="9216912" y="452542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Tree>
    <p:extLst>
      <p:ext uri="{BB962C8B-B14F-4D97-AF65-F5344CB8AC3E}">
        <p14:creationId xmlns:p14="http://schemas.microsoft.com/office/powerpoint/2010/main" val="495236795"/>
      </p:ext>
    </p:extLst>
  </p:cSld>
  <p:clrMapOvr>
    <a:masterClrMapping/>
  </p:clrMapOvr>
  <p:transition spd="slow" advClick="0">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a16="http://schemas.microsoft.com/office/drawing/2014/main" xmlns=""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a16="http://schemas.microsoft.com/office/drawing/2014/main" xmlns=""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01</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a16="http://schemas.microsoft.com/office/drawing/2014/main" xmlns=""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a:t>请输入你的标题</a:t>
            </a:r>
          </a:p>
        </p:txBody>
      </p:sp>
      <p:sp>
        <p:nvSpPr>
          <p:cNvPr id="4" name="文本框 3">
            <a:extLst>
              <a:ext uri="{FF2B5EF4-FFF2-40B4-BE49-F238E27FC236}">
                <a16:creationId xmlns:a16="http://schemas.microsoft.com/office/drawing/2014/main" xmlns=""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a16="http://schemas.microsoft.com/office/drawing/2014/main" xmlns=""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a16="http://schemas.microsoft.com/office/drawing/2014/main" xmlns=""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a16="http://schemas.microsoft.com/office/drawing/2014/main" xmlns=""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xmlns=""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xmlns=""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a16="http://schemas.microsoft.com/office/drawing/2014/main" xmlns=""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xmlns=""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8967097"/>
      </p:ext>
    </p:extLst>
  </p:cSld>
  <p:clrMapOvr>
    <a:masterClrMapping/>
  </p:clrMapOvr>
  <p:transition spd="slow" advClick="0">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341331" y="451522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1907523" y="411338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5360318" y="441956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3051760" y="536424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4577617" y="522075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3931928" y="472138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472118" y="4658367"/>
            <a:ext cx="891498" cy="886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1406484" y="4338901"/>
            <a:ext cx="601844" cy="1193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1341801" y="55318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p:cNvCxnSpPr>
          <p:nvPr/>
        </p:nvCxnSpPr>
        <p:spPr>
          <a:xfrm flipV="1">
            <a:off x="2108803" y="372244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3226127" y="454666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3497197" y="450695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4075075" y="4616581"/>
            <a:ext cx="1311928" cy="134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3344157" y="442187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1" idx="6"/>
            <a:endCxn id="348" idx="2"/>
          </p:cNvCxnSpPr>
          <p:nvPr/>
        </p:nvCxnSpPr>
        <p:spPr>
          <a:xfrm flipH="1" flipV="1">
            <a:off x="3441636" y="3705580"/>
            <a:ext cx="1919399" cy="8219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4"/>
            <a:endCxn id="348" idx="1"/>
          </p:cNvCxnSpPr>
          <p:nvPr/>
        </p:nvCxnSpPr>
        <p:spPr>
          <a:xfrm flipH="1" flipV="1">
            <a:off x="3400382" y="3780813"/>
            <a:ext cx="620717" cy="941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11" idx="0"/>
            <a:endCxn id="13" idx="4"/>
          </p:cNvCxnSpPr>
          <p:nvPr/>
        </p:nvCxnSpPr>
        <p:spPr>
          <a:xfrm flipH="1">
            <a:off x="4703000" y="4661168"/>
            <a:ext cx="765313" cy="560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496" idx="0"/>
          </p:cNvCxnSpPr>
          <p:nvPr/>
        </p:nvCxnSpPr>
        <p:spPr>
          <a:xfrm flipH="1" flipV="1">
            <a:off x="6655379" y="3830210"/>
            <a:ext cx="219398" cy="128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1458142" y="5451576"/>
            <a:ext cx="1594198" cy="144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6847287" y="509604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7336297" y="563463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7731388" y="4317514"/>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3226127" y="485217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55" idx="5"/>
          </p:cNvCxnSpPr>
          <p:nvPr/>
        </p:nvCxnSpPr>
        <p:spPr>
          <a:xfrm>
            <a:off x="3312181" y="372244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0" idx="6"/>
            <a:endCxn id="496" idx="2"/>
          </p:cNvCxnSpPr>
          <p:nvPr/>
        </p:nvCxnSpPr>
        <p:spPr>
          <a:xfrm flipH="1" flipV="1">
            <a:off x="6744074" y="3758995"/>
            <a:ext cx="987790" cy="630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7442703" y="4477900"/>
            <a:ext cx="360376" cy="115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6993890" y="5177549"/>
            <a:ext cx="363546" cy="613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1655970" y="65815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5858421" y="667882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8101258" y="1325626"/>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rot="11174285">
            <a:off x="3773532" y="641041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5970050" y="568051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1881488" y="6510335"/>
            <a:ext cx="1892708" cy="196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1781353" y="5523561"/>
            <a:ext cx="1291986" cy="1058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1436672" y="5635647"/>
            <a:ext cx="261585" cy="9708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5557334" y="4635200"/>
            <a:ext cx="501887" cy="10457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5601921" y="4553890"/>
            <a:ext cx="1245801" cy="60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6113197" y="5215589"/>
            <a:ext cx="750282" cy="495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6130436" y="5769688"/>
            <a:ext cx="1227000" cy="21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5982706" y="5823664"/>
            <a:ext cx="118131" cy="855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4062715" y="486453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3247126" y="532156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4678422" y="544627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4975191" y="581130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4761518" y="542203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3211072" y="5538616"/>
            <a:ext cx="563124" cy="9717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2133041" y="423876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flipV="1">
            <a:off x="484478" y="4214188"/>
            <a:ext cx="1423715" cy="3311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329" idx="1"/>
            <a:endCxn id="10" idx="4"/>
          </p:cNvCxnSpPr>
          <p:nvPr/>
        </p:nvCxnSpPr>
        <p:spPr>
          <a:xfrm>
            <a:off x="1288082" y="2926737"/>
            <a:ext cx="744824" cy="118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329" idx="0"/>
          </p:cNvCxnSpPr>
          <p:nvPr/>
        </p:nvCxnSpPr>
        <p:spPr>
          <a:xfrm flipV="1">
            <a:off x="484478" y="2939241"/>
            <a:ext cx="760736" cy="1606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96" idx="6"/>
            <a:endCxn id="11" idx="4"/>
          </p:cNvCxnSpPr>
          <p:nvPr/>
        </p:nvCxnSpPr>
        <p:spPr>
          <a:xfrm flipH="1">
            <a:off x="5494643" y="3741515"/>
            <a:ext cx="1089521" cy="6787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4873130" y="605208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3897817" y="5404656"/>
            <a:ext cx="704708" cy="10064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3997077" y="6154148"/>
            <a:ext cx="921674" cy="380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4956356" y="6143178"/>
            <a:ext cx="902729" cy="635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1458142" y="4490278"/>
            <a:ext cx="1886469" cy="1106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322" idx="0"/>
            <a:endCxn id="496" idx="3"/>
          </p:cNvCxnSpPr>
          <p:nvPr/>
        </p:nvCxnSpPr>
        <p:spPr>
          <a:xfrm>
            <a:off x="6684217" y="2362284"/>
            <a:ext cx="42618" cy="1337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文本框 148"/>
          <p:cNvSpPr txBox="1"/>
          <p:nvPr/>
        </p:nvSpPr>
        <p:spPr>
          <a:xfrm>
            <a:off x="7964424" y="1939547"/>
            <a:ext cx="2063690" cy="523220"/>
          </a:xfrm>
          <a:prstGeom prst="rect">
            <a:avLst/>
          </a:prstGeom>
          <a:solidFill>
            <a:srgbClr val="595959"/>
          </a:solidFill>
        </p:spPr>
        <p:txBody>
          <a:bodyPr wrap="square" rtlCol="0">
            <a:spAutoFit/>
          </a:bodyPr>
          <a:lstStyle/>
          <a:p>
            <a:pPr algn="ctr"/>
            <a:r>
              <a:rPr lang="zh-CN" altLang="en-US" sz="2800">
                <a:solidFill>
                  <a:schemeClr val="bg1"/>
                </a:solidFill>
              </a:rPr>
              <a:t>请输入标题</a:t>
            </a:r>
          </a:p>
        </p:txBody>
      </p:sp>
      <p:sp>
        <p:nvSpPr>
          <p:cNvPr id="219" name="椭圆 218"/>
          <p:cNvSpPr/>
          <p:nvPr/>
        </p:nvSpPr>
        <p:spPr>
          <a:xfrm rot="11174285">
            <a:off x="7598712" y="683091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rot="11174285">
            <a:off x="8540645" y="6229769"/>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rot="11174285">
            <a:off x="2990402" y="105442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 name="直接连接符 229"/>
          <p:cNvCxnSpPr>
            <a:stCxn id="219" idx="7"/>
            <a:endCxn id="120" idx="2"/>
          </p:cNvCxnSpPr>
          <p:nvPr/>
        </p:nvCxnSpPr>
        <p:spPr>
          <a:xfrm flipH="1" flipV="1">
            <a:off x="6081966" y="6803109"/>
            <a:ext cx="1541437" cy="2100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57" idx="0"/>
            <a:endCxn id="120" idx="3"/>
          </p:cNvCxnSpPr>
          <p:nvPr/>
        </p:nvCxnSpPr>
        <p:spPr>
          <a:xfrm flipH="1">
            <a:off x="6057939" y="5826018"/>
            <a:ext cx="1363906" cy="894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27" idx="6"/>
            <a:endCxn id="219" idx="2"/>
          </p:cNvCxnSpPr>
          <p:nvPr/>
        </p:nvCxnSpPr>
        <p:spPr>
          <a:xfrm flipH="1">
            <a:off x="7822257" y="6301460"/>
            <a:ext cx="718864" cy="6537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27" idx="5"/>
            <a:endCxn id="57" idx="2"/>
          </p:cNvCxnSpPr>
          <p:nvPr/>
        </p:nvCxnSpPr>
        <p:spPr>
          <a:xfrm flipH="1" flipV="1">
            <a:off x="7527683" y="5741038"/>
            <a:ext cx="1043037" cy="506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19" idx="5"/>
            <a:endCxn id="57" idx="1"/>
          </p:cNvCxnSpPr>
          <p:nvPr/>
        </p:nvCxnSpPr>
        <p:spPr>
          <a:xfrm flipH="1" flipV="1">
            <a:off x="7492364" y="5805447"/>
            <a:ext cx="148266" cy="10501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3" name="椭圆 302"/>
          <p:cNvSpPr/>
          <p:nvPr/>
        </p:nvSpPr>
        <p:spPr>
          <a:xfrm rot="11174285">
            <a:off x="4086127" y="184890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rot="11174285">
            <a:off x="3724251" y="258994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rot="11174285">
            <a:off x="5816241" y="139196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rot="11174285">
            <a:off x="5645430" y="3042750"/>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rot="11174285">
            <a:off x="2207845" y="208243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11174285">
            <a:off x="6618687" y="221568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3" name="直接连接符 322"/>
          <p:cNvCxnSpPr>
            <a:stCxn id="329" idx="3"/>
            <a:endCxn id="319" idx="6"/>
          </p:cNvCxnSpPr>
          <p:nvPr/>
        </p:nvCxnSpPr>
        <p:spPr>
          <a:xfrm flipV="1">
            <a:off x="1297048" y="2190432"/>
            <a:ext cx="911514" cy="654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9" name="椭圆 328"/>
          <p:cNvSpPr/>
          <p:nvPr/>
        </p:nvSpPr>
        <p:spPr>
          <a:xfrm rot="11174285">
            <a:off x="1193211" y="282290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a:stCxn id="10" idx="3"/>
            <a:endCxn id="319" idx="0"/>
          </p:cNvCxnSpPr>
          <p:nvPr/>
        </p:nvCxnSpPr>
        <p:spPr>
          <a:xfrm flipV="1">
            <a:off x="2108803" y="2324040"/>
            <a:ext cx="207037" cy="1831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a:stCxn id="308" idx="6"/>
            <a:endCxn id="319" idx="2"/>
          </p:cNvCxnSpPr>
          <p:nvPr/>
        </p:nvCxnSpPr>
        <p:spPr>
          <a:xfrm flipH="1" flipV="1">
            <a:off x="2449448" y="2216762"/>
            <a:ext cx="1275520" cy="481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8" name="椭圆 347"/>
          <p:cNvSpPr/>
          <p:nvPr/>
        </p:nvSpPr>
        <p:spPr>
          <a:xfrm rot="11174285">
            <a:off x="3218091" y="358129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9" name="直接连接符 348"/>
          <p:cNvCxnSpPr>
            <a:stCxn id="348" idx="3"/>
            <a:endCxn id="308" idx="7"/>
          </p:cNvCxnSpPr>
          <p:nvPr/>
        </p:nvCxnSpPr>
        <p:spPr>
          <a:xfrm flipV="1">
            <a:off x="3417609" y="2786963"/>
            <a:ext cx="333327" cy="83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a:stCxn id="319" idx="1"/>
            <a:endCxn id="348" idx="5"/>
          </p:cNvCxnSpPr>
          <p:nvPr/>
        </p:nvCxnSpPr>
        <p:spPr>
          <a:xfrm>
            <a:off x="2404861" y="2298072"/>
            <a:ext cx="855148" cy="1307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03" idx="2"/>
            <a:endCxn id="309" idx="6"/>
          </p:cNvCxnSpPr>
          <p:nvPr/>
        </p:nvCxnSpPr>
        <p:spPr>
          <a:xfrm flipV="1">
            <a:off x="4311645" y="1492765"/>
            <a:ext cx="1505266" cy="4815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303" idx="7"/>
            <a:endCxn id="308" idx="4"/>
          </p:cNvCxnSpPr>
          <p:nvPr/>
        </p:nvCxnSpPr>
        <p:spPr>
          <a:xfrm flipH="1">
            <a:off x="3858576" y="2032807"/>
            <a:ext cx="252459" cy="557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a:stCxn id="11" idx="4"/>
            <a:endCxn id="317" idx="1"/>
          </p:cNvCxnSpPr>
          <p:nvPr/>
        </p:nvCxnSpPr>
        <p:spPr>
          <a:xfrm flipV="1">
            <a:off x="5494643" y="3217117"/>
            <a:ext cx="310099" cy="1203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a:stCxn id="348" idx="2"/>
            <a:endCxn id="317" idx="7"/>
          </p:cNvCxnSpPr>
          <p:nvPr/>
        </p:nvCxnSpPr>
        <p:spPr>
          <a:xfrm flipV="1">
            <a:off x="3441636" y="3202062"/>
            <a:ext cx="2225373" cy="503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a:stCxn id="308" idx="2"/>
            <a:endCxn id="317" idx="5"/>
          </p:cNvCxnSpPr>
          <p:nvPr/>
        </p:nvCxnSpPr>
        <p:spPr>
          <a:xfrm>
            <a:off x="3965854" y="2724272"/>
            <a:ext cx="1716210" cy="340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a:stCxn id="317" idx="4"/>
            <a:endCxn id="322" idx="7"/>
          </p:cNvCxnSpPr>
          <p:nvPr/>
        </p:nvCxnSpPr>
        <p:spPr>
          <a:xfrm flipV="1">
            <a:off x="5754049" y="2335229"/>
            <a:ext cx="880830" cy="70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a:stCxn id="309" idx="0"/>
            <a:endCxn id="317" idx="4"/>
          </p:cNvCxnSpPr>
          <p:nvPr/>
        </p:nvCxnSpPr>
        <p:spPr>
          <a:xfrm flipH="1">
            <a:off x="5754049" y="1617478"/>
            <a:ext cx="162997" cy="1425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303" idx="1"/>
            <a:endCxn id="317" idx="5"/>
          </p:cNvCxnSpPr>
          <p:nvPr/>
        </p:nvCxnSpPr>
        <p:spPr>
          <a:xfrm>
            <a:off x="4270028" y="2050186"/>
            <a:ext cx="1412036" cy="1014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a:stCxn id="303" idx="5"/>
            <a:endCxn id="319" idx="3"/>
          </p:cNvCxnSpPr>
          <p:nvPr/>
        </p:nvCxnSpPr>
        <p:spPr>
          <a:xfrm flipH="1">
            <a:off x="2423480" y="1873814"/>
            <a:ext cx="1704934" cy="2539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a:stCxn id="322" idx="5"/>
            <a:endCxn id="309" idx="2"/>
          </p:cNvCxnSpPr>
          <p:nvPr/>
        </p:nvCxnSpPr>
        <p:spPr>
          <a:xfrm flipH="1" flipV="1">
            <a:off x="6041759" y="1517343"/>
            <a:ext cx="604418" cy="7145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6" name="椭圆 495"/>
          <p:cNvSpPr/>
          <p:nvPr/>
        </p:nvSpPr>
        <p:spPr>
          <a:xfrm rot="11174285">
            <a:off x="6583688" y="366982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8" name="直接连接符 507"/>
          <p:cNvCxnSpPr>
            <a:stCxn id="121" idx="7"/>
            <a:endCxn id="322" idx="3"/>
          </p:cNvCxnSpPr>
          <p:nvPr/>
        </p:nvCxnSpPr>
        <p:spPr>
          <a:xfrm flipH="1">
            <a:off x="6749533" y="1456413"/>
            <a:ext cx="1369440" cy="7867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a:stCxn id="121" idx="5"/>
            <a:endCxn id="309" idx="2"/>
          </p:cNvCxnSpPr>
          <p:nvPr/>
        </p:nvCxnSpPr>
        <p:spPr>
          <a:xfrm flipH="1">
            <a:off x="6041759" y="1343341"/>
            <a:ext cx="2089574" cy="1740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a:stCxn id="319" idx="5"/>
            <a:endCxn id="228" idx="7"/>
          </p:cNvCxnSpPr>
          <p:nvPr/>
        </p:nvCxnSpPr>
        <p:spPr>
          <a:xfrm flipV="1">
            <a:off x="2253149" y="1236719"/>
            <a:ext cx="761944" cy="8724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a:stCxn id="303" idx="4"/>
            <a:endCxn id="228" idx="1"/>
          </p:cNvCxnSpPr>
          <p:nvPr/>
        </p:nvCxnSpPr>
        <p:spPr>
          <a:xfrm flipH="1" flipV="1">
            <a:off x="3172693" y="1253946"/>
            <a:ext cx="1038817" cy="5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a16="http://schemas.microsoft.com/office/drawing/2014/main" xmlns="" id="{4DB333FB-1F67-48AA-B608-9674D6BD36AA}"/>
              </a:ext>
            </a:extLst>
          </p:cNvPr>
          <p:cNvGrpSpPr/>
          <p:nvPr/>
        </p:nvGrpSpPr>
        <p:grpSpPr>
          <a:xfrm>
            <a:off x="767557" y="217775"/>
            <a:ext cx="4995076" cy="716067"/>
            <a:chOff x="767557" y="217775"/>
            <a:chExt cx="4995076" cy="716067"/>
          </a:xfrm>
        </p:grpSpPr>
        <p:sp>
          <p:nvSpPr>
            <p:cNvPr id="105" name="文本框 104">
              <a:extLst>
                <a:ext uri="{FF2B5EF4-FFF2-40B4-BE49-F238E27FC236}">
                  <a16:creationId xmlns:a16="http://schemas.microsoft.com/office/drawing/2014/main" xmlns="" id="{47557B98-4816-47FA-9F33-22F43925BB66}"/>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6" name="文本框 105">
              <a:extLst>
                <a:ext uri="{FF2B5EF4-FFF2-40B4-BE49-F238E27FC236}">
                  <a16:creationId xmlns:a16="http://schemas.microsoft.com/office/drawing/2014/main" xmlns="" id="{A30CEDA2-7AFF-45EC-A99E-A5D2DED0BA89}"/>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7" name="矩形: 圆角 106">
              <a:extLst>
                <a:ext uri="{FF2B5EF4-FFF2-40B4-BE49-F238E27FC236}">
                  <a16:creationId xmlns:a16="http://schemas.microsoft.com/office/drawing/2014/main" xmlns="" id="{3D82492E-42FF-4990-9EE8-455821D33A30}"/>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pic>
        <p:nvPicPr>
          <p:cNvPr id="114" name="图片 113" descr="图片包含 天空, 建筑物, 墙壁&#10;&#10;已生成极高可信度的说明">
            <a:extLst>
              <a:ext uri="{FF2B5EF4-FFF2-40B4-BE49-F238E27FC236}">
                <a16:creationId xmlns:a16="http://schemas.microsoft.com/office/drawing/2014/main" xmlns="" id="{A694FD75-72E4-44F2-8F90-0F65491D616C}"/>
              </a:ext>
            </a:extLst>
          </p:cNvPr>
          <p:cNvPicPr>
            <a:picLocks noChangeAspect="1"/>
          </p:cNvPicPr>
          <p:nvPr/>
        </p:nvPicPr>
        <p:blipFill>
          <a:blip r:embed="rId3">
            <a:extLst>
              <a:ext uri="{28A0092B-C50C-407E-A947-70E740481C1C}">
                <a14:useLocalDpi xmlns:a14="http://schemas.microsoft.com/office/drawing/2010/main" val="0"/>
              </a:ext>
            </a:extLst>
          </a:blip>
          <a:srcRect l="66705" t="597" r="5503" b="473"/>
          <a:stretch>
            <a:fillRect/>
          </a:stretch>
        </p:blipFill>
        <p:spPr>
          <a:xfrm>
            <a:off x="5135200" y="1663323"/>
            <a:ext cx="2235262" cy="4435105"/>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pic>
        <p:nvPicPr>
          <p:cNvPr id="113" name="图片 112" descr="图片包含 天空, 建筑物, 墙壁&#10;&#10;已生成极高可信度的说明">
            <a:extLst>
              <a:ext uri="{FF2B5EF4-FFF2-40B4-BE49-F238E27FC236}">
                <a16:creationId xmlns:a16="http://schemas.microsoft.com/office/drawing/2014/main" xmlns="" id="{B3E82FB3-D4E3-461D-B136-8152AB4052EF}"/>
              </a:ext>
            </a:extLst>
          </p:cNvPr>
          <p:cNvPicPr>
            <a:picLocks noChangeAspect="1"/>
          </p:cNvPicPr>
          <p:nvPr/>
        </p:nvPicPr>
        <p:blipFill>
          <a:blip r:embed="rId3">
            <a:extLst>
              <a:ext uri="{28A0092B-C50C-407E-A947-70E740481C1C}">
                <a14:useLocalDpi xmlns:a14="http://schemas.microsoft.com/office/drawing/2010/main" val="0"/>
              </a:ext>
            </a:extLst>
          </a:blip>
          <a:srcRect l="36193" t="597" r="36014" b="473"/>
          <a:stretch>
            <a:fillRect/>
          </a:stretch>
        </p:blipFill>
        <p:spPr>
          <a:xfrm>
            <a:off x="2681275" y="1663324"/>
            <a:ext cx="2235262" cy="4435105"/>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pic>
        <p:nvPicPr>
          <p:cNvPr id="112" name="图片 111" descr="图片包含 天空, 建筑物, 墙壁&#10;&#10;已生成极高可信度的说明">
            <a:extLst>
              <a:ext uri="{FF2B5EF4-FFF2-40B4-BE49-F238E27FC236}">
                <a16:creationId xmlns:a16="http://schemas.microsoft.com/office/drawing/2014/main" xmlns="" id="{8E82D5FF-0E41-4A67-A5AC-2C7CA44AD38C}"/>
              </a:ext>
            </a:extLst>
          </p:cNvPr>
          <p:cNvPicPr>
            <a:picLocks noChangeAspect="1"/>
          </p:cNvPicPr>
          <p:nvPr/>
        </p:nvPicPr>
        <p:blipFill>
          <a:blip r:embed="rId3">
            <a:extLst>
              <a:ext uri="{28A0092B-C50C-407E-A947-70E740481C1C}">
                <a14:useLocalDpi xmlns:a14="http://schemas.microsoft.com/office/drawing/2010/main" val="0"/>
              </a:ext>
            </a:extLst>
          </a:blip>
          <a:srcRect l="5682" t="597" r="66526" b="473"/>
          <a:stretch>
            <a:fillRect/>
          </a:stretch>
        </p:blipFill>
        <p:spPr>
          <a:xfrm>
            <a:off x="227350" y="1663323"/>
            <a:ext cx="2235262" cy="4435105"/>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sp>
        <p:nvSpPr>
          <p:cNvPr id="148" name="矩形 147"/>
          <p:cNvSpPr/>
          <p:nvPr/>
        </p:nvSpPr>
        <p:spPr>
          <a:xfrm>
            <a:off x="7888015" y="2516743"/>
            <a:ext cx="4023005" cy="3373359"/>
          </a:xfrm>
          <a:prstGeom prst="rect">
            <a:avLst/>
          </a:prstGeom>
        </p:spPr>
        <p:txBody>
          <a:bodyPr wrap="square">
            <a:spAutoFit/>
          </a:bodyPr>
          <a:lstStyle/>
          <a:p>
            <a:pPr>
              <a:lnSpc>
                <a:spcPct val="150000"/>
              </a:lnSpc>
            </a:pPr>
            <a:r>
              <a:rPr lang="en-US" altLang="zh-CN" dirty="0">
                <a:solidFill>
                  <a:schemeClr val="bg1">
                    <a:lumMod val="65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p>
          <a:p>
            <a:pPr>
              <a:lnSpc>
                <a:spcPct val="150000"/>
              </a:lnSpc>
            </a:pPr>
            <a:endParaRPr lang="en-US" altLang="zh-CN" dirty="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dirty="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9864337"/>
      </p:ext>
    </p:extLst>
  </p:cSld>
  <p:clrMapOvr>
    <a:masterClrMapping/>
  </p:clrMapOvr>
  <p:transition spd="slow" advClick="0">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26" name="图片占位符 25" descr="图片包含 人员, 男士, 室内, 窗户&#10;&#10;已生成极高可信度的说明">
            <a:extLst>
              <a:ext uri="{FF2B5EF4-FFF2-40B4-BE49-F238E27FC236}">
                <a16:creationId xmlns:a16="http://schemas.microsoft.com/office/drawing/2014/main" xmlns="" id="{5AB380F1-F65B-4244-BFCC-6D79A8C6A4C8}"/>
              </a:ext>
            </a:extLst>
          </p:cNvPr>
          <p:cNvPicPr>
            <a:picLocks noGrp="1" noChangeAspect="1"/>
          </p:cNvPicPr>
          <p:nvPr>
            <p:ph type="pic" sz="quarter" idx="13"/>
          </p:nvPr>
        </p:nvPicPr>
        <p:blipFill>
          <a:blip r:embed="rId2" cstate="print">
            <a:grayscl/>
            <a:extLst>
              <a:ext uri="{28A0092B-C50C-407E-A947-70E740481C1C}">
                <a14:useLocalDpi xmlns:a14="http://schemas.microsoft.com/office/drawing/2010/main" val="0"/>
              </a:ext>
            </a:extLst>
          </a:blip>
          <a:srcRect l="5561" r="5561"/>
          <a:stretch>
            <a:fillRect/>
          </a:stretch>
        </p:blipFill>
        <p:spPr/>
      </p:pic>
      <p:pic>
        <p:nvPicPr>
          <p:cNvPr id="28" name="图片占位符 27" descr="图片包含 人员, 男士, 户外, 树&#10;&#10;已生成极高可信度的说明">
            <a:extLst>
              <a:ext uri="{FF2B5EF4-FFF2-40B4-BE49-F238E27FC236}">
                <a16:creationId xmlns:a16="http://schemas.microsoft.com/office/drawing/2014/main" xmlns="" id="{2436D07D-29A2-431D-AF3C-31689DDB2F63}"/>
              </a:ext>
            </a:extLst>
          </p:cNvPr>
          <p:cNvPicPr>
            <a:picLocks noGrp="1" noChangeAspect="1"/>
          </p:cNvPicPr>
          <p:nvPr>
            <p:ph type="pic" sz="quarter" idx="14"/>
          </p:nvPr>
        </p:nvPicPr>
        <p:blipFill>
          <a:blip r:embed="rId3" cstate="print">
            <a:grayscl/>
            <a:extLst>
              <a:ext uri="{28A0092B-C50C-407E-A947-70E740481C1C}">
                <a14:useLocalDpi xmlns:a14="http://schemas.microsoft.com/office/drawing/2010/main" val="0"/>
              </a:ext>
            </a:extLst>
          </a:blip>
          <a:srcRect l="5550" r="5550"/>
          <a:stretch>
            <a:fillRect/>
          </a:stretch>
        </p:blipFill>
        <p:spPr/>
      </p:pic>
      <p:pic>
        <p:nvPicPr>
          <p:cNvPr id="30" name="图片占位符 29" descr="图片包含 室内, 墙壁, 人员, 妇女&#10;&#10;已生成极高可信度的说明">
            <a:extLst>
              <a:ext uri="{FF2B5EF4-FFF2-40B4-BE49-F238E27FC236}">
                <a16:creationId xmlns:a16="http://schemas.microsoft.com/office/drawing/2014/main" xmlns="" id="{F2F98A89-14A8-4027-B2A0-C1BDF2C4B30C}"/>
              </a:ext>
            </a:extLst>
          </p:cNvPr>
          <p:cNvPicPr>
            <a:picLocks noGrp="1" noChangeAspect="1"/>
          </p:cNvPicPr>
          <p:nvPr>
            <p:ph type="pic" sz="quarter" idx="15"/>
          </p:nvPr>
        </p:nvPicPr>
        <p:blipFill>
          <a:blip r:embed="rId4" cstate="print">
            <a:grayscl/>
            <a:extLst>
              <a:ext uri="{28A0092B-C50C-407E-A947-70E740481C1C}">
                <a14:useLocalDpi xmlns:a14="http://schemas.microsoft.com/office/drawing/2010/main" val="0"/>
              </a:ext>
            </a:extLst>
          </a:blip>
          <a:srcRect l="5556" r="5556"/>
          <a:stretch>
            <a:fillRect/>
          </a:stretch>
        </p:blipFill>
        <p:spPr/>
      </p:pic>
      <p:pic>
        <p:nvPicPr>
          <p:cNvPr id="24" name="图片占位符 23" descr="图片包含 人员, 户外, 服装, 建筑物&#10;&#10;已生成极高可信度的说明">
            <a:extLst>
              <a:ext uri="{FF2B5EF4-FFF2-40B4-BE49-F238E27FC236}">
                <a16:creationId xmlns:a16="http://schemas.microsoft.com/office/drawing/2014/main" xmlns="" id="{CA7E7945-1DAE-46C4-9ECD-494BF4CDC8FE}"/>
              </a:ext>
            </a:extLst>
          </p:cNvPr>
          <p:cNvPicPr>
            <a:picLocks noGrp="1" noChangeAspect="1"/>
          </p:cNvPicPr>
          <p:nvPr>
            <p:ph type="pic" sz="quarter" idx="16"/>
          </p:nvPr>
        </p:nvPicPr>
        <p:blipFill>
          <a:blip r:embed="rId5" cstate="print">
            <a:grayscl/>
            <a:extLst>
              <a:ext uri="{28A0092B-C50C-407E-A947-70E740481C1C}">
                <a14:useLocalDpi xmlns:a14="http://schemas.microsoft.com/office/drawing/2010/main" val="0"/>
              </a:ext>
            </a:extLst>
          </a:blip>
          <a:srcRect l="5556" r="5556"/>
          <a:stretch>
            <a:fillRect/>
          </a:stretch>
        </p:blipFill>
        <p:spPr/>
      </p:pic>
      <p:sp>
        <p:nvSpPr>
          <p:cNvPr id="6" name="Shape 2091"/>
          <p:cNvSpPr/>
          <p:nvPr/>
        </p:nvSpPr>
        <p:spPr>
          <a:xfrm>
            <a:off x="1017538" y="920750"/>
            <a:ext cx="4572597" cy="2035175"/>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ctr"/>
          <a:lstStyle/>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212121"/>
                </a:solidFill>
                <a:latin typeface="Montserrat"/>
                <a:ea typeface="Montserrat"/>
                <a:cs typeface="Montserrat"/>
                <a:sym typeface="Montserrat"/>
              </a:defRPr>
            </a:pPr>
            <a:endParaRPr kumimoji="0" sz="2400" b="0" i="0" u="none" strike="noStrike" kern="0" cap="none" spc="120" normalizeH="0" baseline="0" noProof="0" dirty="0">
              <a:ln>
                <a:noFill/>
              </a:ln>
              <a:solidFill>
                <a:srgbClr val="212121"/>
              </a:solidFill>
              <a:effectLst/>
              <a:uLnTx/>
              <a:uFillTx/>
              <a:latin typeface="Montserrat"/>
              <a:sym typeface="Montserrat"/>
            </a:endParaRPr>
          </a:p>
        </p:txBody>
      </p:sp>
      <p:sp>
        <p:nvSpPr>
          <p:cNvPr id="7" name="Shape 2092"/>
          <p:cNvSpPr/>
          <p:nvPr/>
        </p:nvSpPr>
        <p:spPr>
          <a:xfrm>
            <a:off x="876640" y="1613808"/>
            <a:ext cx="10160944" cy="198437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ctr"/>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5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Calibri" panose="020F0502020204030204" pitchFamily="34" charset="0"/>
                <a:cs typeface="Calibri" panose="020F0502020204030204" pitchFamily="34" charset="0"/>
                <a:sym typeface="Montserrat Light"/>
              </a:rPr>
              <a:t>At vero eos et accusam et justo fosduo dolores etoma jam rebum. Stet clita kuasd gubergren, nosotra sea takimata sanctus est Lorem ipsum dolor sit amet. Lorem eso ipsum dolor sit amet, deras consetetur sadipscing elitromas. invidunt ut labore eto dolore magna.</a:t>
            </a:r>
          </a:p>
        </p:txBody>
      </p:sp>
      <p:grpSp>
        <p:nvGrpSpPr>
          <p:cNvPr id="17" name="组合 16">
            <a:extLst>
              <a:ext uri="{FF2B5EF4-FFF2-40B4-BE49-F238E27FC236}">
                <a16:creationId xmlns:a16="http://schemas.microsoft.com/office/drawing/2014/main" xmlns="" id="{37C933BA-2473-4CDC-A5E4-A44C629C23D8}"/>
              </a:ext>
            </a:extLst>
          </p:cNvPr>
          <p:cNvGrpSpPr/>
          <p:nvPr/>
        </p:nvGrpSpPr>
        <p:grpSpPr>
          <a:xfrm>
            <a:off x="767557" y="217775"/>
            <a:ext cx="4995076" cy="716067"/>
            <a:chOff x="767557" y="217775"/>
            <a:chExt cx="4995076" cy="716067"/>
          </a:xfrm>
        </p:grpSpPr>
        <p:sp>
          <p:nvSpPr>
            <p:cNvPr id="18" name="文本框 17">
              <a:extLst>
                <a:ext uri="{FF2B5EF4-FFF2-40B4-BE49-F238E27FC236}">
                  <a16:creationId xmlns:a16="http://schemas.microsoft.com/office/drawing/2014/main" xmlns="" id="{16DA8A1E-64FC-4810-80E3-D177285D8773}"/>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solidFill>
                    <a:prstClr val="black"/>
                  </a:solidFill>
                  <a:effectLst/>
                  <a:uLnTx/>
                  <a:uFillTx/>
                  <a:latin typeface="微软雅黑"/>
                  <a:ea typeface="微软雅黑"/>
                </a:rPr>
                <a:t>B</a:t>
              </a:r>
              <a:r>
                <a:rPr kumimoji="0" lang="en-US" altLang="zh-CN" sz="2000" b="1" i="0" u="none" strike="noStrike" kern="0" cap="none" spc="0" normalizeH="0" baseline="0" noProof="0">
                  <a:ln>
                    <a:noFill/>
                  </a:ln>
                  <a:solidFill>
                    <a:prstClr val="white">
                      <a:lumMod val="75000"/>
                    </a:prstClr>
                  </a:solidFill>
                  <a:effectLst/>
                  <a:uLnTx/>
                  <a:uFillTx/>
                  <a:latin typeface="微软雅黑"/>
                  <a:ea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ea typeface="微软雅黑"/>
                </a:rPr>
                <a:t> </a:t>
              </a:r>
              <a:r>
                <a:rPr kumimoji="0" lang="en-US" altLang="zh-CN" sz="2000" b="1" i="0" u="none" strike="noStrike" kern="0" cap="none" spc="0" normalizeH="0" baseline="0" noProof="0">
                  <a:ln>
                    <a:noFill/>
                  </a:ln>
                  <a:solidFill>
                    <a:prstClr val="white">
                      <a:lumMod val="75000"/>
                    </a:prstClr>
                  </a:solidFill>
                  <a:effectLst/>
                  <a:uLnTx/>
                  <a:uFillTx/>
                  <a:latin typeface="微软雅黑"/>
                  <a:ea typeface="微软雅黑"/>
                </a:rPr>
                <a:t>template</a:t>
              </a:r>
              <a:endParaRPr kumimoji="0" lang="zh-CN" altLang="en-US" sz="2000" b="1" i="0" u="none" strike="noStrike" kern="0" cap="none" spc="0" normalizeH="0" baseline="0" noProof="0" dirty="0">
                <a:ln>
                  <a:noFill/>
                </a:ln>
                <a:solidFill>
                  <a:prstClr val="white">
                    <a:lumMod val="75000"/>
                  </a:prstClr>
                </a:solidFill>
                <a:effectLst/>
                <a:uLnTx/>
                <a:uFillTx/>
                <a:latin typeface="微软雅黑"/>
                <a:ea typeface="微软雅黑"/>
              </a:endParaRPr>
            </a:p>
          </p:txBody>
        </p:sp>
        <p:sp>
          <p:nvSpPr>
            <p:cNvPr id="19" name="文本框 18">
              <a:extLst>
                <a:ext uri="{FF2B5EF4-FFF2-40B4-BE49-F238E27FC236}">
                  <a16:creationId xmlns:a16="http://schemas.microsoft.com/office/drawing/2014/main" xmlns="" id="{D028F3A2-F8BE-4FF3-AA43-1781C286E3E6}"/>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ea typeface="微软雅黑"/>
                </a:rPr>
                <a:t>print the presentation and make it into a film to be used in a wider field</a:t>
              </a:r>
            </a:p>
          </p:txBody>
        </p:sp>
        <p:sp>
          <p:nvSpPr>
            <p:cNvPr id="20" name="矩形: 圆角 19">
              <a:extLst>
                <a:ext uri="{FF2B5EF4-FFF2-40B4-BE49-F238E27FC236}">
                  <a16:creationId xmlns:a16="http://schemas.microsoft.com/office/drawing/2014/main" xmlns="" id="{D155FC09-937B-45E9-9445-19C2930961C1}"/>
                </a:ext>
              </a:extLst>
            </p:cNvPr>
            <p:cNvSpPr/>
            <p:nvPr/>
          </p:nvSpPr>
          <p:spPr>
            <a:xfrm>
              <a:off x="767557" y="271524"/>
              <a:ext cx="90035" cy="612864"/>
            </a:xfrm>
            <a:prstGeom prst="roundRect">
              <a:avLst>
                <a:gd name="adj" fmla="val 50000"/>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sp>
        <p:nvSpPr>
          <p:cNvPr id="22" name="文本框 21">
            <a:extLst>
              <a:ext uri="{FF2B5EF4-FFF2-40B4-BE49-F238E27FC236}">
                <a16:creationId xmlns:a16="http://schemas.microsoft.com/office/drawing/2014/main" xmlns="" id="{3A22B194-448A-46EE-BC7E-5460EEA7EF82}"/>
              </a:ext>
            </a:extLst>
          </p:cNvPr>
          <p:cNvSpPr txBox="1"/>
          <p:nvPr/>
        </p:nvSpPr>
        <p:spPr>
          <a:xfrm>
            <a:off x="876640" y="1500223"/>
            <a:ext cx="2063690" cy="461665"/>
          </a:xfrm>
          <a:prstGeom prst="rect">
            <a:avLst/>
          </a:prstGeom>
          <a:solidFill>
            <a:srgbClr val="595959"/>
          </a:solidFill>
        </p:spPr>
        <p:txBody>
          <a:bodyPr wrap="square" rtlCol="0">
            <a:spAutoFit/>
          </a:bodyPr>
          <a:lstStyle/>
          <a:p>
            <a:pPr algn="dist"/>
            <a:r>
              <a:rPr lang="zh-CN" altLang="en-US" sz="2400">
                <a:solidFill>
                  <a:prstClr val="white"/>
                </a:solidFill>
                <a:latin typeface="Arial"/>
                <a:ea typeface="微软雅黑"/>
              </a:rPr>
              <a:t>请输入标题</a:t>
            </a:r>
          </a:p>
        </p:txBody>
      </p:sp>
      <p:sp>
        <p:nvSpPr>
          <p:cNvPr id="31" name="椭圆 30">
            <a:extLst>
              <a:ext uri="{FF2B5EF4-FFF2-40B4-BE49-F238E27FC236}">
                <a16:creationId xmlns:a16="http://schemas.microsoft.com/office/drawing/2014/main" xmlns="" id="{3B07899A-BEFE-411B-80F0-B1F1203CAF79}"/>
              </a:ext>
            </a:extLst>
          </p:cNvPr>
          <p:cNvSpPr/>
          <p:nvPr/>
        </p:nvSpPr>
        <p:spPr>
          <a:xfrm rot="11174285">
            <a:off x="512646" y="6655903"/>
            <a:ext cx="160862" cy="160862"/>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8E146F45-5E79-431F-AE2D-E8D938E2AE30}"/>
              </a:ext>
            </a:extLst>
          </p:cNvPr>
          <p:cNvSpPr/>
          <p:nvPr/>
        </p:nvSpPr>
        <p:spPr>
          <a:xfrm rot="11174285">
            <a:off x="1448133" y="6408598"/>
            <a:ext cx="226188" cy="226188"/>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67D28EC8-FAC6-4D9C-A689-EC09A31595AF}"/>
              </a:ext>
            </a:extLst>
          </p:cNvPr>
          <p:cNvSpPr/>
          <p:nvPr/>
        </p:nvSpPr>
        <p:spPr>
          <a:xfrm rot="11174285">
            <a:off x="7236228" y="6559724"/>
            <a:ext cx="242320" cy="242320"/>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9F3AFC74-0413-4D11-B73A-701636BA1C2F}"/>
              </a:ext>
            </a:extLst>
          </p:cNvPr>
          <p:cNvSpPr/>
          <p:nvPr/>
        </p:nvSpPr>
        <p:spPr>
          <a:xfrm rot="11174285">
            <a:off x="8342828" y="6277286"/>
            <a:ext cx="226188" cy="226188"/>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492C6DC1-98AC-4C5B-873B-0FE63529C580}"/>
              </a:ext>
            </a:extLst>
          </p:cNvPr>
          <p:cNvSpPr/>
          <p:nvPr/>
        </p:nvSpPr>
        <p:spPr>
          <a:xfrm rot="13455921">
            <a:off x="6083050" y="6174291"/>
            <a:ext cx="160862" cy="160862"/>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6971B428-D479-4672-BD8B-7F5D077D5D86}"/>
              </a:ext>
            </a:extLst>
          </p:cNvPr>
          <p:cNvCxnSpPr>
            <a:stCxn id="32" idx="3"/>
            <a:endCxn id="37" idx="1"/>
          </p:cNvCxnSpPr>
          <p:nvPr/>
        </p:nvCxnSpPr>
        <p:spPr>
          <a:xfrm>
            <a:off x="1649413" y="6450885"/>
            <a:ext cx="1193526" cy="28204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xmlns="" id="{E40A54E8-E57E-4BE0-B84A-69974F4EA85A}"/>
              </a:ext>
            </a:extLst>
          </p:cNvPr>
          <p:cNvSpPr/>
          <p:nvPr/>
        </p:nvSpPr>
        <p:spPr>
          <a:xfrm rot="11174285">
            <a:off x="2759713" y="6641841"/>
            <a:ext cx="102364" cy="10236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DF7F0649-3C32-4EE4-9DC6-342077B0E1D8}"/>
              </a:ext>
            </a:extLst>
          </p:cNvPr>
          <p:cNvCxnSpPr>
            <a:stCxn id="40" idx="2"/>
            <a:endCxn id="35" idx="6"/>
          </p:cNvCxnSpPr>
          <p:nvPr/>
        </p:nvCxnSpPr>
        <p:spPr>
          <a:xfrm flipV="1">
            <a:off x="4588041" y="6198583"/>
            <a:ext cx="1517842" cy="10852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093EB3FB-ADF0-474A-B234-EF349901DC15}"/>
              </a:ext>
            </a:extLst>
          </p:cNvPr>
          <p:cNvCxnSpPr>
            <a:stCxn id="33" idx="5"/>
            <a:endCxn id="35" idx="3"/>
          </p:cNvCxnSpPr>
          <p:nvPr/>
        </p:nvCxnSpPr>
        <p:spPr>
          <a:xfrm flipH="1" flipV="1">
            <a:off x="6243905" y="6253691"/>
            <a:ext cx="1037627" cy="33271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xmlns="" id="{F13CD393-9278-4D9E-926E-A8B9B27E49C8}"/>
              </a:ext>
            </a:extLst>
          </p:cNvPr>
          <p:cNvSpPr/>
          <p:nvPr/>
        </p:nvSpPr>
        <p:spPr>
          <a:xfrm rot="11174285">
            <a:off x="4435001" y="6222017"/>
            <a:ext cx="153494" cy="153494"/>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xmlns="" id="{192A6EEE-8490-42FF-8026-D3D66BD75940}"/>
              </a:ext>
            </a:extLst>
          </p:cNvPr>
          <p:cNvCxnSpPr>
            <a:stCxn id="33" idx="2"/>
            <a:endCxn id="34" idx="7"/>
          </p:cNvCxnSpPr>
          <p:nvPr/>
        </p:nvCxnSpPr>
        <p:spPr>
          <a:xfrm flipV="1">
            <a:off x="7477831" y="6461187"/>
            <a:ext cx="889905" cy="23286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B5136ACA-AD87-4183-ADB5-428C41FA7777}"/>
              </a:ext>
            </a:extLst>
          </p:cNvPr>
          <p:cNvSpPr/>
          <p:nvPr/>
        </p:nvSpPr>
        <p:spPr>
          <a:xfrm rot="11174285">
            <a:off x="11430229" y="6472404"/>
            <a:ext cx="191954" cy="19195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xmlns="" id="{272C11AD-11A2-49C8-9292-7533203E68DD}"/>
              </a:ext>
            </a:extLst>
          </p:cNvPr>
          <p:cNvCxnSpPr>
            <a:stCxn id="37" idx="1"/>
            <a:endCxn id="40" idx="6"/>
          </p:cNvCxnSpPr>
          <p:nvPr/>
        </p:nvCxnSpPr>
        <p:spPr>
          <a:xfrm flipV="1">
            <a:off x="2842939" y="6290425"/>
            <a:ext cx="1592516" cy="44250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 id="{411E286E-649A-4CC9-A79E-B785F1A457EA}"/>
              </a:ext>
            </a:extLst>
          </p:cNvPr>
          <p:cNvSpPr/>
          <p:nvPr/>
        </p:nvSpPr>
        <p:spPr>
          <a:xfrm rot="11174285">
            <a:off x="10193481" y="6732417"/>
            <a:ext cx="160862" cy="160862"/>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xmlns="" id="{4642B35E-2738-4B10-B77A-A1D1B45ED76B}"/>
              </a:ext>
            </a:extLst>
          </p:cNvPr>
          <p:cNvCxnSpPr>
            <a:stCxn id="42" idx="7"/>
            <a:endCxn id="44" idx="2"/>
          </p:cNvCxnSpPr>
          <p:nvPr/>
        </p:nvCxnSpPr>
        <p:spPr>
          <a:xfrm flipH="1">
            <a:off x="10353867" y="6628471"/>
            <a:ext cx="1097501" cy="1931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D9581555-6A2E-4C22-B026-C640417AD0E5}"/>
              </a:ext>
            </a:extLst>
          </p:cNvPr>
          <p:cNvCxnSpPr>
            <a:stCxn id="34" idx="1"/>
            <a:endCxn id="44" idx="6"/>
          </p:cNvCxnSpPr>
          <p:nvPr/>
        </p:nvCxnSpPr>
        <p:spPr>
          <a:xfrm>
            <a:off x="8526729" y="6478566"/>
            <a:ext cx="1667228" cy="32554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BFDADB2E-A848-4A30-A321-0A9EF72DEE7A}"/>
              </a:ext>
            </a:extLst>
          </p:cNvPr>
          <p:cNvCxnSpPr>
            <a:stCxn id="31" idx="3"/>
            <a:endCxn id="32" idx="6"/>
          </p:cNvCxnSpPr>
          <p:nvPr/>
        </p:nvCxnSpPr>
        <p:spPr>
          <a:xfrm flipV="1">
            <a:off x="655793" y="6509403"/>
            <a:ext cx="793010" cy="1765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52906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a16="http://schemas.microsoft.com/office/drawing/2014/main" xmlns="" id="{265C1F66-8BCD-4385-AB6A-AD992F0F4DFF}"/>
              </a:ext>
            </a:extLst>
          </p:cNvPr>
          <p:cNvGrpSpPr/>
          <p:nvPr/>
        </p:nvGrpSpPr>
        <p:grpSpPr>
          <a:xfrm>
            <a:off x="1177345" y="2139376"/>
            <a:ext cx="2170600" cy="2170600"/>
            <a:chOff x="795459" y="1640544"/>
            <a:chExt cx="1789388" cy="1789388"/>
          </a:xfrm>
        </p:grpSpPr>
        <p:grpSp>
          <p:nvGrpSpPr>
            <p:cNvPr id="63" name="组合 62">
              <a:extLst>
                <a:ext uri="{FF2B5EF4-FFF2-40B4-BE49-F238E27FC236}">
                  <a16:creationId xmlns:a16="http://schemas.microsoft.com/office/drawing/2014/main" xmlns="" id="{A15C17CB-2401-44AB-B2D0-B95B5FBA9FB5}"/>
                </a:ext>
              </a:extLst>
            </p:cNvPr>
            <p:cNvGrpSpPr/>
            <p:nvPr/>
          </p:nvGrpSpPr>
          <p:grpSpPr>
            <a:xfrm>
              <a:off x="795459" y="1640544"/>
              <a:ext cx="1789388" cy="1789388"/>
              <a:chOff x="503238" y="1406011"/>
              <a:chExt cx="1327356" cy="1327356"/>
            </a:xfrm>
          </p:grpSpPr>
          <p:sp>
            <p:nvSpPr>
              <p:cNvPr id="65" name="椭圆 64">
                <a:extLst>
                  <a:ext uri="{FF2B5EF4-FFF2-40B4-BE49-F238E27FC236}">
                    <a16:creationId xmlns:a16="http://schemas.microsoft.com/office/drawing/2014/main" xmlns="" id="{39C5E3A4-92EE-4674-9361-89E2D25E5962}"/>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66" name="弧形 65">
                <a:extLst>
                  <a:ext uri="{FF2B5EF4-FFF2-40B4-BE49-F238E27FC236}">
                    <a16:creationId xmlns:a16="http://schemas.microsoft.com/office/drawing/2014/main" xmlns="" id="{3E407AB8-16BF-49BA-ADBC-80E668491A32}"/>
                  </a:ext>
                </a:extLst>
              </p:cNvPr>
              <p:cNvSpPr/>
              <p:nvPr/>
            </p:nvSpPr>
            <p:spPr>
              <a:xfrm>
                <a:off x="503239" y="1406011"/>
                <a:ext cx="1327355" cy="1327355"/>
              </a:xfrm>
              <a:prstGeom prst="arc">
                <a:avLst>
                  <a:gd name="adj1" fmla="val 16142792"/>
                  <a:gd name="adj2" fmla="val 3665283"/>
                </a:avLst>
              </a:prstGeom>
              <a:ln w="152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64" name="矩形 63">
              <a:extLst>
                <a:ext uri="{FF2B5EF4-FFF2-40B4-BE49-F238E27FC236}">
                  <a16:creationId xmlns:a16="http://schemas.microsoft.com/office/drawing/2014/main" xmlns="" id="{BC79C9B8-E8B8-4CF3-8F9A-F3C21271A683}"/>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40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grpSp>
        <p:nvGrpSpPr>
          <p:cNvPr id="67" name="组合 66">
            <a:extLst>
              <a:ext uri="{FF2B5EF4-FFF2-40B4-BE49-F238E27FC236}">
                <a16:creationId xmlns:a16="http://schemas.microsoft.com/office/drawing/2014/main" xmlns="" id="{3C43938C-2741-4E36-8E46-D30DE9829484}"/>
              </a:ext>
            </a:extLst>
          </p:cNvPr>
          <p:cNvGrpSpPr/>
          <p:nvPr/>
        </p:nvGrpSpPr>
        <p:grpSpPr>
          <a:xfrm>
            <a:off x="5007129" y="2139376"/>
            <a:ext cx="2170600" cy="2170600"/>
            <a:chOff x="795459" y="1640544"/>
            <a:chExt cx="1789388" cy="1789388"/>
          </a:xfrm>
        </p:grpSpPr>
        <p:grpSp>
          <p:nvGrpSpPr>
            <p:cNvPr id="68" name="组合 67">
              <a:extLst>
                <a:ext uri="{FF2B5EF4-FFF2-40B4-BE49-F238E27FC236}">
                  <a16:creationId xmlns:a16="http://schemas.microsoft.com/office/drawing/2014/main" xmlns="" id="{694EE0AD-ED06-4C39-A099-728D42B224E3}"/>
                </a:ext>
              </a:extLst>
            </p:cNvPr>
            <p:cNvGrpSpPr/>
            <p:nvPr/>
          </p:nvGrpSpPr>
          <p:grpSpPr>
            <a:xfrm>
              <a:off x="795459" y="1640544"/>
              <a:ext cx="1789388" cy="1789388"/>
              <a:chOff x="503238" y="1406011"/>
              <a:chExt cx="1327356" cy="1327356"/>
            </a:xfrm>
          </p:grpSpPr>
          <p:sp>
            <p:nvSpPr>
              <p:cNvPr id="70" name="椭圆 69">
                <a:extLst>
                  <a:ext uri="{FF2B5EF4-FFF2-40B4-BE49-F238E27FC236}">
                    <a16:creationId xmlns:a16="http://schemas.microsoft.com/office/drawing/2014/main" xmlns="" id="{114FF7F7-C5DF-424C-B00F-454A4D70A740}"/>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1" name="弧形 70">
                <a:extLst>
                  <a:ext uri="{FF2B5EF4-FFF2-40B4-BE49-F238E27FC236}">
                    <a16:creationId xmlns:a16="http://schemas.microsoft.com/office/drawing/2014/main" xmlns="" id="{3D6B2849-8229-44B7-8CE2-2F8F5F5A9474}"/>
                  </a:ext>
                </a:extLst>
              </p:cNvPr>
              <p:cNvSpPr/>
              <p:nvPr/>
            </p:nvSpPr>
            <p:spPr>
              <a:xfrm>
                <a:off x="503239" y="1406011"/>
                <a:ext cx="1327355" cy="1327355"/>
              </a:xfrm>
              <a:prstGeom prst="arc">
                <a:avLst>
                  <a:gd name="adj1" fmla="val 16142792"/>
                  <a:gd name="adj2" fmla="val 8332404"/>
                </a:avLst>
              </a:prstGeom>
              <a:ln w="152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69" name="矩形 68">
              <a:extLst>
                <a:ext uri="{FF2B5EF4-FFF2-40B4-BE49-F238E27FC236}">
                  <a16:creationId xmlns:a16="http://schemas.microsoft.com/office/drawing/2014/main" xmlns="" id="{B5F7CD3D-F5E3-4042-8E22-140971C0AD54}"/>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60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grpSp>
        <p:nvGrpSpPr>
          <p:cNvPr id="72" name="组合 71">
            <a:extLst>
              <a:ext uri="{FF2B5EF4-FFF2-40B4-BE49-F238E27FC236}">
                <a16:creationId xmlns:a16="http://schemas.microsoft.com/office/drawing/2014/main" xmlns="" id="{74C2FC91-E476-4547-8013-FC4E034ECA44}"/>
              </a:ext>
            </a:extLst>
          </p:cNvPr>
          <p:cNvGrpSpPr/>
          <p:nvPr/>
        </p:nvGrpSpPr>
        <p:grpSpPr>
          <a:xfrm>
            <a:off x="8836913" y="2139376"/>
            <a:ext cx="2170600" cy="2170600"/>
            <a:chOff x="795459" y="1640544"/>
            <a:chExt cx="1789388" cy="1789388"/>
          </a:xfrm>
        </p:grpSpPr>
        <p:grpSp>
          <p:nvGrpSpPr>
            <p:cNvPr id="73" name="组合 72">
              <a:extLst>
                <a:ext uri="{FF2B5EF4-FFF2-40B4-BE49-F238E27FC236}">
                  <a16:creationId xmlns:a16="http://schemas.microsoft.com/office/drawing/2014/main" xmlns="" id="{CFE06F4F-82F7-42F1-A19E-A2D8B51B47E2}"/>
                </a:ext>
              </a:extLst>
            </p:cNvPr>
            <p:cNvGrpSpPr/>
            <p:nvPr/>
          </p:nvGrpSpPr>
          <p:grpSpPr>
            <a:xfrm>
              <a:off x="795459" y="1640544"/>
              <a:ext cx="1789388" cy="1789388"/>
              <a:chOff x="503238" y="1406011"/>
              <a:chExt cx="1327356" cy="1327356"/>
            </a:xfrm>
          </p:grpSpPr>
          <p:sp>
            <p:nvSpPr>
              <p:cNvPr id="75" name="椭圆 74">
                <a:extLst>
                  <a:ext uri="{FF2B5EF4-FFF2-40B4-BE49-F238E27FC236}">
                    <a16:creationId xmlns:a16="http://schemas.microsoft.com/office/drawing/2014/main" xmlns="" id="{1EC4875F-13EE-4292-B4CE-8B643BA6DD34}"/>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6" name="弧形 75">
                <a:extLst>
                  <a:ext uri="{FF2B5EF4-FFF2-40B4-BE49-F238E27FC236}">
                    <a16:creationId xmlns:a16="http://schemas.microsoft.com/office/drawing/2014/main" xmlns="" id="{36E5032B-C412-4F88-B282-70DD0F7E6964}"/>
                  </a:ext>
                </a:extLst>
              </p:cNvPr>
              <p:cNvSpPr/>
              <p:nvPr/>
            </p:nvSpPr>
            <p:spPr>
              <a:xfrm>
                <a:off x="503239" y="1406011"/>
                <a:ext cx="1327355" cy="1327355"/>
              </a:xfrm>
              <a:prstGeom prst="arc">
                <a:avLst>
                  <a:gd name="adj1" fmla="val 16142792"/>
                  <a:gd name="adj2" fmla="val 12594893"/>
                </a:avLst>
              </a:prstGeom>
              <a:ln w="152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74" name="矩形 73">
              <a:extLst>
                <a:ext uri="{FF2B5EF4-FFF2-40B4-BE49-F238E27FC236}">
                  <a16:creationId xmlns:a16="http://schemas.microsoft.com/office/drawing/2014/main" xmlns="" id="{5B80A7E2-F709-40D9-ACD0-8498B138C416}"/>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80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sp>
        <p:nvSpPr>
          <p:cNvPr id="78" name="矩形 77">
            <a:extLst>
              <a:ext uri="{FF2B5EF4-FFF2-40B4-BE49-F238E27FC236}">
                <a16:creationId xmlns:a16="http://schemas.microsoft.com/office/drawing/2014/main" xmlns="" id="{B8F7DED3-6179-4F96-91E3-0BAE041C12D5}"/>
              </a:ext>
            </a:extLst>
          </p:cNvPr>
          <p:cNvSpPr/>
          <p:nvPr/>
        </p:nvSpPr>
        <p:spPr>
          <a:xfrm>
            <a:off x="902506"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80" name="矩形 79">
            <a:extLst>
              <a:ext uri="{FF2B5EF4-FFF2-40B4-BE49-F238E27FC236}">
                <a16:creationId xmlns:a16="http://schemas.microsoft.com/office/drawing/2014/main" xmlns="" id="{EC56ED2C-F08C-478F-AA97-AE3358A2653B}"/>
              </a:ext>
            </a:extLst>
          </p:cNvPr>
          <p:cNvSpPr/>
          <p:nvPr/>
        </p:nvSpPr>
        <p:spPr>
          <a:xfrm>
            <a:off x="4732290"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82" name="矩形 81">
            <a:extLst>
              <a:ext uri="{FF2B5EF4-FFF2-40B4-BE49-F238E27FC236}">
                <a16:creationId xmlns:a16="http://schemas.microsoft.com/office/drawing/2014/main" xmlns="" id="{A9057152-F9B0-4F18-BFE9-1C8E7FCF2B52}"/>
              </a:ext>
            </a:extLst>
          </p:cNvPr>
          <p:cNvSpPr/>
          <p:nvPr/>
        </p:nvSpPr>
        <p:spPr>
          <a:xfrm>
            <a:off x="8562074"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grpSp>
        <p:nvGrpSpPr>
          <p:cNvPr id="83" name="组合 82">
            <a:extLst>
              <a:ext uri="{FF2B5EF4-FFF2-40B4-BE49-F238E27FC236}">
                <a16:creationId xmlns:a16="http://schemas.microsoft.com/office/drawing/2014/main" xmlns="" id="{D933751A-3B65-464E-90C9-FAA0EF3F42D7}"/>
              </a:ext>
            </a:extLst>
          </p:cNvPr>
          <p:cNvGrpSpPr/>
          <p:nvPr/>
        </p:nvGrpSpPr>
        <p:grpSpPr>
          <a:xfrm>
            <a:off x="767557" y="217775"/>
            <a:ext cx="4995076" cy="716067"/>
            <a:chOff x="767557" y="217775"/>
            <a:chExt cx="4995076" cy="716067"/>
          </a:xfrm>
        </p:grpSpPr>
        <p:sp>
          <p:nvSpPr>
            <p:cNvPr id="84" name="文本框 83">
              <a:extLst>
                <a:ext uri="{FF2B5EF4-FFF2-40B4-BE49-F238E27FC236}">
                  <a16:creationId xmlns:a16="http://schemas.microsoft.com/office/drawing/2014/main" xmlns="" id="{67CB8C8E-C847-49BF-A068-569DCDD3D749}"/>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85" name="文本框 84">
              <a:extLst>
                <a:ext uri="{FF2B5EF4-FFF2-40B4-BE49-F238E27FC236}">
                  <a16:creationId xmlns:a16="http://schemas.microsoft.com/office/drawing/2014/main" xmlns="" id="{30D50A52-A181-461C-99D6-0F9562AE5A1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86" name="矩形: 圆角 85">
              <a:extLst>
                <a:ext uri="{FF2B5EF4-FFF2-40B4-BE49-F238E27FC236}">
                  <a16:creationId xmlns:a16="http://schemas.microsoft.com/office/drawing/2014/main" xmlns="" id="{FFD3812D-E802-4168-B5C5-BBA6FFB966C4}"/>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87" name="文本框 86">
            <a:extLst>
              <a:ext uri="{FF2B5EF4-FFF2-40B4-BE49-F238E27FC236}">
                <a16:creationId xmlns:a16="http://schemas.microsoft.com/office/drawing/2014/main" xmlns="" id="{D123521B-AE9E-40EB-BE02-B0A39A0EA8AB}"/>
              </a:ext>
            </a:extLst>
          </p:cNvPr>
          <p:cNvSpPr txBox="1"/>
          <p:nvPr/>
        </p:nvSpPr>
        <p:spPr>
          <a:xfrm>
            <a:off x="1432100"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88" name="文本框 87">
            <a:extLst>
              <a:ext uri="{FF2B5EF4-FFF2-40B4-BE49-F238E27FC236}">
                <a16:creationId xmlns:a16="http://schemas.microsoft.com/office/drawing/2014/main" xmlns="" id="{B66CA450-9202-44A8-9ADF-EAE1E33CD800}"/>
              </a:ext>
            </a:extLst>
          </p:cNvPr>
          <p:cNvSpPr txBox="1"/>
          <p:nvPr/>
        </p:nvSpPr>
        <p:spPr>
          <a:xfrm>
            <a:off x="5414771"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89" name="文本框 88">
            <a:extLst>
              <a:ext uri="{FF2B5EF4-FFF2-40B4-BE49-F238E27FC236}">
                <a16:creationId xmlns:a16="http://schemas.microsoft.com/office/drawing/2014/main" xmlns="" id="{66123A8C-5D55-4C8D-AEED-D4A080C5C250}"/>
              </a:ext>
            </a:extLst>
          </p:cNvPr>
          <p:cNvSpPr txBox="1"/>
          <p:nvPr/>
        </p:nvSpPr>
        <p:spPr>
          <a:xfrm>
            <a:off x="9177799"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1165146798"/>
      </p:ext>
    </p:extLst>
  </p:cSld>
  <p:clrMapOvr>
    <a:masterClrMapping/>
  </p:clrMapOvr>
  <p:transition spd="slow" advClick="0">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24">
            <a:extLst>
              <a:ext uri="{FF2B5EF4-FFF2-40B4-BE49-F238E27FC236}">
                <a16:creationId xmlns:a16="http://schemas.microsoft.com/office/drawing/2014/main" xmlns="" id="{4112B411-41EC-49A8-A475-41AB99E5C5FE}"/>
              </a:ext>
            </a:extLst>
          </p:cNvPr>
          <p:cNvSpPr>
            <a:spLocks/>
          </p:cNvSpPr>
          <p:nvPr/>
        </p:nvSpPr>
        <p:spPr bwMode="auto">
          <a:xfrm>
            <a:off x="6139079" y="3855579"/>
            <a:ext cx="1396205" cy="1396205"/>
          </a:xfrm>
          <a:custGeom>
            <a:avLst/>
            <a:gdLst>
              <a:gd name="T0" fmla="*/ 0 w 196"/>
              <a:gd name="T1" fmla="*/ 196 h 196"/>
              <a:gd name="T2" fmla="*/ 196 w 196"/>
              <a:gd name="T3" fmla="*/ 0 h 196"/>
              <a:gd name="T4" fmla="*/ 159 w 196"/>
              <a:gd name="T5" fmla="*/ 0 h 196"/>
              <a:gd name="T6" fmla="*/ 0 w 196"/>
              <a:gd name="T7" fmla="*/ 159 h 196"/>
              <a:gd name="T8" fmla="*/ 0 w 196"/>
              <a:gd name="T9" fmla="*/ 196 h 196"/>
            </a:gdLst>
            <a:ahLst/>
            <a:cxnLst>
              <a:cxn ang="0">
                <a:pos x="T0" y="T1"/>
              </a:cxn>
              <a:cxn ang="0">
                <a:pos x="T2" y="T3"/>
              </a:cxn>
              <a:cxn ang="0">
                <a:pos x="T4" y="T5"/>
              </a:cxn>
              <a:cxn ang="0">
                <a:pos x="T6" y="T7"/>
              </a:cxn>
              <a:cxn ang="0">
                <a:pos x="T8" y="T9"/>
              </a:cxn>
            </a:cxnLst>
            <a:rect l="0" t="0" r="r" b="b"/>
            <a:pathLst>
              <a:path w="196" h="196">
                <a:moveTo>
                  <a:pt x="0" y="196"/>
                </a:moveTo>
                <a:cubicBezTo>
                  <a:pt x="107" y="192"/>
                  <a:pt x="192" y="106"/>
                  <a:pt x="196" y="0"/>
                </a:cubicBezTo>
                <a:cubicBezTo>
                  <a:pt x="159" y="0"/>
                  <a:pt x="159" y="0"/>
                  <a:pt x="159" y="0"/>
                </a:cubicBezTo>
                <a:cubicBezTo>
                  <a:pt x="155" y="86"/>
                  <a:pt x="86" y="154"/>
                  <a:pt x="0" y="159"/>
                </a:cubicBezTo>
                <a:lnTo>
                  <a:pt x="0" y="196"/>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65" name="Freeform 23">
            <a:extLst>
              <a:ext uri="{FF2B5EF4-FFF2-40B4-BE49-F238E27FC236}">
                <a16:creationId xmlns:a16="http://schemas.microsoft.com/office/drawing/2014/main" xmlns="" id="{9D235C3D-4807-4C0B-B380-20488979E3D1}"/>
              </a:ext>
            </a:extLst>
          </p:cNvPr>
          <p:cNvSpPr>
            <a:spLocks/>
          </p:cNvSpPr>
          <p:nvPr/>
        </p:nvSpPr>
        <p:spPr bwMode="auto">
          <a:xfrm>
            <a:off x="6160495" y="1861729"/>
            <a:ext cx="1852088" cy="1859227"/>
          </a:xfrm>
          <a:custGeom>
            <a:avLst/>
            <a:gdLst>
              <a:gd name="T0" fmla="*/ 0 w 260"/>
              <a:gd name="T1" fmla="*/ 0 h 261"/>
              <a:gd name="T2" fmla="*/ 260 w 260"/>
              <a:gd name="T3" fmla="*/ 261 h 261"/>
              <a:gd name="T4" fmla="*/ 211 w 260"/>
              <a:gd name="T5" fmla="*/ 261 h 261"/>
              <a:gd name="T6" fmla="*/ 0 w 260"/>
              <a:gd name="T7" fmla="*/ 50 h 261"/>
              <a:gd name="T8" fmla="*/ 0 w 260"/>
              <a:gd name="T9" fmla="*/ 0 h 261"/>
            </a:gdLst>
            <a:ahLst/>
            <a:cxnLst>
              <a:cxn ang="0">
                <a:pos x="T0" y="T1"/>
              </a:cxn>
              <a:cxn ang="0">
                <a:pos x="T2" y="T3"/>
              </a:cxn>
              <a:cxn ang="0">
                <a:pos x="T4" y="T5"/>
              </a:cxn>
              <a:cxn ang="0">
                <a:pos x="T6" y="T7"/>
              </a:cxn>
              <a:cxn ang="0">
                <a:pos x="T8" y="T9"/>
              </a:cxn>
            </a:cxnLst>
            <a:rect l="0" t="0" r="r" b="b"/>
            <a:pathLst>
              <a:path w="260" h="261">
                <a:moveTo>
                  <a:pt x="0" y="0"/>
                </a:moveTo>
                <a:cubicBezTo>
                  <a:pt x="141" y="6"/>
                  <a:pt x="255" y="119"/>
                  <a:pt x="260" y="261"/>
                </a:cubicBezTo>
                <a:cubicBezTo>
                  <a:pt x="211" y="261"/>
                  <a:pt x="211" y="261"/>
                  <a:pt x="211" y="261"/>
                </a:cubicBezTo>
                <a:cubicBezTo>
                  <a:pt x="206" y="147"/>
                  <a:pt x="114" y="55"/>
                  <a:pt x="0" y="50"/>
                </a:cubicBezTo>
                <a:lnTo>
                  <a:pt x="0" y="0"/>
                </a:lnTo>
                <a:close/>
              </a:path>
            </a:pathLst>
          </a:custGeom>
          <a:solidFill>
            <a:schemeClr val="tx1">
              <a:alpha val="24000"/>
            </a:schemeClr>
          </a:solidFill>
          <a:ln>
            <a:noFill/>
          </a:ln>
          <a:effectLst>
            <a:outerShdw blurRad="152400" dist="63500" dir="81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a:solidFill>
                <a:schemeClr val="bg1">
                  <a:lumMod val="50000"/>
                </a:schemeClr>
              </a:solidFill>
              <a:latin typeface="DIN-BoldItalic" pitchFamily="50" charset="0"/>
              <a:ea typeface="微软雅黑"/>
            </a:endParaRPr>
          </a:p>
        </p:txBody>
      </p:sp>
      <p:sp>
        <p:nvSpPr>
          <p:cNvPr id="66" name="Freeform 25">
            <a:extLst>
              <a:ext uri="{FF2B5EF4-FFF2-40B4-BE49-F238E27FC236}">
                <a16:creationId xmlns:a16="http://schemas.microsoft.com/office/drawing/2014/main" xmlns="" id="{54EEC0AD-729C-4F81-A121-87535B61A4D7}"/>
              </a:ext>
            </a:extLst>
          </p:cNvPr>
          <p:cNvSpPr>
            <a:spLocks/>
          </p:cNvSpPr>
          <p:nvPr/>
        </p:nvSpPr>
        <p:spPr bwMode="auto">
          <a:xfrm>
            <a:off x="6139079" y="2339029"/>
            <a:ext cx="1396205" cy="1403344"/>
          </a:xfrm>
          <a:custGeom>
            <a:avLst/>
            <a:gdLst>
              <a:gd name="T0" fmla="*/ 0 w 196"/>
              <a:gd name="T1" fmla="*/ 38 h 197"/>
              <a:gd name="T2" fmla="*/ 159 w 196"/>
              <a:gd name="T3" fmla="*/ 197 h 197"/>
              <a:gd name="T4" fmla="*/ 196 w 196"/>
              <a:gd name="T5" fmla="*/ 197 h 197"/>
              <a:gd name="T6" fmla="*/ 0 w 196"/>
              <a:gd name="T7" fmla="*/ 0 h 197"/>
              <a:gd name="T8" fmla="*/ 0 w 196"/>
              <a:gd name="T9" fmla="*/ 38 h 197"/>
            </a:gdLst>
            <a:ahLst/>
            <a:cxnLst>
              <a:cxn ang="0">
                <a:pos x="T0" y="T1"/>
              </a:cxn>
              <a:cxn ang="0">
                <a:pos x="T2" y="T3"/>
              </a:cxn>
              <a:cxn ang="0">
                <a:pos x="T4" y="T5"/>
              </a:cxn>
              <a:cxn ang="0">
                <a:pos x="T6" y="T7"/>
              </a:cxn>
              <a:cxn ang="0">
                <a:pos x="T8" y="T9"/>
              </a:cxn>
            </a:cxnLst>
            <a:rect l="0" t="0" r="r" b="b"/>
            <a:pathLst>
              <a:path w="196" h="197">
                <a:moveTo>
                  <a:pt x="0" y="38"/>
                </a:moveTo>
                <a:cubicBezTo>
                  <a:pt x="86" y="42"/>
                  <a:pt x="155" y="111"/>
                  <a:pt x="159" y="197"/>
                </a:cubicBezTo>
                <a:cubicBezTo>
                  <a:pt x="196" y="197"/>
                  <a:pt x="196" y="197"/>
                  <a:pt x="196" y="197"/>
                </a:cubicBezTo>
                <a:cubicBezTo>
                  <a:pt x="192" y="90"/>
                  <a:pt x="107" y="5"/>
                  <a:pt x="0" y="0"/>
                </a:cubicBezTo>
                <a:lnTo>
                  <a:pt x="0" y="38"/>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67" name="Freeform 20">
            <a:extLst>
              <a:ext uri="{FF2B5EF4-FFF2-40B4-BE49-F238E27FC236}">
                <a16:creationId xmlns:a16="http://schemas.microsoft.com/office/drawing/2014/main" xmlns="" id="{AE05EC12-0952-46C1-A41C-CE78E43CC25A}"/>
              </a:ext>
            </a:extLst>
          </p:cNvPr>
          <p:cNvSpPr>
            <a:spLocks/>
          </p:cNvSpPr>
          <p:nvPr/>
        </p:nvSpPr>
        <p:spPr bwMode="auto">
          <a:xfrm>
            <a:off x="4152367" y="3869856"/>
            <a:ext cx="1859228" cy="1859228"/>
          </a:xfrm>
          <a:custGeom>
            <a:avLst/>
            <a:gdLst>
              <a:gd name="T0" fmla="*/ 261 w 261"/>
              <a:gd name="T1" fmla="*/ 261 h 261"/>
              <a:gd name="T2" fmla="*/ 0 w 261"/>
              <a:gd name="T3" fmla="*/ 0 h 261"/>
              <a:gd name="T4" fmla="*/ 49 w 261"/>
              <a:gd name="T5" fmla="*/ 0 h 261"/>
              <a:gd name="T6" fmla="*/ 261 w 261"/>
              <a:gd name="T7" fmla="*/ 211 h 261"/>
              <a:gd name="T8" fmla="*/ 261 w 261"/>
              <a:gd name="T9" fmla="*/ 261 h 261"/>
            </a:gdLst>
            <a:ahLst/>
            <a:cxnLst>
              <a:cxn ang="0">
                <a:pos x="T0" y="T1"/>
              </a:cxn>
              <a:cxn ang="0">
                <a:pos x="T2" y="T3"/>
              </a:cxn>
              <a:cxn ang="0">
                <a:pos x="T4" y="T5"/>
              </a:cxn>
              <a:cxn ang="0">
                <a:pos x="T6" y="T7"/>
              </a:cxn>
              <a:cxn ang="0">
                <a:pos x="T8" y="T9"/>
              </a:cxn>
            </a:cxnLst>
            <a:rect l="0" t="0" r="r" b="b"/>
            <a:pathLst>
              <a:path w="261" h="261">
                <a:moveTo>
                  <a:pt x="261" y="261"/>
                </a:moveTo>
                <a:cubicBezTo>
                  <a:pt x="119" y="255"/>
                  <a:pt x="5" y="142"/>
                  <a:pt x="0" y="0"/>
                </a:cubicBezTo>
                <a:cubicBezTo>
                  <a:pt x="49" y="0"/>
                  <a:pt x="49" y="0"/>
                  <a:pt x="49" y="0"/>
                </a:cubicBezTo>
                <a:cubicBezTo>
                  <a:pt x="55" y="114"/>
                  <a:pt x="146" y="206"/>
                  <a:pt x="261" y="211"/>
                </a:cubicBezTo>
                <a:lnTo>
                  <a:pt x="261" y="261"/>
                </a:lnTo>
                <a:close/>
              </a:path>
            </a:pathLst>
          </a:custGeom>
          <a:solidFill>
            <a:schemeClr val="tx1">
              <a:alpha val="24000"/>
            </a:schemeClr>
          </a:solidFill>
          <a:ln>
            <a:noFill/>
          </a:ln>
          <a:effectLst>
            <a:outerShdw blurRad="152400" dist="63500" dir="81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a:solidFill>
                <a:schemeClr val="bg1">
                  <a:lumMod val="50000"/>
                </a:schemeClr>
              </a:solidFill>
              <a:latin typeface="DIN-BoldItalic" pitchFamily="50" charset="0"/>
              <a:ea typeface="微软雅黑"/>
            </a:endParaRPr>
          </a:p>
        </p:txBody>
      </p:sp>
      <p:sp>
        <p:nvSpPr>
          <p:cNvPr id="68" name="Freeform 26">
            <a:extLst>
              <a:ext uri="{FF2B5EF4-FFF2-40B4-BE49-F238E27FC236}">
                <a16:creationId xmlns:a16="http://schemas.microsoft.com/office/drawing/2014/main" xmlns="" id="{DCAF3755-8FED-468A-9C1D-E26916E075D3}"/>
              </a:ext>
            </a:extLst>
          </p:cNvPr>
          <p:cNvSpPr>
            <a:spLocks/>
          </p:cNvSpPr>
          <p:nvPr/>
        </p:nvSpPr>
        <p:spPr bwMode="auto">
          <a:xfrm>
            <a:off x="4629667" y="3855579"/>
            <a:ext cx="1396205" cy="1396205"/>
          </a:xfrm>
          <a:custGeom>
            <a:avLst/>
            <a:gdLst>
              <a:gd name="T0" fmla="*/ 0 w 196"/>
              <a:gd name="T1" fmla="*/ 0 h 196"/>
              <a:gd name="T2" fmla="*/ 196 w 196"/>
              <a:gd name="T3" fmla="*/ 196 h 196"/>
              <a:gd name="T4" fmla="*/ 196 w 196"/>
              <a:gd name="T5" fmla="*/ 159 h 196"/>
              <a:gd name="T6" fmla="*/ 37 w 196"/>
              <a:gd name="T7" fmla="*/ 0 h 196"/>
              <a:gd name="T8" fmla="*/ 0 w 196"/>
              <a:gd name="T9" fmla="*/ 0 h 196"/>
            </a:gdLst>
            <a:ahLst/>
            <a:cxnLst>
              <a:cxn ang="0">
                <a:pos x="T0" y="T1"/>
              </a:cxn>
              <a:cxn ang="0">
                <a:pos x="T2" y="T3"/>
              </a:cxn>
              <a:cxn ang="0">
                <a:pos x="T4" y="T5"/>
              </a:cxn>
              <a:cxn ang="0">
                <a:pos x="T6" y="T7"/>
              </a:cxn>
              <a:cxn ang="0">
                <a:pos x="T8" y="T9"/>
              </a:cxn>
            </a:cxnLst>
            <a:rect l="0" t="0" r="r" b="b"/>
            <a:pathLst>
              <a:path w="196" h="196">
                <a:moveTo>
                  <a:pt x="0" y="0"/>
                </a:moveTo>
                <a:cubicBezTo>
                  <a:pt x="4" y="106"/>
                  <a:pt x="90" y="192"/>
                  <a:pt x="196" y="196"/>
                </a:cubicBezTo>
                <a:cubicBezTo>
                  <a:pt x="196" y="159"/>
                  <a:pt x="196" y="159"/>
                  <a:pt x="196" y="159"/>
                </a:cubicBezTo>
                <a:cubicBezTo>
                  <a:pt x="110" y="154"/>
                  <a:pt x="41" y="86"/>
                  <a:pt x="37" y="0"/>
                </a:cubicBezTo>
                <a:lnTo>
                  <a:pt x="0" y="0"/>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70" name="Freeform 27">
            <a:extLst>
              <a:ext uri="{FF2B5EF4-FFF2-40B4-BE49-F238E27FC236}">
                <a16:creationId xmlns:a16="http://schemas.microsoft.com/office/drawing/2014/main" xmlns="" id="{E3A24A42-6FCB-4102-ABE6-5B71B502B959}"/>
              </a:ext>
            </a:extLst>
          </p:cNvPr>
          <p:cNvSpPr>
            <a:spLocks/>
          </p:cNvSpPr>
          <p:nvPr/>
        </p:nvSpPr>
        <p:spPr bwMode="auto">
          <a:xfrm>
            <a:off x="4629667" y="2339029"/>
            <a:ext cx="1396205" cy="1403344"/>
          </a:xfrm>
          <a:custGeom>
            <a:avLst/>
            <a:gdLst>
              <a:gd name="T0" fmla="*/ 196 w 196"/>
              <a:gd name="T1" fmla="*/ 0 h 197"/>
              <a:gd name="T2" fmla="*/ 0 w 196"/>
              <a:gd name="T3" fmla="*/ 197 h 197"/>
              <a:gd name="T4" fmla="*/ 37 w 196"/>
              <a:gd name="T5" fmla="*/ 197 h 197"/>
              <a:gd name="T6" fmla="*/ 196 w 196"/>
              <a:gd name="T7" fmla="*/ 38 h 197"/>
              <a:gd name="T8" fmla="*/ 196 w 196"/>
              <a:gd name="T9" fmla="*/ 0 h 197"/>
            </a:gdLst>
            <a:ahLst/>
            <a:cxnLst>
              <a:cxn ang="0">
                <a:pos x="T0" y="T1"/>
              </a:cxn>
              <a:cxn ang="0">
                <a:pos x="T2" y="T3"/>
              </a:cxn>
              <a:cxn ang="0">
                <a:pos x="T4" y="T5"/>
              </a:cxn>
              <a:cxn ang="0">
                <a:pos x="T6" y="T7"/>
              </a:cxn>
              <a:cxn ang="0">
                <a:pos x="T8" y="T9"/>
              </a:cxn>
            </a:cxnLst>
            <a:rect l="0" t="0" r="r" b="b"/>
            <a:pathLst>
              <a:path w="196" h="197">
                <a:moveTo>
                  <a:pt x="196" y="0"/>
                </a:moveTo>
                <a:cubicBezTo>
                  <a:pt x="90" y="5"/>
                  <a:pt x="4" y="90"/>
                  <a:pt x="0" y="197"/>
                </a:cubicBezTo>
                <a:cubicBezTo>
                  <a:pt x="37" y="197"/>
                  <a:pt x="37" y="197"/>
                  <a:pt x="37" y="197"/>
                </a:cubicBezTo>
                <a:cubicBezTo>
                  <a:pt x="41" y="111"/>
                  <a:pt x="110" y="42"/>
                  <a:pt x="196" y="38"/>
                </a:cubicBezTo>
                <a:lnTo>
                  <a:pt x="196" y="0"/>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71" name="矩形 70">
            <a:extLst>
              <a:ext uri="{FF2B5EF4-FFF2-40B4-BE49-F238E27FC236}">
                <a16:creationId xmlns:a16="http://schemas.microsoft.com/office/drawing/2014/main" xmlns="" id="{16FBAC00-D3C8-4CD4-8F84-15D760A1CA31}"/>
              </a:ext>
            </a:extLst>
          </p:cNvPr>
          <p:cNvSpPr/>
          <p:nvPr/>
        </p:nvSpPr>
        <p:spPr>
          <a:xfrm>
            <a:off x="1002453" y="2194713"/>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3" name="矩形 72">
            <a:extLst>
              <a:ext uri="{FF2B5EF4-FFF2-40B4-BE49-F238E27FC236}">
                <a16:creationId xmlns:a16="http://schemas.microsoft.com/office/drawing/2014/main" xmlns="" id="{7E8E533D-C24C-4EDC-B3EE-7E485F2326C8}"/>
              </a:ext>
            </a:extLst>
          </p:cNvPr>
          <p:cNvSpPr/>
          <p:nvPr/>
        </p:nvSpPr>
        <p:spPr>
          <a:xfrm>
            <a:off x="979173" y="5091385"/>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5" name="椭圆 74">
            <a:extLst>
              <a:ext uri="{FF2B5EF4-FFF2-40B4-BE49-F238E27FC236}">
                <a16:creationId xmlns:a16="http://schemas.microsoft.com/office/drawing/2014/main" xmlns="" id="{1C0047EC-0867-4B51-ABF4-9110222D98B0}"/>
              </a:ext>
            </a:extLst>
          </p:cNvPr>
          <p:cNvSpPr/>
          <p:nvPr/>
        </p:nvSpPr>
        <p:spPr>
          <a:xfrm>
            <a:off x="561221" y="181635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6" name="椭圆 75">
            <a:extLst>
              <a:ext uri="{FF2B5EF4-FFF2-40B4-BE49-F238E27FC236}">
                <a16:creationId xmlns:a16="http://schemas.microsoft.com/office/drawing/2014/main" xmlns="" id="{B41BB37E-E1BE-48FD-9B43-1815E55CECE8}"/>
              </a:ext>
            </a:extLst>
          </p:cNvPr>
          <p:cNvSpPr/>
          <p:nvPr/>
        </p:nvSpPr>
        <p:spPr>
          <a:xfrm>
            <a:off x="508261" y="472649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7" name="矩形 76">
            <a:extLst>
              <a:ext uri="{FF2B5EF4-FFF2-40B4-BE49-F238E27FC236}">
                <a16:creationId xmlns:a16="http://schemas.microsoft.com/office/drawing/2014/main" xmlns="" id="{E98834E0-CB44-4CDF-A26E-903AB654D8CC}"/>
              </a:ext>
            </a:extLst>
          </p:cNvPr>
          <p:cNvSpPr/>
          <p:nvPr/>
        </p:nvSpPr>
        <p:spPr>
          <a:xfrm>
            <a:off x="8012583" y="5059481"/>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9" name="矩形 78">
            <a:extLst>
              <a:ext uri="{FF2B5EF4-FFF2-40B4-BE49-F238E27FC236}">
                <a16:creationId xmlns:a16="http://schemas.microsoft.com/office/drawing/2014/main" xmlns="" id="{4B27EAFF-3A7B-45A4-82AE-822784166298}"/>
              </a:ext>
            </a:extLst>
          </p:cNvPr>
          <p:cNvSpPr/>
          <p:nvPr/>
        </p:nvSpPr>
        <p:spPr>
          <a:xfrm>
            <a:off x="8012583" y="2194713"/>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81" name="椭圆 80">
            <a:extLst>
              <a:ext uri="{FF2B5EF4-FFF2-40B4-BE49-F238E27FC236}">
                <a16:creationId xmlns:a16="http://schemas.microsoft.com/office/drawing/2014/main" xmlns="" id="{02107B48-76A0-49C9-8EB4-FFFB62E5A182}"/>
              </a:ext>
            </a:extLst>
          </p:cNvPr>
          <p:cNvSpPr/>
          <p:nvPr/>
        </p:nvSpPr>
        <p:spPr>
          <a:xfrm>
            <a:off x="11178299" y="181635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82" name="椭圆 81">
            <a:extLst>
              <a:ext uri="{FF2B5EF4-FFF2-40B4-BE49-F238E27FC236}">
                <a16:creationId xmlns:a16="http://schemas.microsoft.com/office/drawing/2014/main" xmlns="" id="{DF1145EB-6E4D-4129-A7F4-DFAA32D202D6}"/>
              </a:ext>
            </a:extLst>
          </p:cNvPr>
          <p:cNvSpPr/>
          <p:nvPr/>
        </p:nvSpPr>
        <p:spPr>
          <a:xfrm>
            <a:off x="11125339" y="472649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83" name="AutoShape 112">
            <a:extLst>
              <a:ext uri="{FF2B5EF4-FFF2-40B4-BE49-F238E27FC236}">
                <a16:creationId xmlns:a16="http://schemas.microsoft.com/office/drawing/2014/main" xmlns="" id="{83F15C36-C633-4A8C-9102-00CEB71C1559}"/>
              </a:ext>
            </a:extLst>
          </p:cNvPr>
          <p:cNvSpPr>
            <a:spLocks/>
          </p:cNvSpPr>
          <p:nvPr/>
        </p:nvSpPr>
        <p:spPr bwMode="auto">
          <a:xfrm>
            <a:off x="11251413" y="4847952"/>
            <a:ext cx="238055" cy="23700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84" name="组合 83">
            <a:extLst>
              <a:ext uri="{FF2B5EF4-FFF2-40B4-BE49-F238E27FC236}">
                <a16:creationId xmlns:a16="http://schemas.microsoft.com/office/drawing/2014/main" xmlns="" id="{86079D81-EAFF-4C92-A975-31D54640907A}"/>
              </a:ext>
            </a:extLst>
          </p:cNvPr>
          <p:cNvGrpSpPr/>
          <p:nvPr/>
        </p:nvGrpSpPr>
        <p:grpSpPr>
          <a:xfrm>
            <a:off x="647679" y="4853715"/>
            <a:ext cx="163043" cy="237669"/>
            <a:chOff x="2528974" y="2863357"/>
            <a:chExt cx="246811" cy="359779"/>
          </a:xfrm>
          <a:solidFill>
            <a:schemeClr val="bg1"/>
          </a:solidFill>
        </p:grpSpPr>
        <p:sp>
          <p:nvSpPr>
            <p:cNvPr id="85" name="AutoShape 113">
              <a:extLst>
                <a:ext uri="{FF2B5EF4-FFF2-40B4-BE49-F238E27FC236}">
                  <a16:creationId xmlns:a16="http://schemas.microsoft.com/office/drawing/2014/main" xmlns="" id="{B1AEB81C-0AA5-41E1-9AA7-89B9B2949A24}"/>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6" name="AutoShape 114">
              <a:extLst>
                <a:ext uri="{FF2B5EF4-FFF2-40B4-BE49-F238E27FC236}">
                  <a16:creationId xmlns:a16="http://schemas.microsoft.com/office/drawing/2014/main" xmlns="" id="{CD201322-453E-4AD3-8633-7FE6A6446A25}"/>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87" name="组合 86">
            <a:extLst>
              <a:ext uri="{FF2B5EF4-FFF2-40B4-BE49-F238E27FC236}">
                <a16:creationId xmlns:a16="http://schemas.microsoft.com/office/drawing/2014/main" xmlns="" id="{664F514D-9250-442B-9B74-C43735D93086}"/>
              </a:ext>
            </a:extLst>
          </p:cNvPr>
          <p:cNvGrpSpPr/>
          <p:nvPr/>
        </p:nvGrpSpPr>
        <p:grpSpPr>
          <a:xfrm>
            <a:off x="11299626" y="1937683"/>
            <a:ext cx="237263" cy="237263"/>
            <a:chOff x="3191434" y="2145028"/>
            <a:chExt cx="359165" cy="359165"/>
          </a:xfrm>
          <a:solidFill>
            <a:schemeClr val="bg1"/>
          </a:solidFill>
        </p:grpSpPr>
        <p:sp>
          <p:nvSpPr>
            <p:cNvPr id="88" name="AutoShape 123">
              <a:extLst>
                <a:ext uri="{FF2B5EF4-FFF2-40B4-BE49-F238E27FC236}">
                  <a16:creationId xmlns:a16="http://schemas.microsoft.com/office/drawing/2014/main" xmlns="" id="{D4D16584-7F61-49B5-A796-BBE91D7463DA}"/>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9" name="AutoShape 124">
              <a:extLst>
                <a:ext uri="{FF2B5EF4-FFF2-40B4-BE49-F238E27FC236}">
                  <a16:creationId xmlns:a16="http://schemas.microsoft.com/office/drawing/2014/main" xmlns="" id="{AAA980C7-DBD6-4779-957F-939022485C76}"/>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0" name="AutoShape 125">
              <a:extLst>
                <a:ext uri="{FF2B5EF4-FFF2-40B4-BE49-F238E27FC236}">
                  <a16:creationId xmlns:a16="http://schemas.microsoft.com/office/drawing/2014/main" xmlns="" id="{93BB3DE9-85FC-4A6A-AB75-7B34312CE5D8}"/>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1" name="组合 90">
            <a:extLst>
              <a:ext uri="{FF2B5EF4-FFF2-40B4-BE49-F238E27FC236}">
                <a16:creationId xmlns:a16="http://schemas.microsoft.com/office/drawing/2014/main" xmlns="" id="{21CC239E-82C7-4EF3-AC18-F0A33AD95823}"/>
              </a:ext>
            </a:extLst>
          </p:cNvPr>
          <p:cNvGrpSpPr/>
          <p:nvPr/>
        </p:nvGrpSpPr>
        <p:grpSpPr>
          <a:xfrm flipH="1">
            <a:off x="682549" y="1937683"/>
            <a:ext cx="237263" cy="237263"/>
            <a:chOff x="2473104" y="2145028"/>
            <a:chExt cx="359165" cy="359165"/>
          </a:xfrm>
          <a:solidFill>
            <a:schemeClr val="bg1"/>
          </a:solidFill>
        </p:grpSpPr>
        <p:sp>
          <p:nvSpPr>
            <p:cNvPr id="92" name="AutoShape 126">
              <a:extLst>
                <a:ext uri="{FF2B5EF4-FFF2-40B4-BE49-F238E27FC236}">
                  <a16:creationId xmlns:a16="http://schemas.microsoft.com/office/drawing/2014/main" xmlns="" id="{03B11D84-EE07-4092-936E-D889DD7AB907}"/>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3" name="AutoShape 127">
              <a:extLst>
                <a:ext uri="{FF2B5EF4-FFF2-40B4-BE49-F238E27FC236}">
                  <a16:creationId xmlns:a16="http://schemas.microsoft.com/office/drawing/2014/main" xmlns="" id="{6682C93E-6314-4FE4-AFF9-57EC1FA651D4}"/>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4" name="组合 93">
            <a:extLst>
              <a:ext uri="{FF2B5EF4-FFF2-40B4-BE49-F238E27FC236}">
                <a16:creationId xmlns:a16="http://schemas.microsoft.com/office/drawing/2014/main" xmlns="" id="{DA26E16C-4BFC-47EA-88C2-A0A4F86DA12E}"/>
              </a:ext>
            </a:extLst>
          </p:cNvPr>
          <p:cNvGrpSpPr/>
          <p:nvPr/>
        </p:nvGrpSpPr>
        <p:grpSpPr>
          <a:xfrm>
            <a:off x="767557" y="217775"/>
            <a:ext cx="4995076" cy="716067"/>
            <a:chOff x="767557" y="217775"/>
            <a:chExt cx="4995076" cy="716067"/>
          </a:xfrm>
        </p:grpSpPr>
        <p:sp>
          <p:nvSpPr>
            <p:cNvPr id="95" name="文本框 94">
              <a:extLst>
                <a:ext uri="{FF2B5EF4-FFF2-40B4-BE49-F238E27FC236}">
                  <a16:creationId xmlns:a16="http://schemas.microsoft.com/office/drawing/2014/main" xmlns="" id="{71907B32-C549-42A2-A439-B8F354C1A1AA}"/>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96" name="文本框 95">
              <a:extLst>
                <a:ext uri="{FF2B5EF4-FFF2-40B4-BE49-F238E27FC236}">
                  <a16:creationId xmlns:a16="http://schemas.microsoft.com/office/drawing/2014/main" xmlns="" id="{B0DB0815-8A39-492A-9482-6959231682C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97" name="矩形: 圆角 96">
              <a:extLst>
                <a:ext uri="{FF2B5EF4-FFF2-40B4-BE49-F238E27FC236}">
                  <a16:creationId xmlns:a16="http://schemas.microsoft.com/office/drawing/2014/main" xmlns="" id="{736223F1-26A5-41BA-B481-07AF825BEE3F}"/>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98" name="文本框 97">
            <a:extLst>
              <a:ext uri="{FF2B5EF4-FFF2-40B4-BE49-F238E27FC236}">
                <a16:creationId xmlns:a16="http://schemas.microsoft.com/office/drawing/2014/main" xmlns="" id="{FB085BEB-0B3D-495E-AC5C-BC5564E5CCDD}"/>
              </a:ext>
            </a:extLst>
          </p:cNvPr>
          <p:cNvSpPr txBox="1"/>
          <p:nvPr/>
        </p:nvSpPr>
        <p:spPr>
          <a:xfrm>
            <a:off x="1111574" y="18663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99" name="文本框 98">
            <a:extLst>
              <a:ext uri="{FF2B5EF4-FFF2-40B4-BE49-F238E27FC236}">
                <a16:creationId xmlns:a16="http://schemas.microsoft.com/office/drawing/2014/main" xmlns="" id="{C57A74E3-CF9A-4855-B9D4-65F080A206BC}"/>
              </a:ext>
            </a:extLst>
          </p:cNvPr>
          <p:cNvSpPr txBox="1"/>
          <p:nvPr/>
        </p:nvSpPr>
        <p:spPr>
          <a:xfrm>
            <a:off x="1111574" y="47220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0" name="文本框 99">
            <a:extLst>
              <a:ext uri="{FF2B5EF4-FFF2-40B4-BE49-F238E27FC236}">
                <a16:creationId xmlns:a16="http://schemas.microsoft.com/office/drawing/2014/main" xmlns="" id="{4A7F5591-FFE1-48FD-A78E-18179565C3C2}"/>
              </a:ext>
            </a:extLst>
          </p:cNvPr>
          <p:cNvSpPr txBox="1"/>
          <p:nvPr/>
        </p:nvSpPr>
        <p:spPr>
          <a:xfrm>
            <a:off x="9504397" y="18663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1" name="文本框 100">
            <a:extLst>
              <a:ext uri="{FF2B5EF4-FFF2-40B4-BE49-F238E27FC236}">
                <a16:creationId xmlns:a16="http://schemas.microsoft.com/office/drawing/2014/main" xmlns="" id="{2993C594-B52C-46BD-83FD-A5CB43EDEBFA}"/>
              </a:ext>
            </a:extLst>
          </p:cNvPr>
          <p:cNvSpPr txBox="1"/>
          <p:nvPr/>
        </p:nvSpPr>
        <p:spPr>
          <a:xfrm>
            <a:off x="9504397" y="47220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3963529276"/>
      </p:ext>
    </p:extLst>
  </p:cSld>
  <p:clrMapOvr>
    <a:masterClrMapping/>
  </p:clrMapOvr>
  <p:transition spd="slow" advClick="0">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a16="http://schemas.microsoft.com/office/drawing/2014/main" xmlns=""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a16="http://schemas.microsoft.com/office/drawing/2014/main" xmlns=""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02</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a16="http://schemas.microsoft.com/office/drawing/2014/main" xmlns=""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a:t>请输入你的标题</a:t>
            </a:r>
          </a:p>
        </p:txBody>
      </p:sp>
      <p:sp>
        <p:nvSpPr>
          <p:cNvPr id="4" name="文本框 3">
            <a:extLst>
              <a:ext uri="{FF2B5EF4-FFF2-40B4-BE49-F238E27FC236}">
                <a16:creationId xmlns:a16="http://schemas.microsoft.com/office/drawing/2014/main" xmlns=""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a16="http://schemas.microsoft.com/office/drawing/2014/main" xmlns=""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a16="http://schemas.microsoft.com/office/drawing/2014/main" xmlns=""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a16="http://schemas.microsoft.com/office/drawing/2014/main" xmlns=""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xmlns=""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xmlns=""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a16="http://schemas.microsoft.com/office/drawing/2014/main" xmlns=""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xmlns=""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6615280"/>
      </p:ext>
    </p:extLst>
  </p:cSld>
  <p:clrMapOvr>
    <a:masterClrMapping/>
  </p:clrMapOvr>
  <p:transition spd="slow" advClick="0">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5">
            <a:extLst>
              <a:ext uri="{FF2B5EF4-FFF2-40B4-BE49-F238E27FC236}">
                <a16:creationId xmlns:a16="http://schemas.microsoft.com/office/drawing/2014/main" xmlns="" id="{6BB8E7F1-20BE-4F98-BF49-3449B480F1B4}"/>
              </a:ext>
            </a:extLst>
          </p:cNvPr>
          <p:cNvSpPr/>
          <p:nvPr/>
        </p:nvSpPr>
        <p:spPr>
          <a:xfrm>
            <a:off x="626206" y="1402736"/>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1" name="圆角矩形 31">
            <a:extLst>
              <a:ext uri="{FF2B5EF4-FFF2-40B4-BE49-F238E27FC236}">
                <a16:creationId xmlns:a16="http://schemas.microsoft.com/office/drawing/2014/main" xmlns="" id="{7CDB6A5F-502A-4364-8330-06DB30DFD289}"/>
              </a:ext>
            </a:extLst>
          </p:cNvPr>
          <p:cNvSpPr/>
          <p:nvPr/>
        </p:nvSpPr>
        <p:spPr>
          <a:xfrm>
            <a:off x="626206" y="3162345"/>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2" name="圆角矩形 32">
            <a:extLst>
              <a:ext uri="{FF2B5EF4-FFF2-40B4-BE49-F238E27FC236}">
                <a16:creationId xmlns:a16="http://schemas.microsoft.com/office/drawing/2014/main" xmlns="" id="{086F12A7-E3D8-4CB7-A1A1-D25C6A3D448A}"/>
              </a:ext>
            </a:extLst>
          </p:cNvPr>
          <p:cNvSpPr/>
          <p:nvPr/>
        </p:nvSpPr>
        <p:spPr>
          <a:xfrm>
            <a:off x="626206" y="4921954"/>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3" name="椭圆 92">
            <a:extLst>
              <a:ext uri="{FF2B5EF4-FFF2-40B4-BE49-F238E27FC236}">
                <a16:creationId xmlns:a16="http://schemas.microsoft.com/office/drawing/2014/main" xmlns="" id="{52C6CDEA-4B98-4D91-ABEE-04FFDC75A12D}"/>
              </a:ext>
            </a:extLst>
          </p:cNvPr>
          <p:cNvSpPr/>
          <p:nvPr/>
        </p:nvSpPr>
        <p:spPr>
          <a:xfrm>
            <a:off x="825911" y="1563079"/>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4" name="椭圆 93">
            <a:extLst>
              <a:ext uri="{FF2B5EF4-FFF2-40B4-BE49-F238E27FC236}">
                <a16:creationId xmlns:a16="http://schemas.microsoft.com/office/drawing/2014/main" xmlns="" id="{8D7056CA-3760-4ABF-BB55-277468B29D62}"/>
              </a:ext>
            </a:extLst>
          </p:cNvPr>
          <p:cNvSpPr/>
          <p:nvPr/>
        </p:nvSpPr>
        <p:spPr>
          <a:xfrm>
            <a:off x="825911" y="3326215"/>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5" name="椭圆 94">
            <a:extLst>
              <a:ext uri="{FF2B5EF4-FFF2-40B4-BE49-F238E27FC236}">
                <a16:creationId xmlns:a16="http://schemas.microsoft.com/office/drawing/2014/main" xmlns="" id="{5DAA57BF-76DE-4A51-B8F5-52BC0DB6C26F}"/>
              </a:ext>
            </a:extLst>
          </p:cNvPr>
          <p:cNvSpPr/>
          <p:nvPr/>
        </p:nvSpPr>
        <p:spPr>
          <a:xfrm>
            <a:off x="825911" y="5085824"/>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6" name="矩形 95">
            <a:extLst>
              <a:ext uri="{FF2B5EF4-FFF2-40B4-BE49-F238E27FC236}">
                <a16:creationId xmlns:a16="http://schemas.microsoft.com/office/drawing/2014/main" xmlns="" id="{9E2B7845-DF03-47FE-B985-FC54D5D359F8}"/>
              </a:ext>
            </a:extLst>
          </p:cNvPr>
          <p:cNvSpPr/>
          <p:nvPr/>
        </p:nvSpPr>
        <p:spPr>
          <a:xfrm>
            <a:off x="2048171" y="1937164"/>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98" name="矩形 97">
            <a:extLst>
              <a:ext uri="{FF2B5EF4-FFF2-40B4-BE49-F238E27FC236}">
                <a16:creationId xmlns:a16="http://schemas.microsoft.com/office/drawing/2014/main" xmlns="" id="{2F9D1850-1812-4983-8A37-A12BFA8234E8}"/>
              </a:ext>
            </a:extLst>
          </p:cNvPr>
          <p:cNvSpPr/>
          <p:nvPr/>
        </p:nvSpPr>
        <p:spPr>
          <a:xfrm>
            <a:off x="2048171" y="3659197"/>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100" name="矩形 99">
            <a:extLst>
              <a:ext uri="{FF2B5EF4-FFF2-40B4-BE49-F238E27FC236}">
                <a16:creationId xmlns:a16="http://schemas.microsoft.com/office/drawing/2014/main" xmlns="" id="{E35145C8-3DC8-47CA-99CF-125C76951635}"/>
              </a:ext>
            </a:extLst>
          </p:cNvPr>
          <p:cNvSpPr/>
          <p:nvPr/>
        </p:nvSpPr>
        <p:spPr>
          <a:xfrm>
            <a:off x="2105563" y="5454533"/>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102" name="AutoShape 112">
            <a:extLst>
              <a:ext uri="{FF2B5EF4-FFF2-40B4-BE49-F238E27FC236}">
                <a16:creationId xmlns:a16="http://schemas.microsoft.com/office/drawing/2014/main" xmlns="" id="{F480E459-0D4D-47C9-9641-C5629EB1567D}"/>
              </a:ext>
            </a:extLst>
          </p:cNvPr>
          <p:cNvSpPr>
            <a:spLocks/>
          </p:cNvSpPr>
          <p:nvPr/>
        </p:nvSpPr>
        <p:spPr bwMode="auto">
          <a:xfrm>
            <a:off x="1054613" y="5315771"/>
            <a:ext cx="565153" cy="56266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103" name="组合 102">
            <a:extLst>
              <a:ext uri="{FF2B5EF4-FFF2-40B4-BE49-F238E27FC236}">
                <a16:creationId xmlns:a16="http://schemas.microsoft.com/office/drawing/2014/main" xmlns="" id="{6ADCEF74-B9DF-44A9-BED5-0C1D24CA7ED1}"/>
              </a:ext>
            </a:extLst>
          </p:cNvPr>
          <p:cNvGrpSpPr/>
          <p:nvPr/>
        </p:nvGrpSpPr>
        <p:grpSpPr>
          <a:xfrm>
            <a:off x="1143653" y="3555374"/>
            <a:ext cx="387071" cy="564237"/>
            <a:chOff x="2528974" y="2863357"/>
            <a:chExt cx="246811" cy="359779"/>
          </a:xfrm>
          <a:solidFill>
            <a:schemeClr val="bg1"/>
          </a:solidFill>
        </p:grpSpPr>
        <p:sp>
          <p:nvSpPr>
            <p:cNvPr id="104" name="AutoShape 113">
              <a:extLst>
                <a:ext uri="{FF2B5EF4-FFF2-40B4-BE49-F238E27FC236}">
                  <a16:creationId xmlns:a16="http://schemas.microsoft.com/office/drawing/2014/main" xmlns="" id="{AC4FAB83-FD12-48FD-9C46-DBB6312C0D51}"/>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105" name="AutoShape 114">
              <a:extLst>
                <a:ext uri="{FF2B5EF4-FFF2-40B4-BE49-F238E27FC236}">
                  <a16:creationId xmlns:a16="http://schemas.microsoft.com/office/drawing/2014/main" xmlns="" id="{BCC1856D-86F2-4FFA-BBED-CB2E0C858443}"/>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sp>
        <p:nvSpPr>
          <p:cNvPr id="107" name="AutoShape 126">
            <a:extLst>
              <a:ext uri="{FF2B5EF4-FFF2-40B4-BE49-F238E27FC236}">
                <a16:creationId xmlns:a16="http://schemas.microsoft.com/office/drawing/2014/main" xmlns="" id="{5EEBF154-5D78-44F9-8267-C13F482A42B2}"/>
              </a:ext>
            </a:extLst>
          </p:cNvPr>
          <p:cNvSpPr>
            <a:spLocks/>
          </p:cNvSpPr>
          <p:nvPr/>
        </p:nvSpPr>
        <p:spPr bwMode="auto">
          <a:xfrm flipH="1">
            <a:off x="1055551" y="1792719"/>
            <a:ext cx="563275" cy="563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108" name="AutoShape 127">
            <a:extLst>
              <a:ext uri="{FF2B5EF4-FFF2-40B4-BE49-F238E27FC236}">
                <a16:creationId xmlns:a16="http://schemas.microsoft.com/office/drawing/2014/main" xmlns="" id="{4137C51D-D5B3-4174-B2F0-1DC33E3EB360}"/>
              </a:ext>
            </a:extLst>
          </p:cNvPr>
          <p:cNvSpPr>
            <a:spLocks/>
          </p:cNvSpPr>
          <p:nvPr/>
        </p:nvSpPr>
        <p:spPr bwMode="auto">
          <a:xfrm flipH="1">
            <a:off x="1257752" y="1880338"/>
            <a:ext cx="132877" cy="131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109" name="组合 108">
            <a:extLst>
              <a:ext uri="{FF2B5EF4-FFF2-40B4-BE49-F238E27FC236}">
                <a16:creationId xmlns:a16="http://schemas.microsoft.com/office/drawing/2014/main" xmlns="" id="{5AA35DF8-26E2-4E00-88FB-EE34DA713DF8}"/>
              </a:ext>
            </a:extLst>
          </p:cNvPr>
          <p:cNvGrpSpPr/>
          <p:nvPr/>
        </p:nvGrpSpPr>
        <p:grpSpPr>
          <a:xfrm>
            <a:off x="767557" y="217775"/>
            <a:ext cx="4995076" cy="716067"/>
            <a:chOff x="767557" y="217775"/>
            <a:chExt cx="4995076" cy="716067"/>
          </a:xfrm>
        </p:grpSpPr>
        <p:sp>
          <p:nvSpPr>
            <p:cNvPr id="110" name="文本框 109">
              <a:extLst>
                <a:ext uri="{FF2B5EF4-FFF2-40B4-BE49-F238E27FC236}">
                  <a16:creationId xmlns:a16="http://schemas.microsoft.com/office/drawing/2014/main" xmlns="" id="{C02F031C-3E22-4AD4-A477-B76FAC4A595F}"/>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11" name="文本框 110">
              <a:extLst>
                <a:ext uri="{FF2B5EF4-FFF2-40B4-BE49-F238E27FC236}">
                  <a16:creationId xmlns:a16="http://schemas.microsoft.com/office/drawing/2014/main" xmlns="" id="{03EC8A80-1005-4F78-AF18-60A730BEF898}"/>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12" name="矩形: 圆角 111">
              <a:extLst>
                <a:ext uri="{FF2B5EF4-FFF2-40B4-BE49-F238E27FC236}">
                  <a16:creationId xmlns:a16="http://schemas.microsoft.com/office/drawing/2014/main" xmlns="" id="{30312A49-6E84-4D8D-BFA1-52A19CCB5C0D}"/>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13" name="文本框 112">
            <a:extLst>
              <a:ext uri="{FF2B5EF4-FFF2-40B4-BE49-F238E27FC236}">
                <a16:creationId xmlns:a16="http://schemas.microsoft.com/office/drawing/2014/main" xmlns="" id="{B1D4FC06-7A8D-4B35-9D61-43A4C86F4C0F}"/>
              </a:ext>
            </a:extLst>
          </p:cNvPr>
          <p:cNvSpPr txBox="1"/>
          <p:nvPr/>
        </p:nvSpPr>
        <p:spPr>
          <a:xfrm>
            <a:off x="2112636" y="159125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14" name="文本框 113">
            <a:extLst>
              <a:ext uri="{FF2B5EF4-FFF2-40B4-BE49-F238E27FC236}">
                <a16:creationId xmlns:a16="http://schemas.microsoft.com/office/drawing/2014/main" xmlns="" id="{AC3102CE-A469-470F-8ECF-90738CA97A6F}"/>
              </a:ext>
            </a:extLst>
          </p:cNvPr>
          <p:cNvSpPr txBox="1"/>
          <p:nvPr/>
        </p:nvSpPr>
        <p:spPr>
          <a:xfrm>
            <a:off x="2112636" y="334197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15" name="文本框 114">
            <a:extLst>
              <a:ext uri="{FF2B5EF4-FFF2-40B4-BE49-F238E27FC236}">
                <a16:creationId xmlns:a16="http://schemas.microsoft.com/office/drawing/2014/main" xmlns="" id="{E19F7600-5C4D-4FBB-8BBA-DCCCDDA454DC}"/>
              </a:ext>
            </a:extLst>
          </p:cNvPr>
          <p:cNvSpPr txBox="1"/>
          <p:nvPr/>
        </p:nvSpPr>
        <p:spPr>
          <a:xfrm>
            <a:off x="2112636" y="513110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4292197451"/>
      </p:ext>
    </p:extLst>
  </p:cSld>
  <p:clrMapOvr>
    <a:masterClrMapping/>
  </p:clrMapOvr>
  <p:transition spd="slow" advClick="0">
    <p:wipe/>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Administrator\Desktop\点与线\"/>
  <p:tag name="ISPRING_PRESENTATION_PATH" val="C:\Users\Administrator\Desktop\点与线.pptx"/>
  <p:tag name="ISPRING_PROJECT_FOLDER_UPDATED" val="1"/>
  <p:tag name="ISPRING_UUID" val="{9E835B18-4CBE-4158-BA05-AC18079C87BA}"/>
  <p:tag name="ISPRING_SCREEN_RECS_UPDATED" val="C:\Users\Administrator\Desktop\点与线\"/>
  <p:tag name="ISPRING_PRESENTATION_TITLE" val="点与线"/>
  <p:tag name="ISPRING_ULTRA_SCORM_COURSE_ID" val="EB056CF6-F6FB-419C-8F15-BF4BD319FD02"/>
  <p:tag name="ISPRING_SCORM_RATE_SLIDES" val="1"/>
  <p:tag name="ISPRINGONLINEFOLDERID" val="0"/>
  <p:tag name="ISPRINGONLINEFOLDERPATH" val="Content List"/>
  <p:tag name="ISPRINGCLOUDFOLDERID" val="0"/>
  <p:tag name="ISPRINGCLOUDFOLDERPATH" val="Repository"/>
  <p:tag name="ISPRING_OUTPUT_FOLDER" val="C:\Users\Administrator\Desktop\变色龙文件\点与线"/>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DJVexIH9LMokMwAAAgWgAAFwAAAHVuaXZlcnNhbC91bml2ZXJzYWwucG5n7Xx7VFNX/q/Wju20KO10HIQCqS+sL56likDSDi1URVERoxKIFJQqkgghQAhJ2rEFLWBExAR5ZFrfBJIiQkggiS2VAAHiK0TNy0pCkGOCJCYh73uCtlpnutb93Tu/de+61z9YIfuc/f189/f9PftkH9m8KW7OGz5vzJgxY866zz7ZOmPGnwJmzJj1+euzwZHiDV5vgh8zMVvj/j6DMeT7APzyaubHGz+eMaOF/KY97U/g9z8f/GwnZsaMud3uv5kC9IWMGTN2tq375ONthalaeTZZm4lTElITUz9K/Whxw+Wt+5MIWy07kyLIu8peDV+15B+fZdd9sm1fXeyXX8fX/vVswF/e/jYZ/v2ft316pm3h1l3vbvvTq2d3n7orY19jM5Q/JBjMSoGvYOBUjbpNUsy7EYffKx88dQe/6TKp6Q5RcvUcxDUl8EJ3TfZc9SRNdW9QupzmmSCLM+Zeyu85cPSOP4sbET/aPz7kHptRsOBd1Xgu1X6dTNymeMs9ci9wT1mXb4BL6bKR1HOmb9LFfNhXYHkbNX2ZemkdD3gNNvUxbon7+xVCb4CFMe4W3YwvbRnUqI8tCRdcfTT7OpyfRjQBA4cfvTU/IOFY2niaweYJfo16tSA0njgWAykqSyBZb5ZUJ6/pCTaeJ1nPow2DaGJrlzaio09jtohITr0J6dRThMCENIToMhCsRxKKv+8KpCCx8sVkvATJiqJoLZewYwaEfv7ErYkwN/E8kLhzQGQfuBrkuBHEjfib/acg+09XqxKguIucaG66R6LrIc3RKpwZMQtBdEwJYETcnQ1B3G0KZ/0jUAiPh2JPF6MkuCYm0UinsKLNaaHK1hZIloEYCHuMX23mAhqeXwBJpyHq9OxmMzoyXiEwuC2AoRkq6XMgdWEH7XaRy64ea+PW3WkBhx6d3BKafs90qeAGVvAz0KFLV3/ovY8OHFXv6M7gwczdqQrkiNKkBzgT36ErjouxpcHxr4BijdQoSvp6H7XEfu1xAmZrheFx0t6pFhQF0Ds5qMiTxapFEJxB37siTILFkWw5EvoFff7sck/io0MUVp9gcE9W3k5Ks83fKtMJI8PjRx2IBpZkxTKSpoCo0V/yGGSvRAexifLVkmbpqKRLfzCFwrxjIgJJNeyEkmvG/YNarNTWpLkTPeRkj+qbtSMqLczeDSs25OgnXWaXU4m22XOlssxolG96R/RwcM1Es2MGm4dup2jw+x0WkbnP6i/EDGj1BJ5/EJ+haVAyZUQHVN0O5HxOCEoiVwlXsOXWqWRcdb7xdo48LMM2Hxcopi1yG5hOJiTnxjmP07Z8XvGxt7k9Zjj/8gA267MdsPWnWt4zD0qBfDYq8n2GVK3dAYlEZ17ZwRocUaVrHEZf/eTwDFwvJpnF9RT4BBjQy0azWjOakmmAz4PQ5WpOsc57LPSe2mo/BYBSi+SPclxWpAtQ23CRZiXvlRBJs2AnZBFFzYmiIVioTn8YGqnJGcaksO7chW5XDGlOaWptmQcGBENY9mD+rX4sW2vtwqRAFRwn1DeLOiC4TSSPSuw4kdri7NuDi1R6AkSLj4YHcLrqF2CilcYOy1o1EWiR2ICcYXM60bNRwF4P6qaFpZTiyo23LVO4hw88+tKbDO+ZRlaCojho1uVRB5CjBoqzl35ieHNbT7nHDCEnmyF679jbuyv+tKHnaxkKv1MhGqthSdIZQK4t/CPV5LB2oVkK267Dj2E6E0AxmEPtzfC1e4ulR7/21uUSShqWpA/5aHNdHjGAubjPyC7G86N0Vs8BVchwtmSkyWzIR5HqBXegkn5TSztaUBbEmxq9TRVKMP1SacgHw+9xuA8ZfhjqgFlb9M3nxEGaA8GDqIe/nM9GByajNfgv5IETmhCDo9XRemziKoLnv2g4Ykv0UJK+y9SdEZh8WnX87Q/IBFDlFbVsh1MU7F4nTKeOY4d9dADp11ZS6vE6ng2ddc0nbPiHypzdkR8E4khytCuHxRJlt5vlfL6vVWYiYyhHw+NRAjbX8UVHDx/RXr0lSJJ5baCQKkg5lBYoytY3djscoX/XwmJVTilLApoiSr8GLxXcJenYJJUWZCvLZjoubBdNQn3BtfyTxYMbsngN7GLQeGnG8kIAv1gZg4uUNE/UG6mVZsMaKdwnTtcZ62yWnSuqo6ugtokRRLurqFm6SgroiQyR1NIB8HCBOB17pQgLy3/FHVsBhbOiz/4nEnfrsvQ4VKvfY72JI7JiU9pT183zfkVCWEhmB0pJMu3rLZDgUMZDZEQ1EAb11cuGsye6l82tAuZVSaWqrOMfhzLzEORqod5WLxBJvVdICtkqKFsX0K3aCMlE23bYRI7GtFAy37V6ieHbPseeAi21W1UUqXzNe0RPDER2y03ibyqZBSg+iqVIHR6J5cGHJWyrU0irQiBBxZiUkkqBwuXU2Pv2SKJj9FHDmEFDf7bezjLPcgf/Ye6cKssGkBBzbf9Yi9/r7TGfzv5S+0VLanabf3rFXG+PXKmxRT8/68wOSQpozSG5BBAHGTOwQJTNJUE25VAH3qu2NTGRPb1doaExKbO7ECxncy9WKgtgibS5tQgK0uDElvQZ+4Ux/uByLCjlUToY+l5nOz00uIy6FBY3SOAfYNBEk4Yk9xqEkuAaoF35Luiyg5JollAKcG7DdEV1xRtZSpIlfEIDpIBrakzLdd0GHFGCKKI/3tHAIHc2jBTxLDKJYSe5Zeg1d5ghyvqCa1p2V7ySbBESe4501QMS8rqe/IdCrPfMYax0weLTm2cfwsp95g87hrFsEujlUDKfm51xbQe5SsrUFIPeFSSYf07ftnMRcgnN7Jz3LaCED/zAiu3GpihSJVetd2NLurC4Ep4xh05ucUQnHxrxiUK7jVBU4GJrnIBlVK9NVzvKK4GRTRBNoO+ImWSLrp1o6eLHshE83mt6k9VAm2gzRtdrKMDwo44DkNXduxXIbpTZwSLV0bcpJTni9LiCkgM0tD9eHsBSQmc/iRkZVBXKL516P8/icK/U/5Vu1Z9D46MPEF1gHfBl6ZVg3D88Ej1rlSS3GBYExze8132re9QMAb8Wvu5RNZ3Vr3sHuIuGL0+HubPRjBlxmdRX3Z9Hh4L/7P70rU/7i/tzzdruxe7Pg3kTVgPMZXhzug5ID/2fnVWybrqoGPuvwc7n2vVCLybPOn4VYPKJC9ZFvJkboDpwYagcmM6eM5qDiJNlXjD7L56QwbePP76Z+6Gq/MLQ0SPTs79wiJEO8ek///24InXo8PhD6nw36JcnF29MyhT8PA10efG+xrWRAdPc/XPJukTxnZCQacKr1p1q/I3OuhvbsPnx06x/tOH4ucbW9M+n2d11/IOker93ptd47fiZiy8h/mMQZwWnJal47X2LhsYvFOEVmAdHljZ0FJo7lYSt+rphgxAziBnGbfuN6I0HlK8mLp5vWC64knhSc6AuivwMfK2jATdakzuF91WxgUnmM4ybE38lHbBx9DLPB994pRY+Prnpu2ecbeLvf4Svk10uP14qSzDDn63rvJI4hpfJzoSvVzwmcpTP47QvUm53CiVB3Mc3TidzMVx9/wqK6GzR0Rx5+2nVRt152/Pg6Mjh7PpdYkw5cBmyhImH+Z1/Htyxm1Xnvnhx/4muIUde1/MwjdcDNzWPR8RKkk5njOU9E/+Dx/TYzjVtjZr5cHHF8e9uXnwOjemjvX+rsSF928Y/mmNjhK0v2fQ7JvZfLkukFx1t0XL+aBK9tvwPgM7UHv2DK76hf4DD+rf3j2T/W+jCd9fW/xuhKP4rpNOjDANhavU79Zue2XM9UfyF1/ntRt9FfqGbxv9g0Uer/i14T3tt+R9c4QF/MCdWjO1Z928ZGGk8l7P1fOJzlocMv3v1YlK0YGz8D6akjzf+wZSOTeI1F38nAzTs9ioRzGU/ndxl4D766U01aIntkKXYtc88Ms+aLeAIrm+8+yLvoKGPjJ1rfgFLmZgQbWxvmcip1BA/836BUrRZhlGPmdf0YiQjyOcnZTG5+ZOqqoST3cplQszQ7y+T47ynwJrFTJl1b1k/Jnx9Q8L/y/Hzgc7as5qXM3kD7FQHY8baJKmddoQhS8yBppjzn9cAp7MBr2OXFfBtcrQBlF1qFxhqyCjsLnWE8lPvv9IK7x8p09BIzutL0KsgmugJsFeRWk4hwqGjegTz5nNhtjNrTpU09PaeY8IvCr6Vq1+fGggTIaKMtxLJCnyWdyay8JdvhKxOeLxPQELrs4XpGPup8TTHw8ygIBE9wDCi8B7L3Ynip0ZQwRrvuLQ59L4aCnAcF1jcQOYOWSrfPyuFRu7st+FSgQ8v4v0tayy+w1hbboo/Gk87IZDNbbUJ5NBR665mPVuF2SVh5mDaHLLPCdFY1nMWVLBnPlgvlu9jR53eqRIfqoRv3Xs4+ZCiVQTFW+YD1vDg0aTDEySXLYiZzOQhJHsuC23sQLNIytYuJ7+L65IFgHRzo5X2U1+hi/wtt3EwPgrW0x4lkRUkp66rESDU6U0zQ0R75JmEAQS/X7BTosnJlVtzJqOYRl+Mw2o34MZQ9OdU1b+mvYTXXL4HiKsL61V/KIV77B1LljCHb58E+7O55xANArA5fKgdowgGtZJHrAbRctagIFltFT+OyiX0/Mgo/4Et2h8t0Go6CUTpdx/syUOI9hGa2yWaSQwtSufErMMxbMI82/NKD/12z2fC4PZqoeSHjp72bADKlh//Kphy1n4qJJDpPxDMIjV55Elto+2WcLU1/JVzYPuzOpsmxDYIimT0XTGqIvHnDROmkbPGuuHDHHTKSXI12G0tpQEckrG4kclEPed4BRKfG5zGX1ZOaKoPS2cGho43D1+hSEfnHcHVGXfYbJ8yNrCJ3Ppcef77MijlAQ6RSY2XQuRDhHZa3C7RvmgXAbhU3GT8dpBbfqqkb+SZg9yQV1ce8LkKUh6REruE5KC42R2OqZMfBzIbEMw1Mic1r58cw4SvHLUCc6vkhs8kfgGGFgloZADPWKcf73cYkLTEfswd547CfoLeV5/VI3KQT8LN17XP62Yt2E872mHOOiRrJIWRzPwo3jI5Hv7W3pUDNnZKfzBFyjSDLXAu3xFcswAzhwiPJufJ00KbITOV0AmxKSRsZSyUqCKyoWpHFE07Rf04P9oVFctAkqu3YGxt1+W/W86Wg5HWpD0P6aiqkFWHEBkHpLzcEHMffYbEKP1l1UhKDwebgmKVXD1BbiPAyJ1+b4ZZ1R8CSZVyQ6+jfaJAPanvsMEx57SYuzCXQxLMSk7fo+LIMqvJVZoaQM+Gx1x4Xi0vS8OXEC9ADIOtkfOLomNnWJSw73+jb9QLg5D2sThY0Qcff3YjQXjn2LOLux+fDSI8uI9X2hSnl/39eGCg6Ou6OeKaHL//tS7tv9zmMdRCpFN/tYBnqC+TIEmO44q776K7JkclAcjzrkmYM86C7ToiIugwXnyXjU+a/M6TMHZfQtRKAhuI1get1SJ0n6ZOxLWeOgidBrryfkwtSmHmuxxlFCSRbT+1CQp2hJRZiphJhZln1mdtJmSv8XwqFzGTaLw+cC5mbUbdwIrF9Bbdgn76UjrzbTLsiWj7fzgnrYYYnPe9+DuIBDPRxiJ1+o75X0ogjCeqJd8Kap/GGFQ/uRuOVDaDjcN3vqP+HPuOAqPx/uTeX2M1DxRyNXJELXPNWs2atBtEFGSYP/LXtLvClZppDD9qh1+gf3yU1kvugCNXP7sKGCXIIH7P5DXXCplk8pug4u/sdycLnzTbq+TZcMcasw1cWW75yHn7GjPuiRU1x9h+LR5S+qVSsHtqEwqROHV1HMV+xqG2YKNjl7CQkExXSHuzlGmaYDI4KWdthSlK6zBLYQqHPoYVGQC+E6DA7tuFfLtQwomCTv3omZrqxZYnSZJyCf6tHNQd4oBjRO3QCjov2t+tszH9yEFPxMbZh0uSvpMQlTOpA6uSVQ0E05041lTfPYpQYWgwR3FUS7VBIqZUcFuopYGli5BlAJJANoZt3q+yUrCd682THEXhSAWLUBF2NylGljGng+aya4RCFrmWhSQYxeB/6hFmyCTZNUWGpOyiAIY1KUD63q/tdyU809gNmgnPN+PR0PMxKuV9GclRGOX9xDk29r9fcz2wO6Okc8+c6qzXu3TBNVKmoFDftzSIiR+tyVR0rWTuGmCyo/ipSQyyuAgmWsHkIECOjJPteoSnVg1alFAyxZ0goCN+2tjOXCM/esyWFsosRxBGw2hs3/npc0qzbg9oJVggRA9wVkri+nvZgcpdzG8Ri8Y4UZBFhAm8slO8YqkBnYPi50fxnng2wNmzGDFLlQmz3YmjOM900YRhgefAjCcdpi81H9od+xOiAclcLhHs50Kk8NxUbGcnyjYi88bQZ+rWtndnxPY41FlUxKyM2D5sbe9H1O+CtYKfyo8s46OCkN0Z0B6TvllbyOZG0dA6luttfW0v/yqblx+l+BW8Gb6BMZmjLLqaXnIx0TtAgtnlSlUlsYQCWedGKUTjvFYK3Tb3oKRldq9x/Gdj+g1pWq5tf9949bdAdTnNrlqqzLV8EL/34YA0OevgALmE+SOGeylUohytPp6MW6I1id4nL31qFqis95pir172+9tpjjaJct42P0CyIkIi6BzPr5aeBJF+8uJtnouWtM3u9Tju/cqi0/fyqeVJxvnwOcduBu+sJneiKJV6qLOirxdzwdmkL3xq6oBpzdyqBw6w3FNLs840oVgNhuFsIRmjHBV0pEd+NDqPvAzGIJSnXcJfVTlNuKTR/DMDe2xS+bZY+bhoBdnzN+ZuS12v7dmqQLqcGYqhHyishDQqwvXhqLVFR0cVSNz7RrypNqStLTevk6GdUWOWTLGIlyMpmnkn6PvfQpAn3VtJqygJ3SqTuBLP3qhjkQbKz+1zId+GffJ7qHVZMiEpAp+sACvxH3MqiFnzNwD54t5CUF27yCFyHUPqWbC6DRIg+aJjF4VJigvt3lPSj3XZd2B3wV7hBZKlHlWWru1SQQpzfIBG12o9K7cUuDKrBWVPwpH8THkSUF0J9l+31FSwCicGKo8ey/qivItL4Fu3PNhHbVJB93H5d/m0YUMTCr6TTKhF2fp/dAR7A0lH9qU05By07e+XoW34LY5O8s1gXBJgkgs6te91FuswtBWuAX3h0wdutSchYsXR8qyfpa7Cgrvkb71fo28JjbY9bKWQW/06tjrfHGR3HbedMTr3u4j9Ai6oZuNt1jLmtqbZLGCXq0FlUuYPvM4uueLgWzr8ViXGdo8rvykvr8aVO75wOyazSarBNcH3M0K3K8Tve0Ocj0qFsNYo/6f50CxNmYv1HHQHP71oJfm1p0WYI9/LtYBaupJJbXbKcq2/3qx0wqK6jWplV9PvRvlWuKvRV07lmrkTq1zPXUE6T4eIx3qMxeOJtOWuh7l3n14QPJgFmfooghNiGJH9atg3cqwDmdDEoyiEyIv36Bu9KOi88GmjUpcKxqvcgyNFDSSn5fkLXU4LzKVRj/U8jIFYN1s0lJt7njbUqdPB7noFMAkieP2a4wlgYreqYbBHYC6naHqwv5YUKWL3jm+Z+9mn+lkNMW6l8610/X9D5ZEyvcs8na7hYCy+T3KKXH+uqylGa/BRSiDlN2rNDJeR75RcdbelZW7VkQMr8zap8ZHKEUvqxDMgrHpe0vEh/gM89zemxHuoJ/xjp/+/N8bxqLrR3TvNuW8KJW1r0fwnwfw0EBq/3nPRtHgO5qWUrHuQljHN4VGGMHhZPREGpqvA1KIHZ8umNzFvnoc5HpSBlc4GMiok8+mNAKOkj0nQZqGLlgoFosOL6je4NC47rYxcrFrkJYLaDjxAugCSY+wk4VdmUGHxe2fYb8IcN4U5i7vXzT5uPwXP576z50ofpo95I+LEREsxUi0yamAuC6tcZ8E0wDeOcryQxZPXz8J/Q/2wOwOMcIukoQ0Z7+OWpkZYqpnF6tz51UNnjY488aMOv8DzExG/LozlHWCYkKnnVdlyLSYlT7j7+FdLTK6A1FRjG6NM23EcyLVhXdiUHmr59zaB0Ga57U7h/YIqf5b7qYCwhWBb30ewhBHr4Rt9ngqOo10REHZYJaGXVHlQvOHDm6nSzDUItTi1EhjOhuNk5au894au2Xth4PUqM8ZS1NW1NVT9Ia7JOKknfkbOshgI9bBuCftJvbeGwwCj0T4bOl73Wr9HCRtlQ0NHTYCAb9gvcJD/kbkNwcwdmKKaJQ7DbcuarMPxuHJj4yCCpdgEVGfcGDk1TaSwCSvPp8YDcfSwhaPzyoB5lVJ4UKB3Qvus9T3dWqP3juHgGhuatC0SrbnUWE5hT5jEVFwXHRUUPVctQjsRBbB+rtPzS+37yD2/yvhaWuhppan6GN2YPrwsvc9aCTRrVywM61JdKl8BxHUnllAd71VJkeE8ldP7Y9aeGfU9Pg9OCM09Vmhjv1ngE8Q6XVz96wJjSvs8Fnj/xbxn8c5F/U4BI+z7jC/6/rlzzhE2insqdGSPjr9Kov6QHrUpMJncCUHrfVkQZJFvcveItZXX/1bNxHcIsGoyWX8zorl+AWGv7F0zQIZnflJu/FZg/LbXbqvMWnlEC4a9USeQlGoJN6d0j+SfAZVCzhpAnFYVdTm+YPujI2+p2NvJbC4SRZPGM6FVR5Oc8aP4fXOO1aPqPph2uzgJdiy4ZjK9okq6JcP1Rp/2n5f8ZiTq+AzhR9SWXO4bYSy503Z8X0UJAMU9DP9JpQ0/fC6KHL6LoafahPpCqaZOcJtMubHsBOy8pZWtEuXy4tqVh3LEa/Y9k+zWG/tOwM0oQZ92RSXrOW8kk7LquvafiP/f8tzo8idl/HWsd8DZ0spfdTAdazqVDt1p8+L6dIu/yFz07DE8HahYreiYGl3Nx1n2L78Xpf59KPq/v2u7BXYm3DKSDe3SXuVPebnu36fZq0i57o7Fq3BAjY9Q3rQohsxT255bcjLo6FdvJsAIk7cSE2ZmLn8xrhIepkNWlHrc61LhufRnsVUtPv4o+PdDSXPmX8GNPzc1aeRPBxs4z8V8ceHbJC3TET6EMNqGcMDvbv00o8NqYvEHa6yqpbCdTh5G8cLMkj7DXmox9eXoy9GXo//p0fzaNH06xHb77DiH6zIpnVJp19T9MnQqi+9QrSYZVguFzONko7sYpKCRxkmU3rIyAeZ4XEvu5Lpg9lLXoxtOfeL1Z2FpvLGnLDi+gQXmvITi++9QSCio8WJCtWTibPmR5KxrnQ9651/k2Jd7L5II2OMjagxbp2k9MNHqt4gFmTgm4KKfLwD3d73ercJFZlDtQS41H2FXI51qNVPiJ+PA0qVpQcyV9nqlpV64Bc31yZmDx8FYwuytxhZMLYIG6NcAesfmjkCRYEAtJbcyhHvYqGgK1nLcNpojSUcTwOjHmZJpoAW4WscICs0idKX/PoB9Oj9AJF3QrSo6O0I8CJzRvueV9XCDJZyy51pZOcHbyLPJJ1KJ5fb38xVDeyxTy1hKYnnv/I7ZN8vPSyFeSFaCJRxCmnO4clhTBf96dETtBFqGNVyVE+BJZ4aiNSZcuWxvSoNNxVanM4T6/PAiBYvxWzjfDg9P/TpN3yUfVVJlc1FVl1NTOpq+C1JLPEr3zcF6m0JVzYILPQPc8iNAjuRwDYueFioi2NCwvbsRtITZ3Q5siwLZjjyklUrJrECRYZ0FKye5co6efT5kV3ilUaPQAt8AujA9hbIg6JCCU8xdGJKeHqicWwhA8ZZJbdeuHO5fciu+FAezuSvbaQliEzvJfIfHJTzE4hTMXeaIc//Kcr0+mF0NhK5h5OTKNcu9Fxu+FXqcwPF9AsIQKJdfv1bTigq7o8i0mZK6VUk0ZQv2WWrkNE4u9KjSaANL+8q/kppZoJIBjuMg5ZfgdFURDDZc3xKCPh9uXwXEnZXcpkJGhuirDPnh8QzIPCSzceAwu8FlLVguIR8FWz4SM3cFaydzYEAKOC2FYn5Ijaa1AcnYIM15vOPfukAoM1XmLMSWXKGnvn2bu/VgCsWGFvA9CrxfhbPlPm+E+aKUSH3xdu+ZEoNwBOXi9mFtCB6q9qscOZRcS25pjO3rvUAVCF9nO4oyDg+o2UQ8rqHbWtcumrj9b/GOC+DPVR90n6CfgnEKjyrPxJejL0dfjv73jy7sXqwB0PYK/pYXC04wu+VF7J6hWfL7hxFksBxWH55ZRylmFjwXs3jGZjROvLiOXUzWPF8ThxspJAvFi2+p5e+c63NlZJVSavGn/Xd0EdjPXE6lCz9Ud7n5uTFvBs+hRWPOQS19CVBr/Uni1t/ggGNglB0Mvkh4trqY0PiG1d1nTM8Q5vZNi+0u/Ddm1i4Gc3FY/H7kS0L/3xJyl2LT20I/vRmEiDLLMJRU95aQBCF37z2UuTfNvCZwInyg+xkumYHT9Bt4fYbbCig/1YjTGPB1z7bV/Y6D1YJfaDzUoqqidKs2BHHzIuJTMw/jxy+eDxR0yZbq80v6Cy5FkWvLD0ulmSeKtW2SQKXC7N4Qup5Mzvw996zauVXeGvebeXETjjP7DgtXrMTU2jnZkW/sVSWfVjurD7OVSZJmIYtc35Inz+Ry7xLrOvZTBwQ7ma+nzFKZTN57WeRO/yCWnBjdLiLgbYmM55zJnbOlpPTQWXJsKpYKjx/Nt1TqCN4G/fIBBG2B+2E3NqXnGsL88zsJXRGBo1osDmWwG0RIxdLu3dDUQNGIipMEjdVVkSttcFH0rM8ZyaIlaKa7eOCPOk5Im8kUcltJX3ktDh8tkGVGC/4FHCxQupNLOhz0+fTQAMbMoPQUHauEW14rnQxetBtVhcTQEPz+H2rIlBY03uKzPFFXS2btiklDVdmaGT5JYf4o0kCUOTn9i/D47aJodboWpjC1n9/1e5PQXkvLrTgg8V5C16//2aPQ2xwKHdVyw19lzDyYjMXpWh3YNoVIcERcZCd4Lwh7nwHfxpiZh7cZJ+mCHZAgikbLTWS+wHZvcM13KEehAduvpbuuDVonNY7dHdlzvqR31QuEainkTRG1g3BV1W4kpv655uO8pIpvbbm1UaLiAa1WYuiXvCdBJ0PQLhmE8iw8lmaAVetqvwAJeXmmSjjW3gQ0fpVTUQJUly47fd9ntRn2Fx4X5diBVWzytulDTBTNvKNZeV37qQhIpnypmVnSFzWcf2BAO6zphAQkNgA+6wwRqNJrWsyAQUqmnt/xgkjOdWf0tJfn4pd1K4vwyB52ea63duEhuUlwRTK/BjDBFjZ8d1COtn0r0KpxXcaJ9Tpat8nhUYqzG3dIBcnqnHZRuFm0B7cJMFmw0QI7xx8Dy9/7iRw2dPEFx+ocJNljNTv/I07aqQ1mO4W3bAwO4vwLbq89lpZrQ9bzxrV2+AVj4fZ/8e6u/XmyVBS1uPgFR5XnUYtNdzKD4gTG8d7wj1KxuCKnRRMURHa7PHHA9vOL95vmVd2UMrv0/WppVvmALSFq8me1dO3gC4o0R8dDwSjilQBGATVTmH/h1oOkF3jqCa6B/KKYWzVZgS4e0RfVp77g+Db/APd7ZWWZoPPrtY/vZjG9AxK6nj0ZW+AN9nHfdWcYIeyLgaK3LLcSE1KccejQz0at2s0Xb9L/1WRdX250VvSWH5WSVugbhYlOocw7wPDG+vr8F5BjStbVF7zMDy8J/R8gdMajqo7pekxz3jyt3Pdg6ct3m15CvIR4CfES4iXES4iXEC8hXkK8hHgJ8RLiJcRLiP85CK7TCpDPvbauCB+x6Bn9IL5df5VMfHw67p2vFzsu18157mIs0nqDEsgzcyeiTy1c/OC+Pr73zuZ6b0naf8/5Bb87NsFp5pOmD2g6GP8f+53NXJ8AvqF+AmG/DnFcv4p2DKNTiu/NgnQUWh+cT9jUAG9ANmQ2oI246Vms9s4tbXeiAvX2EU/nPU/U5VXqdraIQzLeJpdFuWyyYVRUPNEBIPlT7rc29H0NjVHKqIlxg5u3e6hi9QpkxB2vFnls+9lilFjTVS2NQnXewarMj9fSXBvlhVT7lACWCv0xkaJJIUBZxiMJxfe3YuUK9/lMKcUWIZIoVZP0S0m507/nuREH1VeyUkQO3IOzFIX9Lsl6k0YUYqVKigyFl28nioa1PMsgmqfmYC1YEpJpDcv1gqRz5K/Bpn40Gbqata70fC/XIuwY/ftoT/eRVJVe38ivKtGbxKUw+y96g6I/u9HWcMiuUBjfdIELgzLo6IYCo0UWO7uBZqmhsX3xjYC5oVjfx0o5uSWMkvlqGc3GpnXasaRIXRzP5L3YEO76Bjn1zWpBXzkJMC8kOjUkZ/+WCLOQyUajWAwhraycwEZxuVz02WnmTnemQCVRROdKjVXr0PUT+DfWkgn13dcNoPg6ILivfg4TRSU6/dR122i27Vga5rhypLM4ZKCitG98XXRgo0iz2Ts39C21xCNanN0euj/p9JbUBSy/Q/odElwUKghp1vZS4G/uLR+Q2iYDF+URmfr8HpUR314yiO2043Yw/zl4jUXAjoicD0UnR0ZzxbTKGFgstNSYX9BZPASIDIQ5VYLCs0Zs6jyt2xxkZPvj7caCKkwiQZcsJgxtJDLpIsdbJX2zmiE4ru4YNS0rMjDl6ooA8lL+Upuy06PQgoXN12iN+3vKS7PmD1xhod4BRDGxfAcdYiCa8fgngIoh2s0H+Vn/lKXmS3QG8VcboLHGFlaUW0OdFBL+Byu+L6IR6moeh2oCSMouOgl9Ixi3IWtxI0Pav+JGO3MHPcMjmdk/4kziF2RRZeQ8HB6mu8pxXPJv5Tg+sKcYM1XtkBEOq7ZBmb1NSTZ/Z70Ncq+LAUEabbLS8fRZ4NLO2ndMRLg6j+PFkt10jiiin5wHB03UOwC9r+ITMTbZlvbFivRtjNXr/eFGvHnT3CrxSGma3tpI5ibJNdBtEDw4KcmhmHCk4mzABeiHoIumrNW4bm84a/U5kGSOgJMevUbaTJyD+ukp78n6ETZcHnA6w5nNH1f+TUVUC1pY6Y9MSuqAGhC0pdvQ8Si1CYj7Lt1hI7MPRA/fcLxbJadVSonlgEJX7x8As14np9otNJfl6gpmV+6j+XDCQ1BGT5fXiApbD4oR9ENdv3vXTj+xUNNkXetmJZNkyiRtJ/oxAL93A8wpZo70ApQm5QwF11zPcdSewHt3DpPyMu54xsrIxfVh15qVtfbUpsmQbiQRGerLnCycU23BzimU2lQ57YeQPVe0BNPIveHHmapj5EoYZTUucOJWsMX9ozAvpO2uxJ/Acp2BOUdggejIi1ATaMR9SaIlSZS4aek/jHyc9UMS4YBb1Y+MTJLjfRfRefEi729u89rp9FCJ/m5s65jbrVq1R7XzkCjJBIvtbIL8oqj1J3dWMbHEbWuH32IzhPM7GEL6XyVqqWtq0GeVRNsOGsInA2pL27sOvS01xb+UWB416hPJNCA4OY/bGycEvTNN43Qm1LqJ31HcWXRVtRRm6RMCuTgzrFgsUDTqMNXFdVGUbSkksXrLtFRt7vifcrRdnM2kW29PH47n6tltNB8Det8MMekT8wCr3ZGHT3FumpLyHVK0LfKG6cNkS+dIUfn40uv6HexAvo5Zuw1ZBtKqiqIUH5UKhzEDmkqzAadyrGeIJEFoNP9opWBQbYnUmaD40uJVJ6V2fFXJunuKJCW5pYR/4tAPnI2quC4WwWmgBcV1jqejtWhStW+v92y4FBi2AZL10yJt0rOb9b6cBflbp8Uq7eev2uHwU3EY+yswlsg7SeqJ0psjqolTbKKDi3KZG42J+KzHnUfGgZYkeealu0cPWSL1pktaJc2sttr9IrJd/jWVoc3MOLi5QA+seays/SD+FTPDShxwSVv758Ple9mNjh93gkLSZps5JpbUueuJmi87aV1aSYDrEG5szc4nrEyV8afK9BOQ1ZXDO/7mvZhFaU7LtRXwyg8DS3XD/6S2k1tZqVMthPDPdbX6ApAeKOpToMHWNOktzUKGT4DEWI2lFSsseJXPXvOsh1ZrPrIzRiWKNYY/mB/wFR5OgDHgH4/e05awjK5HTbk/jP7Q7KQ1TwuKL25jMInNT/zUKXhT78pXYypiSGc6p7XJyvFyzdNdhlwdps93v23Wkwk11AiFkh0UTk4299uDkX9nvJ3nKvgBaOQFgKYZIB3WFPcGewNAB4rv8ukB46SldQth49qn6qLbPTdgHZcc10dvOfi7pi2qNa8ZoCNXTP+f2Oc67L/2qXuiTls7BRvP2uWBs3Y2/RgSNNBrlP6ysnvXQ3Sr//n9kT3N8J0MfnLzLzoeMbSZI1qsxgxihBqK131EeLxOSi7LKt8ohe9GySXB3mLJmXTqAbv7DL4g948phbC3ktkrJUnmmQpQYYgk18TgdgbSdXiikZPyRBI3npMKVu3RGMjcBnkXzNwfNvLxsltJza6DQp+h4QvU0NvqpRPtpKW7KJm7pXd5PrlzTlnCzRtvwpYOX3wikWUiPEFhiWL6BLBomQ+RD1sdb+sQfC4qJN7pMj2NMetjBfY0gnvnn2iEk4z3VxNHVivuw4lqeKBzSGmJpLBCNv/UBHKq9bxOb3KFrBMbn3jfBgmHZ23bOv2/pNI1OeC68hD5KU5MX04nzwGrlHchU1de6+eTZJ/c5X2eW4F2M/3mzuHPWC5b+qmeNuMbP9lT9jvmm518BOEdsSQDXO3iZlG649ZuRQKQ1apQKpiXHJk3b5iUEsSwxMwo7bPfucAL8OtWDbH4Dm0Z32x2KtRTVNgFuEWudMiFUlU7O8G440oCmE+Azdzxs2o8oDZZ2jjQ6YSQ+eCuEmXLOjsdiQMA0pob+XUDTByJZHuSGbLdL9+qlTDUQuzp20RqubHgJwep2rZ25K6pmiJxRI4lNTL7QB9at4smMM0jPwjoVlk9L462Sz/Od31+0uYTYMg8bT2V51EViftUFeS8H3QyPWMJa5DQKHiF+L2VKHNSzrNc6Yl95ruNVhL+JOgBSeaLTa7VqDYuisv/TeEH+HstEEoX3/kanUN4YowAiwiw+vmHEPDx2Jb9VASspH54B0Vf8H3UsIKDbIKvPwc4bylA9gRu9u5CNVrlV+ZulQmDCI0aBaqYn6q0skyCwuY1JRME18BAYYNVtKwQrNcCSZ/gI6NSBUprMgm4r7TXkjCTNJeBNBpisPFdNgrskkiceyVJGbR6CwHWY3K1cfbXDZhv+yj1WWbPv8KfJNjczUxy8rOoLGnzW8pKYjU/ESpBE6mMmIL5v+P9M+erYJLnYLbeTNOqve/mWqy2dAWv30T0Hh9WZ12O3GY03m7UhfUZ7pKi9Yvk7GLu3RAJU5QWxOqTLEZPIAda/ZeSWKmUZuZEdtzdJaS/6TO/txaBjcm7FvJdlfKE7OjRSqXM9Qji7D7bxeU7Ia4RUvEk2Xkdtrw0aBMyvGdyu9gs3AgaR2X3wQrSMlfQJp7gpBGd3qR3bI8eemLI9b6MiCY6sBWLe6KOjaqsViYn5UnO/glpv4o8QfKMKBBLPgcvsm2tMFurPivHb+J2sGUT6EzNfFuBS6emn2k/nX5y1HGsWtjO6hMmuUZB0aI7/cil+w+PNDdOUGov8CAUOz8JUL7BbiynAGqgftoe2J5PMl2KLaQgSd7+JKmpyc4xcj+/rK51HPgBLGzqCPYRSBB/rmQPqER931Jl6JrY8IyrznySg+ky6vPreM+hsPT9P3s4pRDtJhwsaBVft0FLf746wiLC158bN4kFs8HadoMoyhBvMVdikghz2httdXQ7vMMTDBlXg9lp1GJq44KjrEYeEgUac9dTPiG/lVruABVIcDcdYv5qS8dF3mx3tSCG8/TV+qyD75T0VYzHsQ1otra0CdHOrYCoiV1JMb7oJAJf9nOIM2455DTolw2vgSYjF/JDdji4Kt8kmstdXj++IyK22+3o/mD25Lv8yXfVJPuo0tFJMo8ermaZJRoY0eBOYWjvzsLibU9JfuIcPDKO1wemaJRtj6LchyIKQpwNmDcaRQS33thCPlpRSI3qWUHQdWNTox+zRQRd7td3PMlVfAfLZbrKt1Ncl3y5a7LdpxgIWBUHu8Tu43X5diL7iI24j+Qf+YxfR1/Cie2kuAgvy+p5dBF+BeuiDh+oxyMIilLOZLClI/CeJAXj+hE29ZoXX7+Cv3XusWrZh+aL/m9OXbRL3zFPwrbiBmrtnX97Qqxjwiut6yajdVW9YUXcxMinwav9AyACWMZqy08EIx3JtbMClGaeuTpGpe/k2zoprL5sDG28xd0X+h/v2nzfV9AHoDZo1g6NYjhkrx9lhdRyW9FZEWGNShzj7WOY2Dgat8MAEE/Yz7se01Kdh7MYYevdvar91sjld1MEG1lnS50W5c8fd6tiJu+XBaUWPzoE6Zq2soUUNWccOt3nDvxxc/yjJ3Fz6pPuGOI+eLhiteJ95nQT3OF5Z7HSOAJxdXRNz7oHzagqllx10eAbp5tlwbFVoSlzqx64X6lM/vVo44xDCG5E/DmIYyxu+nRAYeQ0bd+FtentAlp+zqRrJqF6UVvNP7FF7vF1n276hPH33f/4H1BLAwQUAAIACADJVexIOF/j5UwAAABrAAAAGwAAAHVuaXZlcnNhbC91bml2ZXJzYWwucG5nLnhtbLOxr8jNUShLLSrOzM+zVTLUM1Cyt+PlsikoSi3LTC1XqACKAQUhQEmh0lbJxAjBLc9MKckAqjAwNEMIZqRmpmeU2CqZmyFU6gPNBABQSwECAAAUAAIACABDlFdHDcAxHsABAADaAwAADwAAAAAAAAABAAAAAAAAAAAAbm9uZS9wbGF5ZXIueG1sUEsBAgAAFAACAAgARJRXRyO0Tvv7AgAAsAgAABQAAAAAAAAAAQAAAAAA7QEAAHVuaXZlcnNhbC9wbGF5ZXIueG1sUEsBAgAAFAACAAgAyVXsSB/SzKJDMAAAIFoAABcAAAAAAAAAAAAAAAAAGgUAAHVuaXZlcnNhbC91bml2ZXJzYWwucG5nUEsBAgAAFAACAAgAyVXsSDhf4+VMAAAAawAAABsAAAAAAAAAAQAAAAAAkjUAAHVuaXZlcnNhbC91bml2ZXJzYWwucG5nLnhtbFBLBQYAAAAABAAEAA0BAAAXNgAAAAA="/>
  <p:tag name="ISPRING_SCORM_ENDPOINT" val="&lt;endpoint&gt;&lt;enable&gt;0&lt;/enable&gt;&lt;lrs&gt;http://&lt;/lrs&gt;&lt;auth&gt;0&lt;/auth&gt;&lt;login&gt;&lt;/login&gt;&lt;password&gt;&lt;/password&gt;&lt;key&gt;&lt;/key&gt;&lt;name&gt;&lt;/name&gt;&lt;email&gt;&lt;/email&gt;&lt;/endpoint&gt;&#10;"/>
</p:tagLst>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CECEC">
            <a:alpha val="68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hit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1053</Words>
  <Application>Microsoft Office PowerPoint</Application>
  <PresentationFormat>宽屏</PresentationFormat>
  <Paragraphs>112</Paragraphs>
  <Slides>16</Slides>
  <Notes>12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Gill Sans</vt:lpstr>
      <vt:lpstr>DIN-BoldItalic</vt:lpstr>
      <vt:lpstr>Montserrat Semi Bold</vt:lpstr>
      <vt:lpstr>Helvetica Light</vt:lpstr>
      <vt:lpstr>Helvetica</vt:lpstr>
      <vt:lpstr>Montserrat Light</vt:lpstr>
      <vt:lpstr>Arial</vt:lpstr>
      <vt:lpstr>Open Sans</vt:lpstr>
      <vt:lpstr>微软雅黑</vt:lpstr>
      <vt:lpstr>Calibri</vt:lpstr>
      <vt:lpstr>Arial Black</vt:lpstr>
      <vt:lpstr>Calibri Light</vt:lpstr>
      <vt:lpstr>Montserrat</vt:lpstr>
      <vt:lpstr>等线</vt:lpstr>
      <vt:lpstr>Titillium</vt:lpstr>
      <vt:lpstr>Office 主题​​</vt:lpstr>
      <vt:lpstr>1_White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cp:lastModifiedBy>阳光 男孩</cp:lastModifiedBy>
  <cp:revision>19</cp:revision>
  <dcterms:created xsi:type="dcterms:W3CDTF">2018-08-24T09:58:24Z</dcterms:created>
  <dcterms:modified xsi:type="dcterms:W3CDTF">2020-01-08T15:12:44Z</dcterms:modified>
</cp:coreProperties>
</file>