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58" r:id="rId4"/>
    <p:sldId id="259" r:id="rId5"/>
    <p:sldId id="261" r:id="rId6"/>
    <p:sldId id="260" r:id="rId7"/>
    <p:sldId id="262" r:id="rId8"/>
    <p:sldId id="264" r:id="rId9"/>
    <p:sldId id="284" r:id="rId10"/>
    <p:sldId id="265" r:id="rId11"/>
    <p:sldId id="267" r:id="rId12"/>
    <p:sldId id="268" r:id="rId13"/>
    <p:sldId id="269" r:id="rId14"/>
    <p:sldId id="285" r:id="rId15"/>
    <p:sldId id="271" r:id="rId16"/>
    <p:sldId id="272" r:id="rId17"/>
    <p:sldId id="273" r:id="rId18"/>
    <p:sldId id="274" r:id="rId19"/>
    <p:sldId id="275" r:id="rId20"/>
    <p:sldId id="286" r:id="rId21"/>
    <p:sldId id="277" r:id="rId22"/>
    <p:sldId id="280" r:id="rId23"/>
    <p:sldId id="279" r:id="rId24"/>
    <p:sldId id="281" r:id="rId25"/>
    <p:sldId id="278" r:id="rId26"/>
    <p:sldId id="287" r:id="rId27"/>
    <p:sldId id="288"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66" d="100"/>
          <a:sy n="66" d="100"/>
        </p:scale>
        <p:origin x="1296" y="113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2BB51453-1D0F-4382-B299-23EEBE8E5919}" type="datetimeFigureOut">
              <a:rPr lang="zh-CN" altLang="en-US" smtClean="0"/>
              <a:t>2020/1/8</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76EF7D5A-75ED-448A-8345-AE73D2AD3F5C}" type="slidenum">
              <a:rPr lang="zh-CN" altLang="en-US" smtClean="0"/>
              <a:t>‹#›</a:t>
            </a:fld>
            <a:endParaRPr lang="zh-CN" altLang="en-US"/>
          </a:p>
        </p:txBody>
      </p:sp>
    </p:spTree>
    <p:extLst>
      <p:ext uri="{BB962C8B-B14F-4D97-AF65-F5344CB8AC3E}">
        <p14:creationId xmlns:p14="http://schemas.microsoft.com/office/powerpoint/2010/main" val="24377094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1</a:t>
            </a:fld>
            <a:endParaRPr lang="zh-CN" altLang="en-US"/>
          </a:p>
        </p:txBody>
      </p:sp>
    </p:spTree>
    <p:extLst>
      <p:ext uri="{BB962C8B-B14F-4D97-AF65-F5344CB8AC3E}">
        <p14:creationId xmlns:p14="http://schemas.microsoft.com/office/powerpoint/2010/main" val="12602405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10</a:t>
            </a:fld>
            <a:endParaRPr lang="zh-CN" altLang="en-US"/>
          </a:p>
        </p:txBody>
      </p:sp>
    </p:spTree>
    <p:extLst>
      <p:ext uri="{BB962C8B-B14F-4D97-AF65-F5344CB8AC3E}">
        <p14:creationId xmlns:p14="http://schemas.microsoft.com/office/powerpoint/2010/main" val="3830823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11</a:t>
            </a:fld>
            <a:endParaRPr lang="zh-CN" altLang="en-US"/>
          </a:p>
        </p:txBody>
      </p:sp>
    </p:spTree>
    <p:extLst>
      <p:ext uri="{BB962C8B-B14F-4D97-AF65-F5344CB8AC3E}">
        <p14:creationId xmlns:p14="http://schemas.microsoft.com/office/powerpoint/2010/main" val="592215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12</a:t>
            </a:fld>
            <a:endParaRPr lang="zh-CN" altLang="en-US"/>
          </a:p>
        </p:txBody>
      </p:sp>
    </p:spTree>
    <p:extLst>
      <p:ext uri="{BB962C8B-B14F-4D97-AF65-F5344CB8AC3E}">
        <p14:creationId xmlns:p14="http://schemas.microsoft.com/office/powerpoint/2010/main" val="3062277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13</a:t>
            </a:fld>
            <a:endParaRPr lang="zh-CN" altLang="en-US"/>
          </a:p>
        </p:txBody>
      </p:sp>
    </p:spTree>
    <p:extLst>
      <p:ext uri="{BB962C8B-B14F-4D97-AF65-F5344CB8AC3E}">
        <p14:creationId xmlns:p14="http://schemas.microsoft.com/office/powerpoint/2010/main" val="39857842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14</a:t>
            </a:fld>
            <a:endParaRPr lang="zh-CN" altLang="en-US"/>
          </a:p>
        </p:txBody>
      </p:sp>
    </p:spTree>
    <p:extLst>
      <p:ext uri="{BB962C8B-B14F-4D97-AF65-F5344CB8AC3E}">
        <p14:creationId xmlns:p14="http://schemas.microsoft.com/office/powerpoint/2010/main" val="13016569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15</a:t>
            </a:fld>
            <a:endParaRPr lang="zh-CN" altLang="en-US"/>
          </a:p>
        </p:txBody>
      </p:sp>
    </p:spTree>
    <p:extLst>
      <p:ext uri="{BB962C8B-B14F-4D97-AF65-F5344CB8AC3E}">
        <p14:creationId xmlns:p14="http://schemas.microsoft.com/office/powerpoint/2010/main" val="16398022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16</a:t>
            </a:fld>
            <a:endParaRPr lang="zh-CN" altLang="en-US"/>
          </a:p>
        </p:txBody>
      </p:sp>
    </p:spTree>
    <p:extLst>
      <p:ext uri="{BB962C8B-B14F-4D97-AF65-F5344CB8AC3E}">
        <p14:creationId xmlns:p14="http://schemas.microsoft.com/office/powerpoint/2010/main" val="35713471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17</a:t>
            </a:fld>
            <a:endParaRPr lang="zh-CN" altLang="en-US"/>
          </a:p>
        </p:txBody>
      </p:sp>
    </p:spTree>
    <p:extLst>
      <p:ext uri="{BB962C8B-B14F-4D97-AF65-F5344CB8AC3E}">
        <p14:creationId xmlns:p14="http://schemas.microsoft.com/office/powerpoint/2010/main" val="3375954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18</a:t>
            </a:fld>
            <a:endParaRPr lang="zh-CN" altLang="en-US"/>
          </a:p>
        </p:txBody>
      </p:sp>
    </p:spTree>
    <p:extLst>
      <p:ext uri="{BB962C8B-B14F-4D97-AF65-F5344CB8AC3E}">
        <p14:creationId xmlns:p14="http://schemas.microsoft.com/office/powerpoint/2010/main" val="10506572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19</a:t>
            </a:fld>
            <a:endParaRPr lang="zh-CN" altLang="en-US"/>
          </a:p>
        </p:txBody>
      </p:sp>
    </p:spTree>
    <p:extLst>
      <p:ext uri="{BB962C8B-B14F-4D97-AF65-F5344CB8AC3E}">
        <p14:creationId xmlns:p14="http://schemas.microsoft.com/office/powerpoint/2010/main" val="2273054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2</a:t>
            </a:fld>
            <a:endParaRPr lang="zh-CN" altLang="en-US"/>
          </a:p>
        </p:txBody>
      </p:sp>
    </p:spTree>
    <p:extLst>
      <p:ext uri="{BB962C8B-B14F-4D97-AF65-F5344CB8AC3E}">
        <p14:creationId xmlns:p14="http://schemas.microsoft.com/office/powerpoint/2010/main" val="26929901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20</a:t>
            </a:fld>
            <a:endParaRPr lang="zh-CN" altLang="en-US"/>
          </a:p>
        </p:txBody>
      </p:sp>
    </p:spTree>
    <p:extLst>
      <p:ext uri="{BB962C8B-B14F-4D97-AF65-F5344CB8AC3E}">
        <p14:creationId xmlns:p14="http://schemas.microsoft.com/office/powerpoint/2010/main" val="370822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21</a:t>
            </a:fld>
            <a:endParaRPr lang="zh-CN" altLang="en-US"/>
          </a:p>
        </p:txBody>
      </p:sp>
    </p:spTree>
    <p:extLst>
      <p:ext uri="{BB962C8B-B14F-4D97-AF65-F5344CB8AC3E}">
        <p14:creationId xmlns:p14="http://schemas.microsoft.com/office/powerpoint/2010/main" val="15585026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22</a:t>
            </a:fld>
            <a:endParaRPr lang="zh-CN" altLang="en-US"/>
          </a:p>
        </p:txBody>
      </p:sp>
    </p:spTree>
    <p:extLst>
      <p:ext uri="{BB962C8B-B14F-4D97-AF65-F5344CB8AC3E}">
        <p14:creationId xmlns:p14="http://schemas.microsoft.com/office/powerpoint/2010/main" val="4787713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23</a:t>
            </a:fld>
            <a:endParaRPr lang="zh-CN" altLang="en-US"/>
          </a:p>
        </p:txBody>
      </p:sp>
    </p:spTree>
    <p:extLst>
      <p:ext uri="{BB962C8B-B14F-4D97-AF65-F5344CB8AC3E}">
        <p14:creationId xmlns:p14="http://schemas.microsoft.com/office/powerpoint/2010/main" val="7312896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24</a:t>
            </a:fld>
            <a:endParaRPr lang="zh-CN" altLang="en-US"/>
          </a:p>
        </p:txBody>
      </p:sp>
    </p:spTree>
    <p:extLst>
      <p:ext uri="{BB962C8B-B14F-4D97-AF65-F5344CB8AC3E}">
        <p14:creationId xmlns:p14="http://schemas.microsoft.com/office/powerpoint/2010/main" val="13276275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25</a:t>
            </a:fld>
            <a:endParaRPr lang="zh-CN" altLang="en-US"/>
          </a:p>
        </p:txBody>
      </p:sp>
    </p:spTree>
    <p:extLst>
      <p:ext uri="{BB962C8B-B14F-4D97-AF65-F5344CB8AC3E}">
        <p14:creationId xmlns:p14="http://schemas.microsoft.com/office/powerpoint/2010/main" val="10591808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26</a:t>
            </a:fld>
            <a:endParaRPr lang="zh-CN" altLang="en-US"/>
          </a:p>
        </p:txBody>
      </p:sp>
    </p:spTree>
    <p:extLst>
      <p:ext uri="{BB962C8B-B14F-4D97-AF65-F5344CB8AC3E}">
        <p14:creationId xmlns:p14="http://schemas.microsoft.com/office/powerpoint/2010/main" val="2877813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3</a:t>
            </a:fld>
            <a:endParaRPr lang="zh-CN" altLang="en-US"/>
          </a:p>
        </p:txBody>
      </p:sp>
    </p:spTree>
    <p:extLst>
      <p:ext uri="{BB962C8B-B14F-4D97-AF65-F5344CB8AC3E}">
        <p14:creationId xmlns:p14="http://schemas.microsoft.com/office/powerpoint/2010/main" val="2535420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4</a:t>
            </a:fld>
            <a:endParaRPr lang="zh-CN" altLang="en-US"/>
          </a:p>
        </p:txBody>
      </p:sp>
    </p:spTree>
    <p:extLst>
      <p:ext uri="{BB962C8B-B14F-4D97-AF65-F5344CB8AC3E}">
        <p14:creationId xmlns:p14="http://schemas.microsoft.com/office/powerpoint/2010/main" val="1726089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5</a:t>
            </a:fld>
            <a:endParaRPr lang="zh-CN" altLang="en-US"/>
          </a:p>
        </p:txBody>
      </p:sp>
    </p:spTree>
    <p:extLst>
      <p:ext uri="{BB962C8B-B14F-4D97-AF65-F5344CB8AC3E}">
        <p14:creationId xmlns:p14="http://schemas.microsoft.com/office/powerpoint/2010/main" val="299137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6</a:t>
            </a:fld>
            <a:endParaRPr lang="zh-CN" altLang="en-US"/>
          </a:p>
        </p:txBody>
      </p:sp>
    </p:spTree>
    <p:extLst>
      <p:ext uri="{BB962C8B-B14F-4D97-AF65-F5344CB8AC3E}">
        <p14:creationId xmlns:p14="http://schemas.microsoft.com/office/powerpoint/2010/main" val="491362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7</a:t>
            </a:fld>
            <a:endParaRPr lang="zh-CN" altLang="en-US"/>
          </a:p>
        </p:txBody>
      </p:sp>
    </p:spTree>
    <p:extLst>
      <p:ext uri="{BB962C8B-B14F-4D97-AF65-F5344CB8AC3E}">
        <p14:creationId xmlns:p14="http://schemas.microsoft.com/office/powerpoint/2010/main" val="154622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8</a:t>
            </a:fld>
            <a:endParaRPr lang="zh-CN" altLang="en-US"/>
          </a:p>
        </p:txBody>
      </p:sp>
    </p:spTree>
    <p:extLst>
      <p:ext uri="{BB962C8B-B14F-4D97-AF65-F5344CB8AC3E}">
        <p14:creationId xmlns:p14="http://schemas.microsoft.com/office/powerpoint/2010/main" val="1921048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F7D5A-75ED-448A-8345-AE73D2AD3F5C}" type="slidenum">
              <a:rPr lang="zh-CN" altLang="en-US" smtClean="0"/>
              <a:t>9</a:t>
            </a:fld>
            <a:endParaRPr lang="zh-CN" altLang="en-US"/>
          </a:p>
        </p:txBody>
      </p:sp>
    </p:spTree>
    <p:extLst>
      <p:ext uri="{BB962C8B-B14F-4D97-AF65-F5344CB8AC3E}">
        <p14:creationId xmlns:p14="http://schemas.microsoft.com/office/powerpoint/2010/main" val="3643305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2020/1/8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2020/1/8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8640821" y="4079811"/>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精美</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课件：</a:t>
            </a:r>
            <a:r>
              <a:rPr kumimoji="0" lang="en-US" altLang="zh-CN" sz="100" b="0" i="0" u="none" strike="noStrike" kern="0" cap="none" spc="0" normalizeH="0" baseline="0" noProof="0" dirty="0" smtClean="0">
                <a:ln>
                  <a:noFill/>
                </a:ln>
                <a:solidFill>
                  <a:prstClr val="white"/>
                </a:solidFill>
                <a:effectLst/>
                <a:uLnTx/>
                <a:uFillTx/>
              </a:rPr>
              <a:t>www.1ppt.com/kejian/             </a:t>
            </a: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工作总结</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www.1ppt.com/xiazai/zongjie/ </a:t>
            </a:r>
            <a:r>
              <a:rPr kumimoji="0" lang="zh-CN" altLang="en-US" sz="100" b="0" i="0" u="none" strike="noStrike" kern="0" cap="none" spc="0" normalizeH="0" baseline="0" noProof="0" dirty="0" smtClean="0">
                <a:ln>
                  <a:noFill/>
                </a:ln>
                <a:solidFill>
                  <a:prstClr val="white"/>
                </a:solidFill>
                <a:effectLst/>
                <a:uLnTx/>
                <a:uFillTx/>
              </a:rPr>
              <a:t>工作计划：</a:t>
            </a:r>
            <a:r>
              <a:rPr kumimoji="0" lang="en-US" altLang="zh-CN" sz="100" b="0" i="0" u="none" strike="noStrike" kern="0" cap="none" spc="0" normalizeH="0" baseline="0" noProof="0" dirty="0" smtClean="0">
                <a:ln>
                  <a:noFill/>
                </a:ln>
                <a:solidFill>
                  <a:prstClr val="white"/>
                </a:solidFill>
                <a:effectLst/>
                <a:uLnTx/>
                <a:uFillTx/>
              </a:rPr>
              <a:t>www.1ppt.com/xiazai/jihua/</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商务</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www.1ppt.com/moban/shangwu/  </a:t>
            </a:r>
            <a:r>
              <a:rPr kumimoji="0" lang="zh-CN" altLang="en-US" sz="100" b="0" i="0" u="none" strike="noStrike" kern="0" cap="none" spc="0" normalizeH="0" baseline="0" noProof="0" dirty="0" smtClean="0">
                <a:ln>
                  <a:noFill/>
                </a:ln>
                <a:solidFill>
                  <a:prstClr val="white"/>
                </a:solidFill>
                <a:effectLst/>
                <a:uLnTx/>
                <a:uFillTx/>
              </a:rPr>
              <a:t>个人简历</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www.1ppt.com/xiazai/jianli/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毕业答辩</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www.1ppt.com/xiazai/dabian/  </a:t>
            </a:r>
            <a:r>
              <a:rPr kumimoji="0" lang="zh-CN" altLang="en-US" sz="100" b="0" i="0" u="none" strike="noStrike" kern="0" cap="none" spc="0" normalizeH="0" baseline="0" noProof="0" dirty="0" smtClean="0">
                <a:ln>
                  <a:noFill/>
                </a:ln>
                <a:solidFill>
                  <a:prstClr val="white"/>
                </a:solidFill>
                <a:effectLst/>
                <a:uLnTx/>
                <a:uFillTx/>
              </a:rPr>
              <a:t>工作汇报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www.1ppt.com/xiazai/huibao/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p>
        </p:txBody>
      </p:sp>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2020/1/8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2020/1/8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userDrawn="1"/>
        </p:nvPicPr>
        <p:blipFill>
          <a:blip r:embed="rId13"/>
          <a:stretch>
            <a:fillRect/>
          </a:stretch>
        </p:blipFill>
        <p:spPr>
          <a:xfrm>
            <a:off x="79729" y="140186"/>
            <a:ext cx="12032542" cy="6577627"/>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9" name="图片 8"/>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1546" y="0"/>
            <a:ext cx="1290055" cy="1472997"/>
          </a:xfrm>
          <a:prstGeom prst="rect">
            <a:avLst/>
          </a:prstGeom>
        </p:spPr>
      </p:pic>
      <p:pic>
        <p:nvPicPr>
          <p:cNvPr id="10" name="图片 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4468314" y="5589815"/>
            <a:ext cx="7723685" cy="12763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2.png"/><Relationship Id="rId5" Type="http://schemas.openxmlformats.org/officeDocument/2006/relationships/image" Target="../media/image7.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2.png"/><Relationship Id="rId5" Type="http://schemas.openxmlformats.org/officeDocument/2006/relationships/image" Target="../media/image7.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b="33000"/>
          <a:stretch/>
        </p:blipFill>
        <p:spPr>
          <a:xfrm>
            <a:off x="4517208" y="3868548"/>
            <a:ext cx="3282715" cy="2532251"/>
          </a:xfrm>
          <a:prstGeom prst="rect">
            <a:avLst/>
          </a:prstGeom>
        </p:spPr>
      </p:pic>
      <p:grpSp>
        <p:nvGrpSpPr>
          <p:cNvPr id="21" name="组合 20"/>
          <p:cNvGrpSpPr/>
          <p:nvPr/>
        </p:nvGrpSpPr>
        <p:grpSpPr>
          <a:xfrm>
            <a:off x="0" y="-28551"/>
            <a:ext cx="2723517" cy="4245625"/>
            <a:chOff x="0" y="-28551"/>
            <a:chExt cx="2723517" cy="4245625"/>
          </a:xfrm>
        </p:grpSpPr>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551"/>
              <a:ext cx="2165828" cy="4245625"/>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06356" y="-28550"/>
              <a:ext cx="1417161" cy="2778030"/>
            </a:xfrm>
            <a:prstGeom prst="rect">
              <a:avLst/>
            </a:prstGeom>
          </p:spPr>
        </p:pic>
      </p:grpSp>
      <p:grpSp>
        <p:nvGrpSpPr>
          <p:cNvPr id="22" name="组合 21"/>
          <p:cNvGrpSpPr/>
          <p:nvPr/>
        </p:nvGrpSpPr>
        <p:grpSpPr>
          <a:xfrm flipH="1">
            <a:off x="9430068" y="-28551"/>
            <a:ext cx="2610484" cy="4245625"/>
            <a:chOff x="0" y="-28551"/>
            <a:chExt cx="2723517" cy="4245625"/>
          </a:xfrm>
        </p:grpSpPr>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8551"/>
              <a:ext cx="2165828" cy="4245625"/>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06356" y="-28550"/>
              <a:ext cx="1417161" cy="2778030"/>
            </a:xfrm>
            <a:prstGeom prst="rect">
              <a:avLst/>
            </a:prstGeom>
          </p:spPr>
        </p:pic>
      </p:grpSp>
      <p:pic>
        <p:nvPicPr>
          <p:cNvPr id="16" name="图片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531"/>
            <a:ext cx="12192000" cy="2415864"/>
          </a:xfrm>
          <a:prstGeom prst="rect">
            <a:avLst/>
          </a:prstGeom>
        </p:spPr>
      </p:pic>
      <p:sp>
        <p:nvSpPr>
          <p:cNvPr id="5" name="TextBox 4"/>
          <p:cNvSpPr txBox="1"/>
          <p:nvPr/>
        </p:nvSpPr>
        <p:spPr>
          <a:xfrm>
            <a:off x="2115028" y="2484664"/>
            <a:ext cx="9888855" cy="769441"/>
          </a:xfrm>
          <a:prstGeom prst="rect">
            <a:avLst/>
          </a:prstGeom>
          <a:noFill/>
        </p:spPr>
        <p:txBody>
          <a:bodyPr wrap="square" rtlCol="0">
            <a:spAutoFit/>
          </a:bodyPr>
          <a:lstStyle/>
          <a:p>
            <a:r>
              <a:rPr lang="zh-CN" altLang="en-US" sz="4400" b="1" dirty="0" smtClean="0">
                <a:gradFill>
                  <a:gsLst>
                    <a:gs pos="0">
                      <a:srgbClr val="E30000"/>
                    </a:gs>
                    <a:gs pos="100000">
                      <a:srgbClr val="760303"/>
                    </a:gs>
                  </a:gsLst>
                  <a:lin ang="5400000" scaled="0"/>
                </a:gradFill>
                <a:latin typeface="微软雅黑" panose="020B0503020204020204" charset="-122"/>
                <a:ea typeface="微软雅黑" panose="020B0503020204020204" charset="-122"/>
                <a:sym typeface="+mn-ea"/>
              </a:rPr>
              <a:t>年终总结新年工作计划</a:t>
            </a:r>
            <a:r>
              <a:rPr lang="en-US" altLang="zh-CN" sz="4400" b="1" dirty="0" smtClean="0">
                <a:gradFill>
                  <a:gsLst>
                    <a:gs pos="0">
                      <a:srgbClr val="E30000"/>
                    </a:gs>
                    <a:gs pos="100000">
                      <a:srgbClr val="760303"/>
                    </a:gs>
                  </a:gsLst>
                  <a:lin ang="5400000" scaled="0"/>
                </a:gradFill>
                <a:latin typeface="微软雅黑" panose="020B0503020204020204" charset="-122"/>
                <a:ea typeface="微软雅黑" panose="020B0503020204020204" charset="-122"/>
                <a:sym typeface="+mn-ea"/>
              </a:rPr>
              <a:t>PPT</a:t>
            </a:r>
            <a:r>
              <a:rPr lang="zh-CN" altLang="en-US" sz="4400" b="1" dirty="0" smtClean="0">
                <a:gradFill>
                  <a:gsLst>
                    <a:gs pos="0">
                      <a:srgbClr val="E30000"/>
                    </a:gs>
                    <a:gs pos="100000">
                      <a:srgbClr val="760303"/>
                    </a:gs>
                  </a:gsLst>
                  <a:lin ang="5400000" scaled="0"/>
                </a:gradFill>
                <a:latin typeface="微软雅黑" panose="020B0503020204020204" charset="-122"/>
                <a:ea typeface="微软雅黑" panose="020B0503020204020204" charset="-122"/>
                <a:sym typeface="+mn-ea"/>
              </a:rPr>
              <a:t>模板</a:t>
            </a:r>
          </a:p>
        </p:txBody>
      </p:sp>
      <p:sp>
        <p:nvSpPr>
          <p:cNvPr id="4" name="文本框 3"/>
          <p:cNvSpPr txBox="1"/>
          <p:nvPr/>
        </p:nvSpPr>
        <p:spPr>
          <a:xfrm>
            <a:off x="1606073" y="3363924"/>
            <a:ext cx="8696642" cy="313932"/>
          </a:xfrm>
          <a:prstGeom prst="rect">
            <a:avLst/>
          </a:prstGeom>
          <a:noFill/>
        </p:spPr>
        <p:txBody>
          <a:bodyPr wrap="square" rtlCol="0" anchor="t">
            <a:spAutoFit/>
          </a:bodyPr>
          <a:lstStyle/>
          <a:p>
            <a:pPr algn="ctr">
              <a:lnSpc>
                <a:spcPct val="90000"/>
              </a:lnSpc>
            </a:pPr>
            <a:r>
              <a:rPr lang="en-US" altLang="zh-CN" sz="1600" dirty="0" smtClean="0">
                <a:solidFill>
                  <a:srgbClr val="C00000"/>
                </a:solidFill>
                <a:latin typeface="微软雅黑" panose="020B0503020204020204" charset="-122"/>
                <a:ea typeface="微软雅黑" panose="020B0503020204020204" charset="-122"/>
                <a:sym typeface="+mn-ea"/>
              </a:rPr>
              <a:t>YEAR END SUMMARY NEW YEAR'S WORK PLAN PPT TEMPLATE</a:t>
            </a:r>
            <a:endParaRPr lang="zh-CN" altLang="en-US" sz="1600" dirty="0" smtClean="0">
              <a:solidFill>
                <a:srgbClr val="C00000"/>
              </a:solidFill>
              <a:latin typeface="微软雅黑" panose="020B0503020204020204" charset="-122"/>
              <a:ea typeface="微软雅黑" panose="020B0503020204020204" charset="-122"/>
              <a:sym typeface="+mn-ea"/>
            </a:endParaRPr>
          </a:p>
        </p:txBody>
      </p:sp>
      <p:sp>
        <p:nvSpPr>
          <p:cNvPr id="6" name="文本框 5"/>
          <p:cNvSpPr txBox="1"/>
          <p:nvPr/>
        </p:nvSpPr>
        <p:spPr>
          <a:xfrm>
            <a:off x="5001897" y="4753856"/>
            <a:ext cx="2260598" cy="400110"/>
          </a:xfrm>
          <a:prstGeom prst="rect">
            <a:avLst/>
          </a:prstGeom>
          <a:noFill/>
        </p:spPr>
        <p:txBody>
          <a:bodyPr wrap="square" rtlCol="0" anchor="t">
            <a:spAutoFit/>
          </a:bodyPr>
          <a:lstStyle/>
          <a:p>
            <a:pPr algn="ctr">
              <a:lnSpc>
                <a:spcPct val="100000"/>
              </a:lnSpc>
            </a:pPr>
            <a:r>
              <a:rPr lang="zh-CN" altLang="en-US" sz="2000" dirty="0" smtClean="0">
                <a:solidFill>
                  <a:srgbClr val="C00000"/>
                </a:solidFill>
                <a:latin typeface="微软雅黑" panose="020B0503020204020204" charset="-122"/>
                <a:ea typeface="微软雅黑" panose="020B0503020204020204" charset="-122"/>
                <a:sym typeface="+mn-ea"/>
              </a:rPr>
              <a:t>汇报人：</a:t>
            </a:r>
            <a:r>
              <a:rPr lang="en-US" altLang="zh-CN" sz="2000" dirty="0" smtClean="0">
                <a:solidFill>
                  <a:srgbClr val="C00000"/>
                </a:solidFill>
                <a:latin typeface="微软雅黑" panose="020B0503020204020204" charset="-122"/>
                <a:ea typeface="微软雅黑" panose="020B0503020204020204" charset="-122"/>
                <a:sym typeface="+mn-ea"/>
              </a:rPr>
              <a:t>sunny</a:t>
            </a:r>
            <a:endParaRPr lang="zh-CN" altLang="en-US" sz="2000"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68314" y="5589815"/>
            <a:ext cx="7723685" cy="1276350"/>
          </a:xfrm>
          <a:prstGeom prst="rect">
            <a:avLst/>
          </a:prstGeom>
        </p:spPr>
      </p:pic>
      <p:pic>
        <p:nvPicPr>
          <p:cNvPr id="25" name="图片 2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934919" y="1181226"/>
            <a:ext cx="2260600" cy="1100159"/>
          </a:xfrm>
          <a:prstGeom prst="rect">
            <a:avLst/>
          </a:prstGeom>
        </p:spPr>
      </p:pic>
      <p:pic>
        <p:nvPicPr>
          <p:cNvPr id="27" name="图片 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0" y="5589815"/>
            <a:ext cx="7723684" cy="1276350"/>
          </a:xfrm>
          <a:prstGeom prst="rect">
            <a:avLst/>
          </a:prstGeom>
        </p:spPr>
      </p:pic>
      <p:pic>
        <p:nvPicPr>
          <p:cNvPr id="28" name="图片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12734" y="4061937"/>
            <a:ext cx="2045350" cy="2521075"/>
          </a:xfrm>
          <a:prstGeom prst="rect">
            <a:avLst/>
          </a:prstGeom>
        </p:spPr>
      </p:pic>
      <p:pic>
        <p:nvPicPr>
          <p:cNvPr id="29" name="图片 2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9310454" y="4061937"/>
            <a:ext cx="2045350" cy="2521075"/>
          </a:xfrm>
          <a:prstGeom prst="rect">
            <a:avLst/>
          </a:prstGeom>
        </p:spPr>
      </p:pic>
      <p:sp>
        <p:nvSpPr>
          <p:cNvPr id="30" name="文本框 29"/>
          <p:cNvSpPr txBox="1"/>
          <p:nvPr/>
        </p:nvSpPr>
        <p:spPr>
          <a:xfrm rot="222413">
            <a:off x="2165828" y="5281350"/>
            <a:ext cx="461665" cy="1015663"/>
          </a:xfrm>
          <a:prstGeom prst="rect">
            <a:avLst/>
          </a:prstGeom>
          <a:noFill/>
        </p:spPr>
        <p:txBody>
          <a:bodyPr vert="eaVert"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新年快乐</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31" name="文本框 30"/>
          <p:cNvSpPr txBox="1"/>
          <p:nvPr/>
        </p:nvSpPr>
        <p:spPr>
          <a:xfrm rot="21414854">
            <a:off x="9419044" y="5281350"/>
            <a:ext cx="461665" cy="1015663"/>
          </a:xfrm>
          <a:prstGeom prst="rect">
            <a:avLst/>
          </a:prstGeom>
          <a:noFill/>
        </p:spPr>
        <p:txBody>
          <a:bodyPr vert="eaVert"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鼠年吉祥</a:t>
            </a:r>
            <a:endParaRPr lang="zh-CN" altLang="en-US"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advTm="4633">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10"/>
          <p:cNvGrpSpPr/>
          <p:nvPr/>
        </p:nvGrpSpPr>
        <p:grpSpPr>
          <a:xfrm>
            <a:off x="5141363" y="1571077"/>
            <a:ext cx="1787528" cy="1791143"/>
            <a:chOff x="3692576" y="1742634"/>
            <a:chExt cx="2790379" cy="2796023"/>
          </a:xfrm>
        </p:grpSpPr>
        <p:grpSp>
          <p:nvGrpSpPr>
            <p:cNvPr id="47" name="组合 79"/>
            <p:cNvGrpSpPr/>
            <p:nvPr/>
          </p:nvGrpSpPr>
          <p:grpSpPr bwMode="auto">
            <a:xfrm>
              <a:off x="3692576" y="1742634"/>
              <a:ext cx="2790379" cy="2796023"/>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8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48" name="椭圆 80"/>
            <p:cNvSpPr/>
            <p:nvPr/>
          </p:nvSpPr>
          <p:spPr bwMode="auto">
            <a:xfrm>
              <a:off x="4101618" y="2137562"/>
              <a:ext cx="2016471" cy="2020558"/>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4400" kern="0" dirty="0">
                  <a:solidFill>
                    <a:srgbClr val="FFFFFF"/>
                  </a:solidFill>
                  <a:latin typeface="+mj-ea"/>
                  <a:ea typeface="+mj-ea"/>
                </a:rPr>
                <a:t>1</a:t>
              </a:r>
              <a:endParaRPr lang="zh-CN" altLang="en-US" sz="4400" kern="0" dirty="0">
                <a:solidFill>
                  <a:srgbClr val="FFFFFF"/>
                </a:solidFill>
                <a:latin typeface="+mj-ea"/>
                <a:ea typeface="+mj-ea"/>
              </a:endParaRPr>
            </a:p>
          </p:txBody>
        </p:sp>
      </p:grpSp>
      <p:grpSp>
        <p:nvGrpSpPr>
          <p:cNvPr id="83" name="Group 10"/>
          <p:cNvGrpSpPr/>
          <p:nvPr/>
        </p:nvGrpSpPr>
        <p:grpSpPr>
          <a:xfrm>
            <a:off x="5058111" y="4296247"/>
            <a:ext cx="1787528" cy="1791143"/>
            <a:chOff x="3692576" y="1742634"/>
            <a:chExt cx="2790379" cy="2796023"/>
          </a:xfrm>
        </p:grpSpPr>
        <p:grpSp>
          <p:nvGrpSpPr>
            <p:cNvPr id="84" name="组合 79"/>
            <p:cNvGrpSpPr/>
            <p:nvPr/>
          </p:nvGrpSpPr>
          <p:grpSpPr bwMode="auto">
            <a:xfrm>
              <a:off x="3692576" y="1742634"/>
              <a:ext cx="2790379" cy="2796023"/>
              <a:chOff x="6379729" y="2488774"/>
              <a:chExt cx="2513016" cy="2513016"/>
            </a:xfrm>
          </p:grpSpPr>
          <p:sp>
            <p:nvSpPr>
              <p:cNvPr id="8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9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85" name="椭圆 80"/>
            <p:cNvSpPr/>
            <p:nvPr/>
          </p:nvSpPr>
          <p:spPr bwMode="auto">
            <a:xfrm>
              <a:off x="4101618" y="2137562"/>
              <a:ext cx="2016471" cy="2020558"/>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4400" kern="0" dirty="0">
                  <a:solidFill>
                    <a:srgbClr val="FFFFFF"/>
                  </a:solidFill>
                  <a:latin typeface="+mj-ea"/>
                  <a:ea typeface="+mj-ea"/>
                </a:rPr>
                <a:t>2</a:t>
              </a:r>
              <a:endParaRPr lang="zh-CN" altLang="en-US" sz="4400" kern="0" dirty="0">
                <a:solidFill>
                  <a:srgbClr val="FFFFFF"/>
                </a:solidFill>
                <a:latin typeface="+mj-ea"/>
                <a:ea typeface="+mj-ea"/>
              </a:endParaRPr>
            </a:p>
          </p:txBody>
        </p:sp>
      </p:grpSp>
      <p:grpSp>
        <p:nvGrpSpPr>
          <p:cNvPr id="92" name="Group 10"/>
          <p:cNvGrpSpPr/>
          <p:nvPr/>
        </p:nvGrpSpPr>
        <p:grpSpPr>
          <a:xfrm>
            <a:off x="3722896" y="2913345"/>
            <a:ext cx="1787528" cy="1791143"/>
            <a:chOff x="3692576" y="1742634"/>
            <a:chExt cx="2790379" cy="2796023"/>
          </a:xfrm>
        </p:grpSpPr>
        <p:grpSp>
          <p:nvGrpSpPr>
            <p:cNvPr id="93" name="组合 79"/>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94" name="椭圆 80"/>
            <p:cNvSpPr/>
            <p:nvPr/>
          </p:nvSpPr>
          <p:spPr bwMode="auto">
            <a:xfrm>
              <a:off x="4101618" y="2137562"/>
              <a:ext cx="2016471" cy="2020558"/>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4400" kern="0" dirty="0">
                  <a:solidFill>
                    <a:srgbClr val="FFFFFF"/>
                  </a:solidFill>
                  <a:latin typeface="+mj-ea"/>
                  <a:ea typeface="+mj-ea"/>
                </a:rPr>
                <a:t>3</a:t>
              </a:r>
              <a:endParaRPr lang="zh-CN" altLang="en-US" sz="4400" kern="0" dirty="0">
                <a:solidFill>
                  <a:srgbClr val="FFFFFF"/>
                </a:solidFill>
                <a:latin typeface="+mj-ea"/>
                <a:ea typeface="+mj-ea"/>
              </a:endParaRPr>
            </a:p>
          </p:txBody>
        </p:sp>
      </p:grpSp>
      <p:grpSp>
        <p:nvGrpSpPr>
          <p:cNvPr id="97" name="Group 10"/>
          <p:cNvGrpSpPr/>
          <p:nvPr/>
        </p:nvGrpSpPr>
        <p:grpSpPr>
          <a:xfrm>
            <a:off x="6541782" y="3008589"/>
            <a:ext cx="1787528" cy="1791143"/>
            <a:chOff x="3692576" y="1742634"/>
            <a:chExt cx="2790379" cy="2796023"/>
          </a:xfrm>
        </p:grpSpPr>
        <p:grpSp>
          <p:nvGrpSpPr>
            <p:cNvPr id="98" name="组合 79"/>
            <p:cNvGrpSpPr/>
            <p:nvPr/>
          </p:nvGrpSpPr>
          <p:grpSpPr bwMode="auto">
            <a:xfrm>
              <a:off x="3692576" y="1742634"/>
              <a:ext cx="2790379" cy="2796023"/>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10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99" name="椭圆 80"/>
            <p:cNvSpPr/>
            <p:nvPr/>
          </p:nvSpPr>
          <p:spPr bwMode="auto">
            <a:xfrm>
              <a:off x="4101618" y="2137562"/>
              <a:ext cx="2016471" cy="2020558"/>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4400" kern="0" dirty="0">
                  <a:solidFill>
                    <a:srgbClr val="FFFFFF"/>
                  </a:solidFill>
                  <a:latin typeface="+mj-ea"/>
                  <a:ea typeface="+mj-ea"/>
                </a:rPr>
                <a:t>4</a:t>
              </a:r>
              <a:endParaRPr lang="zh-CN" altLang="en-US" sz="4400" kern="0" dirty="0">
                <a:solidFill>
                  <a:srgbClr val="FFFFFF"/>
                </a:solidFill>
                <a:latin typeface="+mj-ea"/>
                <a:ea typeface="+mj-ea"/>
              </a:endParaRPr>
            </a:p>
          </p:txBody>
        </p:sp>
      </p:grpSp>
      <p:grpSp>
        <p:nvGrpSpPr>
          <p:cNvPr id="102" name="组合 101"/>
          <p:cNvGrpSpPr/>
          <p:nvPr/>
        </p:nvGrpSpPr>
        <p:grpSpPr>
          <a:xfrm>
            <a:off x="8222748" y="2516295"/>
            <a:ext cx="3397425" cy="1173691"/>
            <a:chOff x="5770504" y="2725131"/>
            <a:chExt cx="2548069" cy="880268"/>
          </a:xfrm>
        </p:grpSpPr>
        <p:grpSp>
          <p:nvGrpSpPr>
            <p:cNvPr id="103" name="组合 44"/>
            <p:cNvGrpSpPr/>
            <p:nvPr/>
          </p:nvGrpSpPr>
          <p:grpSpPr bwMode="auto">
            <a:xfrm flipH="1">
              <a:off x="6042252" y="3141849"/>
              <a:ext cx="2184400" cy="385286"/>
              <a:chOff x="-362770" y="3102960"/>
              <a:chExt cx="2183514" cy="385286"/>
            </a:xfrm>
          </p:grpSpPr>
          <p:sp>
            <p:nvSpPr>
              <p:cNvPr id="106" name="TextBox 11"/>
              <p:cNvSpPr txBox="1">
                <a:spLocks noChangeArrowheads="1"/>
              </p:cNvSpPr>
              <p:nvPr/>
            </p:nvSpPr>
            <p:spPr bwMode="auto">
              <a:xfrm>
                <a:off x="675034" y="3102960"/>
                <a:ext cx="1145710" cy="385286"/>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rPr>
                  <a:t>点击添加文本    </a:t>
                </a:r>
                <a:endParaRPr kumimoji="0" lang="en-US" altLang="zh-CN" sz="1335"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rPr>
                  <a:t>点击添加文本</a:t>
                </a:r>
                <a:endParaRPr kumimoji="0" lang="en-US" altLang="zh-CN" sz="1335"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endParaRPr>
              </a:p>
            </p:txBody>
          </p:sp>
          <p:sp>
            <p:nvSpPr>
              <p:cNvPr id="107" name="TextBox 11"/>
              <p:cNvSpPr txBox="1">
                <a:spLocks noChangeArrowheads="1"/>
              </p:cNvSpPr>
              <p:nvPr/>
            </p:nvSpPr>
            <p:spPr bwMode="auto">
              <a:xfrm>
                <a:off x="-362770" y="3102960"/>
                <a:ext cx="1145710" cy="385286"/>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rPr>
                  <a:t>点击添加文本    </a:t>
                </a:r>
                <a:endParaRPr kumimoji="0" lang="en-US" altLang="zh-CN" sz="1335"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rPr>
                  <a:t>点击添加文本</a:t>
                </a:r>
                <a:endParaRPr kumimoji="0" lang="en-US" altLang="zh-CN" sz="1335"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endParaRPr>
              </a:p>
            </p:txBody>
          </p:sp>
        </p:grpSp>
        <p:sp>
          <p:nvSpPr>
            <p:cNvPr id="104" name="TextBox 11"/>
            <p:cNvSpPr txBox="1">
              <a:spLocks noChangeArrowheads="1"/>
            </p:cNvSpPr>
            <p:nvPr/>
          </p:nvSpPr>
          <p:spPr bwMode="auto">
            <a:xfrm flipH="1">
              <a:off x="6064607" y="2725131"/>
              <a:ext cx="1456585" cy="33004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135" b="1"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    </a:t>
              </a:r>
              <a:endParaRPr kumimoji="0" lang="en-US" altLang="zh-CN" sz="2135" b="1" i="0" u="none" strike="noStrike" kern="0" cap="none" spc="0" normalizeH="0" baseline="0" noProof="0" dirty="0" smtClean="0">
                <a:ln>
                  <a:noFill/>
                </a:ln>
                <a:effectLst/>
                <a:uLnTx/>
                <a:uFillTx/>
                <a:latin typeface="微软雅黑" panose="020B0503020204020204" charset="-122"/>
                <a:ea typeface="微软雅黑" panose="020B0503020204020204" charset="-122"/>
              </a:endParaRPr>
            </a:p>
          </p:txBody>
        </p:sp>
        <p:cxnSp>
          <p:nvCxnSpPr>
            <p:cNvPr id="105" name="直接连接符 104"/>
            <p:cNvCxnSpPr/>
            <p:nvPr/>
          </p:nvCxnSpPr>
          <p:spPr>
            <a:xfrm flipH="1">
              <a:off x="5770504" y="3605399"/>
              <a:ext cx="2548069" cy="0"/>
            </a:xfrm>
            <a:prstGeom prst="line">
              <a:avLst/>
            </a:prstGeom>
            <a:noFill/>
            <a:ln w="12700" cap="flat" cmpd="sng" algn="ctr">
              <a:solidFill>
                <a:schemeClr val="tx1"/>
              </a:solidFill>
              <a:prstDash val="sysDot"/>
              <a:headEnd type="oval"/>
              <a:tailEnd type="oval"/>
            </a:ln>
            <a:effectLst/>
          </p:spPr>
        </p:cxnSp>
      </p:grpSp>
      <p:grpSp>
        <p:nvGrpSpPr>
          <p:cNvPr id="108" name="组合 107"/>
          <p:cNvGrpSpPr/>
          <p:nvPr/>
        </p:nvGrpSpPr>
        <p:grpSpPr>
          <a:xfrm>
            <a:off x="848568" y="3348537"/>
            <a:ext cx="3519977" cy="1173691"/>
            <a:chOff x="821899" y="3716534"/>
            <a:chExt cx="2639983" cy="880268"/>
          </a:xfrm>
        </p:grpSpPr>
        <p:grpSp>
          <p:nvGrpSpPr>
            <p:cNvPr id="109" name="组合 44"/>
            <p:cNvGrpSpPr/>
            <p:nvPr/>
          </p:nvGrpSpPr>
          <p:grpSpPr bwMode="auto">
            <a:xfrm flipH="1">
              <a:off x="821899" y="4133252"/>
              <a:ext cx="2184400" cy="385286"/>
              <a:chOff x="-362770" y="3102960"/>
              <a:chExt cx="2183514" cy="385286"/>
            </a:xfrm>
          </p:grpSpPr>
          <p:sp>
            <p:nvSpPr>
              <p:cNvPr id="112" name="TextBox 11"/>
              <p:cNvSpPr txBox="1">
                <a:spLocks noChangeArrowheads="1"/>
              </p:cNvSpPr>
              <p:nvPr/>
            </p:nvSpPr>
            <p:spPr bwMode="auto">
              <a:xfrm>
                <a:off x="675034" y="3102960"/>
                <a:ext cx="1145710" cy="385286"/>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    </a:t>
                </a:r>
                <a:endParaRPr kumimoji="0" lang="en-US" altLang="zh-CN" sz="1335" b="0" i="0" u="none" strike="noStrike" kern="0" cap="none" spc="0" normalizeH="0" baseline="0" noProof="0" dirty="0" smtClean="0">
                  <a:ln>
                    <a:noFill/>
                  </a:ln>
                  <a:effectLst/>
                  <a:uLnTx/>
                  <a:uFillTx/>
                  <a:latin typeface="微软雅黑" panose="020B0503020204020204" charset="-122"/>
                  <a:ea typeface="微软雅黑" panose="020B050302020402020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a:t>
                </a:r>
                <a:endParaRPr kumimoji="0" lang="en-US" altLang="zh-CN" sz="1335" b="0" i="0" u="none" strike="noStrike" kern="0" cap="none" spc="0" normalizeH="0" baseline="0" noProof="0" dirty="0" smtClean="0">
                  <a:ln>
                    <a:noFill/>
                  </a:ln>
                  <a:effectLst/>
                  <a:uLnTx/>
                  <a:uFillTx/>
                  <a:latin typeface="微软雅黑" panose="020B0503020204020204" charset="-122"/>
                  <a:ea typeface="微软雅黑" panose="020B0503020204020204" charset="-122"/>
                </a:endParaRPr>
              </a:p>
            </p:txBody>
          </p:sp>
          <p:sp>
            <p:nvSpPr>
              <p:cNvPr id="113" name="TextBox 11"/>
              <p:cNvSpPr txBox="1">
                <a:spLocks noChangeArrowheads="1"/>
              </p:cNvSpPr>
              <p:nvPr/>
            </p:nvSpPr>
            <p:spPr bwMode="auto">
              <a:xfrm>
                <a:off x="-362770" y="3102960"/>
                <a:ext cx="1145710" cy="385286"/>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    </a:t>
                </a:r>
                <a:endParaRPr kumimoji="0" lang="en-US" altLang="zh-CN" sz="1335" b="0" i="0" u="none" strike="noStrike" kern="0" cap="none" spc="0" normalizeH="0" baseline="0" noProof="0" dirty="0" smtClean="0">
                  <a:ln>
                    <a:noFill/>
                  </a:ln>
                  <a:effectLst/>
                  <a:uLnTx/>
                  <a:uFillTx/>
                  <a:latin typeface="微软雅黑" panose="020B0503020204020204" charset="-122"/>
                  <a:ea typeface="微软雅黑" panose="020B050302020402020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a:t>
                </a:r>
                <a:endParaRPr kumimoji="0" lang="en-US" altLang="zh-CN" sz="1335" b="0" i="0" u="none" strike="noStrike" kern="0" cap="none" spc="0" normalizeH="0" baseline="0" noProof="0" dirty="0" smtClean="0">
                  <a:ln>
                    <a:noFill/>
                  </a:ln>
                  <a:effectLst/>
                  <a:uLnTx/>
                  <a:uFillTx/>
                  <a:latin typeface="微软雅黑" panose="020B0503020204020204" charset="-122"/>
                  <a:ea typeface="微软雅黑" panose="020B0503020204020204" charset="-122"/>
                </a:endParaRPr>
              </a:p>
            </p:txBody>
          </p:sp>
        </p:grpSp>
        <p:sp>
          <p:nvSpPr>
            <p:cNvPr id="110" name="TextBox 11"/>
            <p:cNvSpPr txBox="1">
              <a:spLocks noChangeArrowheads="1"/>
            </p:cNvSpPr>
            <p:nvPr/>
          </p:nvSpPr>
          <p:spPr bwMode="auto">
            <a:xfrm flipH="1">
              <a:off x="844254" y="3716534"/>
              <a:ext cx="1456585" cy="33004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135" b="1"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    </a:t>
              </a:r>
              <a:endParaRPr kumimoji="0" lang="en-US" altLang="zh-CN" sz="2135" b="1" i="0" u="none" strike="noStrike" kern="0" cap="none" spc="0" normalizeH="0" baseline="0" noProof="0" dirty="0" smtClean="0">
                <a:ln>
                  <a:noFill/>
                </a:ln>
                <a:effectLst/>
                <a:uLnTx/>
                <a:uFillTx/>
                <a:latin typeface="微软雅黑" panose="020B0503020204020204" charset="-122"/>
                <a:ea typeface="微软雅黑" panose="020B0503020204020204" charset="-122"/>
              </a:endParaRPr>
            </a:p>
          </p:txBody>
        </p:sp>
        <p:cxnSp>
          <p:nvCxnSpPr>
            <p:cNvPr id="111" name="直接连接符 110"/>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114" name="组合 113"/>
          <p:cNvGrpSpPr/>
          <p:nvPr/>
        </p:nvGrpSpPr>
        <p:grpSpPr>
          <a:xfrm>
            <a:off x="1694522" y="1283385"/>
            <a:ext cx="3519977" cy="1173691"/>
            <a:chOff x="821899" y="3716534"/>
            <a:chExt cx="2639983" cy="880268"/>
          </a:xfrm>
        </p:grpSpPr>
        <p:grpSp>
          <p:nvGrpSpPr>
            <p:cNvPr id="115" name="组合 44"/>
            <p:cNvGrpSpPr/>
            <p:nvPr/>
          </p:nvGrpSpPr>
          <p:grpSpPr bwMode="auto">
            <a:xfrm flipH="1">
              <a:off x="821899" y="4133252"/>
              <a:ext cx="2184400" cy="385286"/>
              <a:chOff x="-362770" y="3102960"/>
              <a:chExt cx="2183514" cy="385286"/>
            </a:xfrm>
          </p:grpSpPr>
          <p:sp>
            <p:nvSpPr>
              <p:cNvPr id="118" name="TextBox 11"/>
              <p:cNvSpPr txBox="1">
                <a:spLocks noChangeArrowheads="1"/>
              </p:cNvSpPr>
              <p:nvPr/>
            </p:nvSpPr>
            <p:spPr bwMode="auto">
              <a:xfrm>
                <a:off x="675034" y="3102960"/>
                <a:ext cx="1145710" cy="385286"/>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    </a:t>
                </a:r>
                <a:endParaRPr kumimoji="0" lang="en-US" altLang="zh-CN" sz="1335" b="0" i="0" u="none" strike="noStrike" kern="0" cap="none" spc="0" normalizeH="0" baseline="0" noProof="0" dirty="0" smtClean="0">
                  <a:ln>
                    <a:noFill/>
                  </a:ln>
                  <a:effectLst/>
                  <a:uLnTx/>
                  <a:uFillTx/>
                  <a:latin typeface="微软雅黑" panose="020B0503020204020204" charset="-122"/>
                  <a:ea typeface="微软雅黑" panose="020B050302020402020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a:t>
                </a:r>
                <a:endParaRPr kumimoji="0" lang="en-US" altLang="zh-CN" sz="1335" b="0" i="0" u="none" strike="noStrike" kern="0" cap="none" spc="0" normalizeH="0" baseline="0" noProof="0" dirty="0" smtClean="0">
                  <a:ln>
                    <a:noFill/>
                  </a:ln>
                  <a:effectLst/>
                  <a:uLnTx/>
                  <a:uFillTx/>
                  <a:latin typeface="微软雅黑" panose="020B0503020204020204" charset="-122"/>
                  <a:ea typeface="微软雅黑" panose="020B0503020204020204" charset="-122"/>
                </a:endParaRPr>
              </a:p>
            </p:txBody>
          </p:sp>
          <p:sp>
            <p:nvSpPr>
              <p:cNvPr id="119" name="TextBox 11"/>
              <p:cNvSpPr txBox="1">
                <a:spLocks noChangeArrowheads="1"/>
              </p:cNvSpPr>
              <p:nvPr/>
            </p:nvSpPr>
            <p:spPr bwMode="auto">
              <a:xfrm>
                <a:off x="-362770" y="3102960"/>
                <a:ext cx="1145710" cy="385286"/>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    </a:t>
                </a:r>
                <a:endParaRPr kumimoji="0" lang="en-US" altLang="zh-CN" sz="1335" b="0" i="0" u="none" strike="noStrike" kern="0" cap="none" spc="0" normalizeH="0" baseline="0" noProof="0" dirty="0" smtClean="0">
                  <a:ln>
                    <a:noFill/>
                  </a:ln>
                  <a:effectLst/>
                  <a:uLnTx/>
                  <a:uFillTx/>
                  <a:latin typeface="微软雅黑" panose="020B0503020204020204" charset="-122"/>
                  <a:ea typeface="微软雅黑" panose="020B050302020402020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a:t>
                </a:r>
                <a:endParaRPr kumimoji="0" lang="en-US" altLang="zh-CN" sz="1335" b="0" i="0" u="none" strike="noStrike" kern="0" cap="none" spc="0" normalizeH="0" baseline="0" noProof="0" dirty="0" smtClean="0">
                  <a:ln>
                    <a:noFill/>
                  </a:ln>
                  <a:effectLst/>
                  <a:uLnTx/>
                  <a:uFillTx/>
                  <a:latin typeface="微软雅黑" panose="020B0503020204020204" charset="-122"/>
                  <a:ea typeface="微软雅黑" panose="020B0503020204020204" charset="-122"/>
                </a:endParaRPr>
              </a:p>
            </p:txBody>
          </p:sp>
        </p:grpSp>
        <p:sp>
          <p:nvSpPr>
            <p:cNvPr id="116" name="TextBox 11"/>
            <p:cNvSpPr txBox="1">
              <a:spLocks noChangeArrowheads="1"/>
            </p:cNvSpPr>
            <p:nvPr/>
          </p:nvSpPr>
          <p:spPr bwMode="auto">
            <a:xfrm flipH="1">
              <a:off x="844254" y="3716534"/>
              <a:ext cx="1456585" cy="33004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135" b="1"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    </a:t>
              </a:r>
              <a:endParaRPr kumimoji="0" lang="en-US" altLang="zh-CN" sz="2135" b="1" i="0" u="none" strike="noStrike" kern="0" cap="none" spc="0" normalizeH="0" baseline="0" noProof="0" dirty="0" smtClean="0">
                <a:ln>
                  <a:noFill/>
                </a:ln>
                <a:effectLst/>
                <a:uLnTx/>
                <a:uFillTx/>
                <a:latin typeface="微软雅黑" panose="020B0503020204020204" charset="-122"/>
                <a:ea typeface="微软雅黑" panose="020B0503020204020204" charset="-122"/>
              </a:endParaRPr>
            </a:p>
          </p:txBody>
        </p:sp>
        <p:cxnSp>
          <p:nvCxnSpPr>
            <p:cNvPr id="117" name="直接连接符 116"/>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120" name="组合 119"/>
          <p:cNvGrpSpPr/>
          <p:nvPr/>
        </p:nvGrpSpPr>
        <p:grpSpPr>
          <a:xfrm>
            <a:off x="6339587" y="5062552"/>
            <a:ext cx="3397425" cy="1026549"/>
            <a:chOff x="5770504" y="2835487"/>
            <a:chExt cx="2548069" cy="769912"/>
          </a:xfrm>
        </p:grpSpPr>
        <p:grpSp>
          <p:nvGrpSpPr>
            <p:cNvPr id="121" name="组合 120"/>
            <p:cNvGrpSpPr/>
            <p:nvPr/>
          </p:nvGrpSpPr>
          <p:grpSpPr bwMode="auto">
            <a:xfrm flipH="1">
              <a:off x="6164532" y="3141849"/>
              <a:ext cx="2062120" cy="385286"/>
              <a:chOff x="-362770" y="3102960"/>
              <a:chExt cx="2061283" cy="385286"/>
            </a:xfrm>
          </p:grpSpPr>
          <p:sp>
            <p:nvSpPr>
              <p:cNvPr id="124" name="TextBox 11"/>
              <p:cNvSpPr txBox="1">
                <a:spLocks noChangeArrowheads="1"/>
              </p:cNvSpPr>
              <p:nvPr/>
            </p:nvSpPr>
            <p:spPr bwMode="auto">
              <a:xfrm>
                <a:off x="552803" y="3102960"/>
                <a:ext cx="1145710" cy="385286"/>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    </a:t>
                </a:r>
                <a:endParaRPr kumimoji="0" lang="en-US" altLang="zh-CN" sz="1335" b="0" i="0" u="none" strike="noStrike" kern="0" cap="none" spc="0" normalizeH="0" baseline="0" noProof="0" dirty="0" smtClean="0">
                  <a:ln>
                    <a:noFill/>
                  </a:ln>
                  <a:effectLst/>
                  <a:uLnTx/>
                  <a:uFillTx/>
                  <a:latin typeface="微软雅黑" panose="020B0503020204020204" charset="-122"/>
                  <a:ea typeface="微软雅黑" panose="020B050302020402020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a:t>
                </a:r>
                <a:endParaRPr kumimoji="0" lang="en-US" altLang="zh-CN" sz="1335" b="0" i="0" u="none" strike="noStrike" kern="0" cap="none" spc="0" normalizeH="0" baseline="0" noProof="0" dirty="0" smtClean="0">
                  <a:ln>
                    <a:noFill/>
                  </a:ln>
                  <a:effectLst/>
                  <a:uLnTx/>
                  <a:uFillTx/>
                  <a:latin typeface="微软雅黑" panose="020B0503020204020204" charset="-122"/>
                  <a:ea typeface="微软雅黑" panose="020B0503020204020204" charset="-122"/>
                </a:endParaRPr>
              </a:p>
            </p:txBody>
          </p:sp>
          <p:sp>
            <p:nvSpPr>
              <p:cNvPr id="125" name="TextBox 11"/>
              <p:cNvSpPr txBox="1">
                <a:spLocks noChangeArrowheads="1"/>
              </p:cNvSpPr>
              <p:nvPr/>
            </p:nvSpPr>
            <p:spPr bwMode="auto">
              <a:xfrm>
                <a:off x="-362770" y="3102960"/>
                <a:ext cx="1145710" cy="385286"/>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    </a:t>
                </a:r>
                <a:endParaRPr kumimoji="0" lang="en-US" altLang="zh-CN" sz="1335" b="0" i="0" u="none" strike="noStrike" kern="0" cap="none" spc="0" normalizeH="0" baseline="0" noProof="0" dirty="0" smtClean="0">
                  <a:ln>
                    <a:noFill/>
                  </a:ln>
                  <a:effectLst/>
                  <a:uLnTx/>
                  <a:uFillTx/>
                  <a:latin typeface="微软雅黑" panose="020B0503020204020204" charset="-122"/>
                  <a:ea typeface="微软雅黑" panose="020B050302020402020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a:t>
                </a:r>
                <a:endParaRPr kumimoji="0" lang="en-US" altLang="zh-CN" sz="1335" b="0" i="0" u="none" strike="noStrike" kern="0" cap="none" spc="0" normalizeH="0" baseline="0" noProof="0" dirty="0" smtClean="0">
                  <a:ln>
                    <a:noFill/>
                  </a:ln>
                  <a:effectLst/>
                  <a:uLnTx/>
                  <a:uFillTx/>
                  <a:latin typeface="微软雅黑" panose="020B0503020204020204" charset="-122"/>
                  <a:ea typeface="微软雅黑" panose="020B0503020204020204" charset="-122"/>
                </a:endParaRPr>
              </a:p>
            </p:txBody>
          </p:sp>
        </p:grpSp>
        <p:sp>
          <p:nvSpPr>
            <p:cNvPr id="122" name="TextBox 11"/>
            <p:cNvSpPr txBox="1">
              <a:spLocks noChangeArrowheads="1"/>
            </p:cNvSpPr>
            <p:nvPr/>
          </p:nvSpPr>
          <p:spPr bwMode="auto">
            <a:xfrm flipH="1">
              <a:off x="6430186" y="2835487"/>
              <a:ext cx="1456585" cy="33004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135" b="1" i="0" u="none" strike="noStrike" kern="0" cap="none" spc="0" normalizeH="0" baseline="0" noProof="0" dirty="0" smtClean="0">
                  <a:ln>
                    <a:noFill/>
                  </a:ln>
                  <a:effectLst/>
                  <a:uLnTx/>
                  <a:uFillTx/>
                  <a:latin typeface="微软雅黑" panose="020B0503020204020204" charset="-122"/>
                  <a:ea typeface="微软雅黑" panose="020B0503020204020204" charset="-122"/>
                </a:rPr>
                <a:t>点击添加文本    </a:t>
              </a:r>
              <a:endParaRPr kumimoji="0" lang="en-US" altLang="zh-CN" sz="2135" b="1" i="0" u="none" strike="noStrike" kern="0" cap="none" spc="0" normalizeH="0" baseline="0" noProof="0" dirty="0" smtClean="0">
                <a:ln>
                  <a:noFill/>
                </a:ln>
                <a:effectLst/>
                <a:uLnTx/>
                <a:uFillTx/>
                <a:latin typeface="微软雅黑" panose="020B0503020204020204" charset="-122"/>
                <a:ea typeface="微软雅黑" panose="020B0503020204020204" charset="-122"/>
              </a:endParaRPr>
            </a:p>
          </p:txBody>
        </p:sp>
        <p:cxnSp>
          <p:nvCxnSpPr>
            <p:cNvPr id="123" name="直接连接符 122"/>
            <p:cNvCxnSpPr/>
            <p:nvPr/>
          </p:nvCxnSpPr>
          <p:spPr>
            <a:xfrm flipH="1">
              <a:off x="5770504" y="3605399"/>
              <a:ext cx="2548069" cy="0"/>
            </a:xfrm>
            <a:prstGeom prst="line">
              <a:avLst/>
            </a:prstGeom>
            <a:noFill/>
            <a:ln w="12700" cap="flat" cmpd="sng" algn="ctr">
              <a:solidFill>
                <a:schemeClr val="tx1"/>
              </a:solidFill>
              <a:prstDash val="sysDot"/>
              <a:headEnd type="oval"/>
              <a:tailEnd type="oval"/>
            </a:ln>
            <a:effectLst/>
          </p:spPr>
        </p:cxnSp>
      </p:grpSp>
      <p:sp>
        <p:nvSpPr>
          <p:cNvPr id="50"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2387">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53" presetClass="entr" presetSubtype="16" fill="hold" nodeType="with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par>
                                <p:cTn id="15" presetID="53" presetClass="entr" presetSubtype="16" fill="hold" nodeType="withEffect">
                                  <p:stCondLst>
                                    <p:cond delay="0"/>
                                  </p:stCondLst>
                                  <p:childTnLst>
                                    <p:set>
                                      <p:cBhvr>
                                        <p:cTn id="16" dur="1" fill="hold">
                                          <p:stCondLst>
                                            <p:cond delay="0"/>
                                          </p:stCondLst>
                                        </p:cTn>
                                        <p:tgtEl>
                                          <p:spTgt spid="92"/>
                                        </p:tgtEl>
                                        <p:attrNameLst>
                                          <p:attrName>style.visibility</p:attrName>
                                        </p:attrNameLst>
                                      </p:cBhvr>
                                      <p:to>
                                        <p:strVal val="visible"/>
                                      </p:to>
                                    </p:set>
                                    <p:anim calcmode="lin" valueType="num">
                                      <p:cBhvr>
                                        <p:cTn id="17" dur="500" fill="hold"/>
                                        <p:tgtEl>
                                          <p:spTgt spid="92"/>
                                        </p:tgtEl>
                                        <p:attrNameLst>
                                          <p:attrName>ppt_w</p:attrName>
                                        </p:attrNameLst>
                                      </p:cBhvr>
                                      <p:tavLst>
                                        <p:tav tm="0">
                                          <p:val>
                                            <p:fltVal val="0"/>
                                          </p:val>
                                        </p:tav>
                                        <p:tav tm="100000">
                                          <p:val>
                                            <p:strVal val="#ppt_w"/>
                                          </p:val>
                                        </p:tav>
                                      </p:tavLst>
                                    </p:anim>
                                    <p:anim calcmode="lin" valueType="num">
                                      <p:cBhvr>
                                        <p:cTn id="18" dur="500" fill="hold"/>
                                        <p:tgtEl>
                                          <p:spTgt spid="92"/>
                                        </p:tgtEl>
                                        <p:attrNameLst>
                                          <p:attrName>ppt_h</p:attrName>
                                        </p:attrNameLst>
                                      </p:cBhvr>
                                      <p:tavLst>
                                        <p:tav tm="0">
                                          <p:val>
                                            <p:fltVal val="0"/>
                                          </p:val>
                                        </p:tav>
                                        <p:tav tm="100000">
                                          <p:val>
                                            <p:strVal val="#ppt_h"/>
                                          </p:val>
                                        </p:tav>
                                      </p:tavLst>
                                    </p:anim>
                                    <p:animEffect transition="in" filter="fade">
                                      <p:cBhvr>
                                        <p:cTn id="19" dur="500"/>
                                        <p:tgtEl>
                                          <p:spTgt spid="92"/>
                                        </p:tgtEl>
                                      </p:cBhvr>
                                    </p:animEffect>
                                  </p:childTnLst>
                                </p:cTn>
                              </p:par>
                              <p:par>
                                <p:cTn id="20" presetID="53" presetClass="entr" presetSubtype="16" fill="hold" nodeType="withEffect">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cBhvr>
                                        <p:cTn id="22" dur="500" fill="hold"/>
                                        <p:tgtEl>
                                          <p:spTgt spid="97"/>
                                        </p:tgtEl>
                                        <p:attrNameLst>
                                          <p:attrName>ppt_w</p:attrName>
                                        </p:attrNameLst>
                                      </p:cBhvr>
                                      <p:tavLst>
                                        <p:tav tm="0">
                                          <p:val>
                                            <p:fltVal val="0"/>
                                          </p:val>
                                        </p:tav>
                                        <p:tav tm="100000">
                                          <p:val>
                                            <p:strVal val="#ppt_w"/>
                                          </p:val>
                                        </p:tav>
                                      </p:tavLst>
                                    </p:anim>
                                    <p:anim calcmode="lin" valueType="num">
                                      <p:cBhvr>
                                        <p:cTn id="23" dur="500" fill="hold"/>
                                        <p:tgtEl>
                                          <p:spTgt spid="97"/>
                                        </p:tgtEl>
                                        <p:attrNameLst>
                                          <p:attrName>ppt_h</p:attrName>
                                        </p:attrNameLst>
                                      </p:cBhvr>
                                      <p:tavLst>
                                        <p:tav tm="0">
                                          <p:val>
                                            <p:fltVal val="0"/>
                                          </p:val>
                                        </p:tav>
                                        <p:tav tm="100000">
                                          <p:val>
                                            <p:strVal val="#ppt_h"/>
                                          </p:val>
                                        </p:tav>
                                      </p:tavLst>
                                    </p:anim>
                                    <p:animEffect transition="in" filter="fade">
                                      <p:cBhvr>
                                        <p:cTn id="24" dur="500"/>
                                        <p:tgtEl>
                                          <p:spTgt spid="97"/>
                                        </p:tgtEl>
                                      </p:cBhvr>
                                    </p:animEffect>
                                  </p:childTnLst>
                                </p:cTn>
                              </p:par>
                            </p:childTnLst>
                          </p:cTn>
                        </p:par>
                        <p:par>
                          <p:cTn id="25" fill="hold">
                            <p:stCondLst>
                              <p:cond delay="500"/>
                            </p:stCondLst>
                            <p:childTnLst>
                              <p:par>
                                <p:cTn id="26" presetID="12" presetClass="entr" presetSubtype="2" fill="hold" nodeType="afterEffect">
                                  <p:stCondLst>
                                    <p:cond delay="0"/>
                                  </p:stCondLst>
                                  <p:childTnLst>
                                    <p:set>
                                      <p:cBhvr>
                                        <p:cTn id="27" dur="1" fill="hold">
                                          <p:stCondLst>
                                            <p:cond delay="0"/>
                                          </p:stCondLst>
                                        </p:cTn>
                                        <p:tgtEl>
                                          <p:spTgt spid="102"/>
                                        </p:tgtEl>
                                        <p:attrNameLst>
                                          <p:attrName>style.visibility</p:attrName>
                                        </p:attrNameLst>
                                      </p:cBhvr>
                                      <p:to>
                                        <p:strVal val="visible"/>
                                      </p:to>
                                    </p:set>
                                    <p:animEffect transition="in" filter="slide(fromRight)">
                                      <p:cBhvr>
                                        <p:cTn id="28" dur="500"/>
                                        <p:tgtEl>
                                          <p:spTgt spid="102"/>
                                        </p:tgtEl>
                                      </p:cBhvr>
                                    </p:animEffect>
                                  </p:childTnLst>
                                </p:cTn>
                              </p:par>
                              <p:par>
                                <p:cTn id="29" presetID="12" presetClass="entr" presetSubtype="8" fill="hold" nodeType="with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slide(fromLeft)">
                                      <p:cBhvr>
                                        <p:cTn id="31" dur="500"/>
                                        <p:tgtEl>
                                          <p:spTgt spid="108"/>
                                        </p:tgtEl>
                                      </p:cBhvr>
                                    </p:animEffect>
                                  </p:childTnLst>
                                </p:cTn>
                              </p:par>
                              <p:par>
                                <p:cTn id="32" presetID="12" presetClass="entr" presetSubtype="8" fill="hold" nodeType="with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slide(fromLeft)">
                                      <p:cBhvr>
                                        <p:cTn id="34" dur="500"/>
                                        <p:tgtEl>
                                          <p:spTgt spid="114"/>
                                        </p:tgtEl>
                                      </p:cBhvr>
                                    </p:animEffect>
                                  </p:childTnLst>
                                </p:cTn>
                              </p:par>
                              <p:par>
                                <p:cTn id="35" presetID="12" presetClass="entr" presetSubtype="2" fill="hold" nodeType="withEffect">
                                  <p:stCondLst>
                                    <p:cond delay="0"/>
                                  </p:stCondLst>
                                  <p:childTnLst>
                                    <p:set>
                                      <p:cBhvr>
                                        <p:cTn id="36" dur="1" fill="hold">
                                          <p:stCondLst>
                                            <p:cond delay="0"/>
                                          </p:stCondLst>
                                        </p:cTn>
                                        <p:tgtEl>
                                          <p:spTgt spid="120"/>
                                        </p:tgtEl>
                                        <p:attrNameLst>
                                          <p:attrName>style.visibility</p:attrName>
                                        </p:attrNameLst>
                                      </p:cBhvr>
                                      <p:to>
                                        <p:strVal val="visible"/>
                                      </p:to>
                                    </p:set>
                                    <p:animEffect transition="in" filter="slide(fromRight)">
                                      <p:cBhvr>
                                        <p:cTn id="37"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六边形 50"/>
          <p:cNvSpPr/>
          <p:nvPr/>
        </p:nvSpPr>
        <p:spPr>
          <a:xfrm rot="5400000">
            <a:off x="3956216" y="1657072"/>
            <a:ext cx="3865022" cy="3331915"/>
          </a:xfrm>
          <a:prstGeom prst="hexagon">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latin typeface="微软雅黑" panose="020B0503020204020204" charset="-122"/>
              <a:ea typeface="微软雅黑" panose="020B0503020204020204" charset="-122"/>
            </a:endParaRPr>
          </a:p>
        </p:txBody>
      </p:sp>
      <p:sp>
        <p:nvSpPr>
          <p:cNvPr id="52" name="Freeform 6"/>
          <p:cNvSpPr/>
          <p:nvPr/>
        </p:nvSpPr>
        <p:spPr bwMode="auto">
          <a:xfrm>
            <a:off x="6600931" y="2535953"/>
            <a:ext cx="1375724" cy="158759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53" name="Freeform 7"/>
          <p:cNvSpPr/>
          <p:nvPr/>
        </p:nvSpPr>
        <p:spPr bwMode="auto">
          <a:xfrm>
            <a:off x="3747930" y="2535953"/>
            <a:ext cx="1374138" cy="158759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54" name="Freeform 8"/>
          <p:cNvSpPr/>
          <p:nvPr/>
        </p:nvSpPr>
        <p:spPr bwMode="auto">
          <a:xfrm>
            <a:off x="4460387" y="1296038"/>
            <a:ext cx="1374138" cy="1589186"/>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55" name="Freeform 9"/>
          <p:cNvSpPr/>
          <p:nvPr/>
        </p:nvSpPr>
        <p:spPr bwMode="auto">
          <a:xfrm>
            <a:off x="5890061" y="1296038"/>
            <a:ext cx="1374138" cy="1589186"/>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56" name="Freeform 10"/>
          <p:cNvSpPr/>
          <p:nvPr/>
        </p:nvSpPr>
        <p:spPr bwMode="auto">
          <a:xfrm>
            <a:off x="4460387" y="3767929"/>
            <a:ext cx="1374138" cy="1589186"/>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57" name="Freeform 11"/>
          <p:cNvSpPr/>
          <p:nvPr/>
        </p:nvSpPr>
        <p:spPr bwMode="auto">
          <a:xfrm>
            <a:off x="5890061" y="3767929"/>
            <a:ext cx="1374138" cy="1589186"/>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58" name="Freeform 13"/>
          <p:cNvSpPr>
            <a:spLocks noEditPoints="1"/>
          </p:cNvSpPr>
          <p:nvPr/>
        </p:nvSpPr>
        <p:spPr bwMode="auto">
          <a:xfrm>
            <a:off x="4154142" y="3029696"/>
            <a:ext cx="612491" cy="604876"/>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59" name="Freeform 14"/>
          <p:cNvSpPr>
            <a:spLocks noEditPoints="1"/>
          </p:cNvSpPr>
          <p:nvPr/>
        </p:nvSpPr>
        <p:spPr bwMode="auto">
          <a:xfrm>
            <a:off x="4949109" y="1726279"/>
            <a:ext cx="439534" cy="600112"/>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60" name="Freeform 15"/>
          <p:cNvSpPr>
            <a:spLocks noEditPoints="1"/>
          </p:cNvSpPr>
          <p:nvPr/>
        </p:nvSpPr>
        <p:spPr bwMode="auto">
          <a:xfrm>
            <a:off x="6229628" y="1792957"/>
            <a:ext cx="698176" cy="598526"/>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61" name="Freeform 17"/>
          <p:cNvSpPr>
            <a:spLocks noEditPoints="1"/>
          </p:cNvSpPr>
          <p:nvPr/>
        </p:nvSpPr>
        <p:spPr bwMode="auto">
          <a:xfrm>
            <a:off x="6965292" y="3026520"/>
            <a:ext cx="612491" cy="614402"/>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62" name="TextBox 61"/>
          <p:cNvSpPr txBox="1"/>
          <p:nvPr/>
        </p:nvSpPr>
        <p:spPr>
          <a:xfrm>
            <a:off x="1297305" y="1598930"/>
            <a:ext cx="2284095" cy="416560"/>
          </a:xfrm>
          <a:prstGeom prst="rect">
            <a:avLst/>
          </a:prstGeom>
          <a:noFill/>
        </p:spPr>
        <p:txBody>
          <a:bodyPr wrap="square" lIns="91405" tIns="45702" rIns="91405" bIns="45702"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单击此处添加名称</a:t>
            </a:r>
          </a:p>
        </p:txBody>
      </p:sp>
      <p:sp>
        <p:nvSpPr>
          <p:cNvPr id="63" name="TextBox 62"/>
          <p:cNvSpPr txBox="1"/>
          <p:nvPr/>
        </p:nvSpPr>
        <p:spPr>
          <a:xfrm>
            <a:off x="916491" y="1992296"/>
            <a:ext cx="2665067" cy="594995"/>
          </a:xfrm>
          <a:prstGeom prst="rect">
            <a:avLst/>
          </a:prstGeom>
          <a:noFill/>
        </p:spPr>
        <p:txBody>
          <a:bodyPr wrap="square" lIns="91405" tIns="45702" rIns="91405" bIns="45702"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请在这里输入段落文本</a:t>
            </a:r>
            <a:r>
              <a:rPr kumimoji="0" lang="zh-CN" altLang="en-US" sz="1600" b="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内容请在这里输入段落文本内容</a:t>
            </a:r>
          </a:p>
        </p:txBody>
      </p:sp>
      <p:sp>
        <p:nvSpPr>
          <p:cNvPr id="64" name="TextBox 63"/>
          <p:cNvSpPr txBox="1"/>
          <p:nvPr/>
        </p:nvSpPr>
        <p:spPr>
          <a:xfrm>
            <a:off x="8205470" y="1534160"/>
            <a:ext cx="2543175" cy="416560"/>
          </a:xfrm>
          <a:prstGeom prst="rect">
            <a:avLst/>
          </a:prstGeom>
          <a:noFill/>
        </p:spPr>
        <p:txBody>
          <a:bodyPr wrap="square" lIns="91405" tIns="45702" rIns="91405" bIns="45702"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单击此处添加名称</a:t>
            </a:r>
          </a:p>
        </p:txBody>
      </p:sp>
      <p:sp>
        <p:nvSpPr>
          <p:cNvPr id="65" name="TextBox 64"/>
          <p:cNvSpPr txBox="1"/>
          <p:nvPr/>
        </p:nvSpPr>
        <p:spPr>
          <a:xfrm>
            <a:off x="8205766" y="1927553"/>
            <a:ext cx="2665067" cy="594995"/>
          </a:xfrm>
          <a:prstGeom prst="rect">
            <a:avLst/>
          </a:prstGeom>
          <a:noFill/>
        </p:spPr>
        <p:txBody>
          <a:bodyPr wrap="square" lIns="91405" tIns="45702" rIns="91405" bIns="45702"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请在这里输入段落文本</a:t>
            </a:r>
            <a:r>
              <a:rPr kumimoji="0" lang="zh-CN" altLang="en-US" sz="1600" b="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内容请在这里输入段落文本内容</a:t>
            </a:r>
          </a:p>
        </p:txBody>
      </p:sp>
      <p:sp>
        <p:nvSpPr>
          <p:cNvPr id="66" name="TextBox 65"/>
          <p:cNvSpPr txBox="1"/>
          <p:nvPr/>
        </p:nvSpPr>
        <p:spPr>
          <a:xfrm>
            <a:off x="1137920" y="2937510"/>
            <a:ext cx="2341880" cy="416560"/>
          </a:xfrm>
          <a:prstGeom prst="rect">
            <a:avLst/>
          </a:prstGeom>
          <a:noFill/>
        </p:spPr>
        <p:txBody>
          <a:bodyPr wrap="square" lIns="91405" tIns="45702" rIns="91405" bIns="45702"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单击此处添加名称</a:t>
            </a:r>
          </a:p>
        </p:txBody>
      </p:sp>
      <p:sp>
        <p:nvSpPr>
          <p:cNvPr id="67" name="TextBox 66"/>
          <p:cNvSpPr txBox="1"/>
          <p:nvPr/>
        </p:nvSpPr>
        <p:spPr>
          <a:xfrm>
            <a:off x="814916" y="3330771"/>
            <a:ext cx="2665067" cy="594995"/>
          </a:xfrm>
          <a:prstGeom prst="rect">
            <a:avLst/>
          </a:prstGeom>
          <a:noFill/>
        </p:spPr>
        <p:txBody>
          <a:bodyPr wrap="square" lIns="91405" tIns="45702" rIns="91405" bIns="45702"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请在这里输入段落文本</a:t>
            </a:r>
            <a:r>
              <a:rPr kumimoji="0" lang="zh-CN" altLang="en-US" sz="1600" b="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内容请在这里输入段落文本内容</a:t>
            </a:r>
          </a:p>
        </p:txBody>
      </p:sp>
      <p:sp>
        <p:nvSpPr>
          <p:cNvPr id="68" name="TextBox 67"/>
          <p:cNvSpPr txBox="1"/>
          <p:nvPr/>
        </p:nvSpPr>
        <p:spPr>
          <a:xfrm>
            <a:off x="8205470" y="4277360"/>
            <a:ext cx="2543175" cy="416560"/>
          </a:xfrm>
          <a:prstGeom prst="rect">
            <a:avLst/>
          </a:prstGeom>
          <a:noFill/>
        </p:spPr>
        <p:txBody>
          <a:bodyPr wrap="square" lIns="91405" tIns="45702" rIns="91405" bIns="45702"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单击此处添加名称</a:t>
            </a:r>
          </a:p>
        </p:txBody>
      </p:sp>
      <p:sp>
        <p:nvSpPr>
          <p:cNvPr id="69" name="TextBox 68"/>
          <p:cNvSpPr txBox="1"/>
          <p:nvPr/>
        </p:nvSpPr>
        <p:spPr>
          <a:xfrm>
            <a:off x="8205766" y="4670922"/>
            <a:ext cx="2665067" cy="594995"/>
          </a:xfrm>
          <a:prstGeom prst="rect">
            <a:avLst/>
          </a:prstGeom>
          <a:noFill/>
        </p:spPr>
        <p:txBody>
          <a:bodyPr wrap="square" lIns="91405" tIns="45702" rIns="91405" bIns="45702"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请在这里输入段落文本</a:t>
            </a:r>
            <a:r>
              <a:rPr kumimoji="0" lang="zh-CN" altLang="en-US" sz="1600" b="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内容请在这里输入段落文本内容</a:t>
            </a:r>
          </a:p>
        </p:txBody>
      </p:sp>
      <p:sp>
        <p:nvSpPr>
          <p:cNvPr id="70" name="TextBox 69"/>
          <p:cNvSpPr txBox="1"/>
          <p:nvPr/>
        </p:nvSpPr>
        <p:spPr>
          <a:xfrm>
            <a:off x="1137920" y="4358005"/>
            <a:ext cx="2443480" cy="416560"/>
          </a:xfrm>
          <a:prstGeom prst="rect">
            <a:avLst/>
          </a:prstGeom>
          <a:noFill/>
        </p:spPr>
        <p:txBody>
          <a:bodyPr wrap="square" lIns="91405" tIns="45702" rIns="91405" bIns="45702"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单击此处添加名称</a:t>
            </a:r>
          </a:p>
        </p:txBody>
      </p:sp>
      <p:sp>
        <p:nvSpPr>
          <p:cNvPr id="71" name="TextBox 70"/>
          <p:cNvSpPr txBox="1"/>
          <p:nvPr/>
        </p:nvSpPr>
        <p:spPr>
          <a:xfrm>
            <a:off x="916491" y="4751432"/>
            <a:ext cx="2665067" cy="594995"/>
          </a:xfrm>
          <a:prstGeom prst="rect">
            <a:avLst/>
          </a:prstGeom>
          <a:noFill/>
        </p:spPr>
        <p:txBody>
          <a:bodyPr wrap="square" lIns="91405" tIns="45702" rIns="91405" bIns="45702"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请在这里输入段落文本</a:t>
            </a:r>
            <a:r>
              <a:rPr kumimoji="0" lang="zh-CN" altLang="en-US" sz="1600" b="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内容请在这里输入段落文本内容</a:t>
            </a:r>
          </a:p>
        </p:txBody>
      </p:sp>
      <p:sp>
        <p:nvSpPr>
          <p:cNvPr id="72" name="TextBox 71"/>
          <p:cNvSpPr txBox="1"/>
          <p:nvPr/>
        </p:nvSpPr>
        <p:spPr>
          <a:xfrm>
            <a:off x="8229600" y="2855595"/>
            <a:ext cx="2355850" cy="416560"/>
          </a:xfrm>
          <a:prstGeom prst="rect">
            <a:avLst/>
          </a:prstGeom>
          <a:noFill/>
        </p:spPr>
        <p:txBody>
          <a:bodyPr wrap="square" lIns="91405" tIns="45702" rIns="91405" bIns="45702"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单击此处添加名称</a:t>
            </a:r>
          </a:p>
        </p:txBody>
      </p:sp>
      <p:sp>
        <p:nvSpPr>
          <p:cNvPr id="73" name="TextBox 72"/>
          <p:cNvSpPr txBox="1"/>
          <p:nvPr/>
        </p:nvSpPr>
        <p:spPr>
          <a:xfrm>
            <a:off x="8229886" y="3248873"/>
            <a:ext cx="2665067" cy="594995"/>
          </a:xfrm>
          <a:prstGeom prst="rect">
            <a:avLst/>
          </a:prstGeom>
          <a:noFill/>
        </p:spPr>
        <p:txBody>
          <a:bodyPr wrap="square" lIns="91405" tIns="45702" rIns="91405" bIns="45702"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请在这里输入段落文本</a:t>
            </a:r>
            <a:r>
              <a:rPr kumimoji="0" lang="zh-CN" altLang="en-US" sz="1600" b="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内容请在这里输入段落文本内容</a:t>
            </a:r>
          </a:p>
        </p:txBody>
      </p:sp>
      <p:grpSp>
        <p:nvGrpSpPr>
          <p:cNvPr id="74" name="组合 73"/>
          <p:cNvGrpSpPr/>
          <p:nvPr/>
        </p:nvGrpSpPr>
        <p:grpSpPr>
          <a:xfrm>
            <a:off x="6241169" y="4249254"/>
            <a:ext cx="675092" cy="626536"/>
            <a:chOff x="5928340" y="670992"/>
            <a:chExt cx="506444" cy="470018"/>
          </a:xfrm>
          <a:solidFill>
            <a:schemeClr val="bg1"/>
          </a:solidFill>
        </p:grpSpPr>
        <p:sp>
          <p:nvSpPr>
            <p:cNvPr id="75"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9" tIns="45715" rIns="91429" bIns="45715" numCol="1" anchor="t" anchorCtr="0" compatLnSpc="1"/>
            <a:lstStyle/>
            <a:p>
              <a:endParaRPr lang="zh-CN" altLang="en-US" sz="100">
                <a:solidFill>
                  <a:schemeClr val="tx1"/>
                </a:solidFill>
                <a:latin typeface="微软雅黑" panose="020B0503020204020204" charset="-122"/>
                <a:ea typeface="微软雅黑" panose="020B0503020204020204" charset="-122"/>
              </a:endParaRPr>
            </a:p>
          </p:txBody>
        </p:sp>
        <p:sp>
          <p:nvSpPr>
            <p:cNvPr id="76"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9" tIns="45715" rIns="91429" bIns="45715" numCol="1" anchor="t" anchorCtr="0" compatLnSpc="1"/>
            <a:lstStyle/>
            <a:p>
              <a:endParaRPr lang="zh-CN" altLang="en-US" sz="100">
                <a:solidFill>
                  <a:schemeClr val="tx1"/>
                </a:solidFill>
                <a:latin typeface="微软雅黑" panose="020B0503020204020204" charset="-122"/>
                <a:ea typeface="微软雅黑" panose="020B0503020204020204" charset="-122"/>
              </a:endParaRPr>
            </a:p>
          </p:txBody>
        </p:sp>
        <p:sp>
          <p:nvSpPr>
            <p:cNvPr id="77"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9" tIns="45715" rIns="91429" bIns="45715" numCol="1" anchor="t" anchorCtr="0" compatLnSpc="1"/>
            <a:lstStyle/>
            <a:p>
              <a:endParaRPr lang="zh-CN" altLang="en-US" sz="100">
                <a:solidFill>
                  <a:schemeClr val="tx1"/>
                </a:solidFill>
                <a:latin typeface="微软雅黑" panose="020B0503020204020204" charset="-122"/>
                <a:ea typeface="微软雅黑" panose="020B0503020204020204" charset="-122"/>
              </a:endParaRPr>
            </a:p>
          </p:txBody>
        </p:sp>
      </p:grpSp>
      <p:grpSp>
        <p:nvGrpSpPr>
          <p:cNvPr id="78" name="组合 77"/>
          <p:cNvGrpSpPr/>
          <p:nvPr/>
        </p:nvGrpSpPr>
        <p:grpSpPr>
          <a:xfrm>
            <a:off x="4819332" y="4239791"/>
            <a:ext cx="571012" cy="624351"/>
            <a:chOff x="697828" y="4453123"/>
            <a:chExt cx="229831" cy="251300"/>
          </a:xfrm>
        </p:grpSpPr>
        <p:sp>
          <p:nvSpPr>
            <p:cNvPr id="79" name="Freeform 665"/>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p:spPr>
          <p:txBody>
            <a:bodyPr vert="horz" wrap="square" lIns="91429" tIns="45715" rIns="91429" bIns="45715" numCol="1" anchor="t" anchorCtr="0" compatLnSpc="1"/>
            <a:lstStyle/>
            <a:p>
              <a:endParaRPr lang="zh-CN" altLang="en-US" sz="100">
                <a:solidFill>
                  <a:schemeClr val="tx1"/>
                </a:solidFill>
                <a:latin typeface="微软雅黑" panose="020B0503020204020204" charset="-122"/>
                <a:ea typeface="微软雅黑" panose="020B0503020204020204" charset="-122"/>
              </a:endParaRPr>
            </a:p>
          </p:txBody>
        </p:sp>
        <p:sp>
          <p:nvSpPr>
            <p:cNvPr id="81" name="Rectangle 666"/>
            <p:cNvSpPr>
              <a:spLocks noChangeArrowheads="1"/>
            </p:cNvSpPr>
            <p:nvPr/>
          </p:nvSpPr>
          <p:spPr bwMode="auto">
            <a:xfrm>
              <a:off x="718073" y="4643682"/>
              <a:ext cx="33343" cy="60741"/>
            </a:xfrm>
            <a:prstGeom prst="rect">
              <a:avLst/>
            </a:prstGeom>
            <a:solidFill>
              <a:schemeClr val="bg1"/>
            </a:solidFill>
            <a:ln>
              <a:noFill/>
            </a:ln>
          </p:spPr>
          <p:txBody>
            <a:bodyPr vert="horz" wrap="square" lIns="91429" tIns="45715" rIns="91429" bIns="45715" numCol="1" anchor="t" anchorCtr="0" compatLnSpc="1"/>
            <a:lstStyle/>
            <a:p>
              <a:endParaRPr lang="zh-CN" altLang="en-US" sz="100">
                <a:solidFill>
                  <a:schemeClr val="tx1"/>
                </a:solidFill>
                <a:latin typeface="微软雅黑" panose="020B0503020204020204" charset="-122"/>
                <a:ea typeface="微软雅黑" panose="020B0503020204020204" charset="-122"/>
              </a:endParaRPr>
            </a:p>
          </p:txBody>
        </p:sp>
        <p:sp>
          <p:nvSpPr>
            <p:cNvPr id="82" name="Rectangle 667"/>
            <p:cNvSpPr>
              <a:spLocks noChangeArrowheads="1"/>
            </p:cNvSpPr>
            <p:nvPr/>
          </p:nvSpPr>
          <p:spPr bwMode="auto">
            <a:xfrm>
              <a:off x="772851" y="4613906"/>
              <a:ext cx="33343" cy="90515"/>
            </a:xfrm>
            <a:prstGeom prst="rect">
              <a:avLst/>
            </a:prstGeom>
            <a:solidFill>
              <a:schemeClr val="bg1"/>
            </a:solidFill>
            <a:ln>
              <a:noFill/>
            </a:ln>
          </p:spPr>
          <p:txBody>
            <a:bodyPr vert="horz" wrap="square" lIns="91429" tIns="45715" rIns="91429" bIns="45715" numCol="1" anchor="t" anchorCtr="0" compatLnSpc="1"/>
            <a:lstStyle/>
            <a:p>
              <a:endParaRPr lang="zh-CN" altLang="en-US" sz="100">
                <a:solidFill>
                  <a:schemeClr val="tx1"/>
                </a:solidFill>
                <a:latin typeface="微软雅黑" panose="020B0503020204020204" charset="-122"/>
                <a:ea typeface="微软雅黑" panose="020B0503020204020204" charset="-122"/>
              </a:endParaRPr>
            </a:p>
          </p:txBody>
        </p:sp>
        <p:sp>
          <p:nvSpPr>
            <p:cNvPr id="83" name="Rectangle 668"/>
            <p:cNvSpPr>
              <a:spLocks noChangeArrowheads="1"/>
            </p:cNvSpPr>
            <p:nvPr/>
          </p:nvSpPr>
          <p:spPr bwMode="auto">
            <a:xfrm>
              <a:off x="828820" y="4584131"/>
              <a:ext cx="33343" cy="120291"/>
            </a:xfrm>
            <a:prstGeom prst="rect">
              <a:avLst/>
            </a:prstGeom>
            <a:solidFill>
              <a:schemeClr val="bg1"/>
            </a:solidFill>
            <a:ln>
              <a:noFill/>
            </a:ln>
          </p:spPr>
          <p:txBody>
            <a:bodyPr vert="horz" wrap="square" lIns="91429" tIns="45715" rIns="91429" bIns="45715" numCol="1" anchor="t" anchorCtr="0" compatLnSpc="1"/>
            <a:lstStyle/>
            <a:p>
              <a:endParaRPr lang="zh-CN" altLang="en-US" sz="100">
                <a:solidFill>
                  <a:schemeClr val="tx1"/>
                </a:solidFill>
                <a:latin typeface="微软雅黑" panose="020B0503020204020204" charset="-122"/>
                <a:ea typeface="微软雅黑" panose="020B0503020204020204" charset="-122"/>
              </a:endParaRPr>
            </a:p>
          </p:txBody>
        </p:sp>
        <p:sp>
          <p:nvSpPr>
            <p:cNvPr id="84" name="Rectangle 669"/>
            <p:cNvSpPr>
              <a:spLocks noChangeArrowheads="1"/>
            </p:cNvSpPr>
            <p:nvPr/>
          </p:nvSpPr>
          <p:spPr bwMode="auto">
            <a:xfrm>
              <a:off x="883598" y="4554357"/>
              <a:ext cx="33343" cy="150065"/>
            </a:xfrm>
            <a:prstGeom prst="rect">
              <a:avLst/>
            </a:prstGeom>
            <a:solidFill>
              <a:schemeClr val="bg1"/>
            </a:solidFill>
            <a:ln>
              <a:noFill/>
            </a:ln>
          </p:spPr>
          <p:txBody>
            <a:bodyPr vert="horz" wrap="square" lIns="91429" tIns="45715" rIns="91429" bIns="45715" numCol="1" anchor="t" anchorCtr="0" compatLnSpc="1"/>
            <a:lstStyle/>
            <a:p>
              <a:endParaRPr lang="zh-CN" altLang="en-US" sz="100">
                <a:solidFill>
                  <a:schemeClr val="tx1"/>
                </a:solidFill>
                <a:latin typeface="微软雅黑" panose="020B0503020204020204" charset="-122"/>
                <a:ea typeface="微软雅黑" panose="020B0503020204020204" charset="-122"/>
              </a:endParaRPr>
            </a:p>
          </p:txBody>
        </p:sp>
      </p:grpSp>
      <p:sp>
        <p:nvSpPr>
          <p:cNvPr id="37"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2059">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p:cTn id="12" dur="500" fill="hold"/>
                                        <p:tgtEl>
                                          <p:spTgt spid="52"/>
                                        </p:tgtEl>
                                        <p:attrNameLst>
                                          <p:attrName>ppt_w</p:attrName>
                                        </p:attrNameLst>
                                      </p:cBhvr>
                                      <p:tavLst>
                                        <p:tav tm="0">
                                          <p:val>
                                            <p:fltVal val="0"/>
                                          </p:val>
                                        </p:tav>
                                        <p:tav tm="100000">
                                          <p:val>
                                            <p:strVal val="#ppt_w"/>
                                          </p:val>
                                        </p:tav>
                                      </p:tavLst>
                                    </p:anim>
                                    <p:anim calcmode="lin" valueType="num">
                                      <p:cBhvr>
                                        <p:cTn id="13" dur="500" fill="hold"/>
                                        <p:tgtEl>
                                          <p:spTgt spid="52"/>
                                        </p:tgtEl>
                                        <p:attrNameLst>
                                          <p:attrName>ppt_h</p:attrName>
                                        </p:attrNameLst>
                                      </p:cBhvr>
                                      <p:tavLst>
                                        <p:tav tm="0">
                                          <p:val>
                                            <p:fltVal val="0"/>
                                          </p:val>
                                        </p:tav>
                                        <p:tav tm="100000">
                                          <p:val>
                                            <p:strVal val="#ppt_h"/>
                                          </p:val>
                                        </p:tav>
                                      </p:tavLst>
                                    </p:anim>
                                    <p:animEffect transition="in" filter="fade">
                                      <p:cBhvr>
                                        <p:cTn id="14" dur="500"/>
                                        <p:tgtEl>
                                          <p:spTgt spid="5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p:cTn id="22" dur="500" fill="hold"/>
                                        <p:tgtEl>
                                          <p:spTgt spid="54"/>
                                        </p:tgtEl>
                                        <p:attrNameLst>
                                          <p:attrName>ppt_w</p:attrName>
                                        </p:attrNameLst>
                                      </p:cBhvr>
                                      <p:tavLst>
                                        <p:tav tm="0">
                                          <p:val>
                                            <p:fltVal val="0"/>
                                          </p:val>
                                        </p:tav>
                                        <p:tav tm="100000">
                                          <p:val>
                                            <p:strVal val="#ppt_w"/>
                                          </p:val>
                                        </p:tav>
                                      </p:tavLst>
                                    </p:anim>
                                    <p:anim calcmode="lin" valueType="num">
                                      <p:cBhvr>
                                        <p:cTn id="23" dur="500" fill="hold"/>
                                        <p:tgtEl>
                                          <p:spTgt spid="54"/>
                                        </p:tgtEl>
                                        <p:attrNameLst>
                                          <p:attrName>ppt_h</p:attrName>
                                        </p:attrNameLst>
                                      </p:cBhvr>
                                      <p:tavLst>
                                        <p:tav tm="0">
                                          <p:val>
                                            <p:fltVal val="0"/>
                                          </p:val>
                                        </p:tav>
                                        <p:tav tm="100000">
                                          <p:val>
                                            <p:strVal val="#ppt_h"/>
                                          </p:val>
                                        </p:tav>
                                      </p:tavLst>
                                    </p:anim>
                                    <p:animEffect transition="in" filter="fade">
                                      <p:cBhvr>
                                        <p:cTn id="24" dur="500"/>
                                        <p:tgtEl>
                                          <p:spTgt spid="5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p:cTn id="27" dur="500" fill="hold"/>
                                        <p:tgtEl>
                                          <p:spTgt spid="55"/>
                                        </p:tgtEl>
                                        <p:attrNameLst>
                                          <p:attrName>ppt_w</p:attrName>
                                        </p:attrNameLst>
                                      </p:cBhvr>
                                      <p:tavLst>
                                        <p:tav tm="0">
                                          <p:val>
                                            <p:fltVal val="0"/>
                                          </p:val>
                                        </p:tav>
                                        <p:tav tm="100000">
                                          <p:val>
                                            <p:strVal val="#ppt_w"/>
                                          </p:val>
                                        </p:tav>
                                      </p:tavLst>
                                    </p:anim>
                                    <p:anim calcmode="lin" valueType="num">
                                      <p:cBhvr>
                                        <p:cTn id="28" dur="500" fill="hold"/>
                                        <p:tgtEl>
                                          <p:spTgt spid="55"/>
                                        </p:tgtEl>
                                        <p:attrNameLst>
                                          <p:attrName>ppt_h</p:attrName>
                                        </p:attrNameLst>
                                      </p:cBhvr>
                                      <p:tavLst>
                                        <p:tav tm="0">
                                          <p:val>
                                            <p:fltVal val="0"/>
                                          </p:val>
                                        </p:tav>
                                        <p:tav tm="100000">
                                          <p:val>
                                            <p:strVal val="#ppt_h"/>
                                          </p:val>
                                        </p:tav>
                                      </p:tavLst>
                                    </p:anim>
                                    <p:animEffect transition="in" filter="fade">
                                      <p:cBhvr>
                                        <p:cTn id="29" dur="500"/>
                                        <p:tgtEl>
                                          <p:spTgt spid="5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p:cTn id="52" dur="500" fill="hold"/>
                                        <p:tgtEl>
                                          <p:spTgt spid="60"/>
                                        </p:tgtEl>
                                        <p:attrNameLst>
                                          <p:attrName>ppt_w</p:attrName>
                                        </p:attrNameLst>
                                      </p:cBhvr>
                                      <p:tavLst>
                                        <p:tav tm="0">
                                          <p:val>
                                            <p:fltVal val="0"/>
                                          </p:val>
                                        </p:tav>
                                        <p:tav tm="100000">
                                          <p:val>
                                            <p:strVal val="#ppt_w"/>
                                          </p:val>
                                        </p:tav>
                                      </p:tavLst>
                                    </p:anim>
                                    <p:anim calcmode="lin" valueType="num">
                                      <p:cBhvr>
                                        <p:cTn id="53" dur="500" fill="hold"/>
                                        <p:tgtEl>
                                          <p:spTgt spid="60"/>
                                        </p:tgtEl>
                                        <p:attrNameLst>
                                          <p:attrName>ppt_h</p:attrName>
                                        </p:attrNameLst>
                                      </p:cBhvr>
                                      <p:tavLst>
                                        <p:tav tm="0">
                                          <p:val>
                                            <p:fltVal val="0"/>
                                          </p:val>
                                        </p:tav>
                                        <p:tav tm="100000">
                                          <p:val>
                                            <p:strVal val="#ppt_h"/>
                                          </p:val>
                                        </p:tav>
                                      </p:tavLst>
                                    </p:anim>
                                    <p:animEffect transition="in" filter="fade">
                                      <p:cBhvr>
                                        <p:cTn id="54" dur="500"/>
                                        <p:tgtEl>
                                          <p:spTgt spid="6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p:cTn id="57" dur="500" fill="hold"/>
                                        <p:tgtEl>
                                          <p:spTgt spid="61"/>
                                        </p:tgtEl>
                                        <p:attrNameLst>
                                          <p:attrName>ppt_w</p:attrName>
                                        </p:attrNameLst>
                                      </p:cBhvr>
                                      <p:tavLst>
                                        <p:tav tm="0">
                                          <p:val>
                                            <p:fltVal val="0"/>
                                          </p:val>
                                        </p:tav>
                                        <p:tav tm="100000">
                                          <p:val>
                                            <p:strVal val="#ppt_w"/>
                                          </p:val>
                                        </p:tav>
                                      </p:tavLst>
                                    </p:anim>
                                    <p:anim calcmode="lin" valueType="num">
                                      <p:cBhvr>
                                        <p:cTn id="58" dur="500" fill="hold"/>
                                        <p:tgtEl>
                                          <p:spTgt spid="61"/>
                                        </p:tgtEl>
                                        <p:attrNameLst>
                                          <p:attrName>ppt_h</p:attrName>
                                        </p:attrNameLst>
                                      </p:cBhvr>
                                      <p:tavLst>
                                        <p:tav tm="0">
                                          <p:val>
                                            <p:fltVal val="0"/>
                                          </p:val>
                                        </p:tav>
                                        <p:tav tm="100000">
                                          <p:val>
                                            <p:strVal val="#ppt_h"/>
                                          </p:val>
                                        </p:tav>
                                      </p:tavLst>
                                    </p:anim>
                                    <p:animEffect transition="in" filter="fade">
                                      <p:cBhvr>
                                        <p:cTn id="59" dur="500"/>
                                        <p:tgtEl>
                                          <p:spTgt spid="61"/>
                                        </p:tgtEl>
                                      </p:cBhvr>
                                    </p:animEffect>
                                  </p:childTnLst>
                                </p:cTn>
                              </p:par>
                              <p:par>
                                <p:cTn id="60" presetID="53" presetClass="entr" presetSubtype="16" fill="hold" nodeType="withEffect">
                                  <p:stCondLst>
                                    <p:cond delay="0"/>
                                  </p:stCondLst>
                                  <p:childTnLst>
                                    <p:set>
                                      <p:cBhvr>
                                        <p:cTn id="61" dur="1" fill="hold">
                                          <p:stCondLst>
                                            <p:cond delay="0"/>
                                          </p:stCondLst>
                                        </p:cTn>
                                        <p:tgtEl>
                                          <p:spTgt spid="74"/>
                                        </p:tgtEl>
                                        <p:attrNameLst>
                                          <p:attrName>style.visibility</p:attrName>
                                        </p:attrNameLst>
                                      </p:cBhvr>
                                      <p:to>
                                        <p:strVal val="visible"/>
                                      </p:to>
                                    </p:set>
                                    <p:anim calcmode="lin" valueType="num">
                                      <p:cBhvr>
                                        <p:cTn id="62" dur="500" fill="hold"/>
                                        <p:tgtEl>
                                          <p:spTgt spid="74"/>
                                        </p:tgtEl>
                                        <p:attrNameLst>
                                          <p:attrName>ppt_w</p:attrName>
                                        </p:attrNameLst>
                                      </p:cBhvr>
                                      <p:tavLst>
                                        <p:tav tm="0">
                                          <p:val>
                                            <p:fltVal val="0"/>
                                          </p:val>
                                        </p:tav>
                                        <p:tav tm="100000">
                                          <p:val>
                                            <p:strVal val="#ppt_w"/>
                                          </p:val>
                                        </p:tav>
                                      </p:tavLst>
                                    </p:anim>
                                    <p:anim calcmode="lin" valueType="num">
                                      <p:cBhvr>
                                        <p:cTn id="63" dur="500" fill="hold"/>
                                        <p:tgtEl>
                                          <p:spTgt spid="74"/>
                                        </p:tgtEl>
                                        <p:attrNameLst>
                                          <p:attrName>ppt_h</p:attrName>
                                        </p:attrNameLst>
                                      </p:cBhvr>
                                      <p:tavLst>
                                        <p:tav tm="0">
                                          <p:val>
                                            <p:fltVal val="0"/>
                                          </p:val>
                                        </p:tav>
                                        <p:tav tm="100000">
                                          <p:val>
                                            <p:strVal val="#ppt_h"/>
                                          </p:val>
                                        </p:tav>
                                      </p:tavLst>
                                    </p:anim>
                                    <p:animEffect transition="in" filter="fade">
                                      <p:cBhvr>
                                        <p:cTn id="64" dur="500"/>
                                        <p:tgtEl>
                                          <p:spTgt spid="74"/>
                                        </p:tgtEl>
                                      </p:cBhvr>
                                    </p:animEffect>
                                  </p:childTnLst>
                                </p:cTn>
                              </p:par>
                              <p:par>
                                <p:cTn id="65" presetID="53" presetClass="entr" presetSubtype="16" fill="hold" nodeType="withEffect">
                                  <p:stCondLst>
                                    <p:cond delay="0"/>
                                  </p:stCondLst>
                                  <p:childTnLst>
                                    <p:set>
                                      <p:cBhvr>
                                        <p:cTn id="66" dur="1" fill="hold">
                                          <p:stCondLst>
                                            <p:cond delay="0"/>
                                          </p:stCondLst>
                                        </p:cTn>
                                        <p:tgtEl>
                                          <p:spTgt spid="78"/>
                                        </p:tgtEl>
                                        <p:attrNameLst>
                                          <p:attrName>style.visibility</p:attrName>
                                        </p:attrNameLst>
                                      </p:cBhvr>
                                      <p:to>
                                        <p:strVal val="visible"/>
                                      </p:to>
                                    </p:set>
                                    <p:anim calcmode="lin" valueType="num">
                                      <p:cBhvr>
                                        <p:cTn id="67" dur="500" fill="hold"/>
                                        <p:tgtEl>
                                          <p:spTgt spid="78"/>
                                        </p:tgtEl>
                                        <p:attrNameLst>
                                          <p:attrName>ppt_w</p:attrName>
                                        </p:attrNameLst>
                                      </p:cBhvr>
                                      <p:tavLst>
                                        <p:tav tm="0">
                                          <p:val>
                                            <p:fltVal val="0"/>
                                          </p:val>
                                        </p:tav>
                                        <p:tav tm="100000">
                                          <p:val>
                                            <p:strVal val="#ppt_w"/>
                                          </p:val>
                                        </p:tav>
                                      </p:tavLst>
                                    </p:anim>
                                    <p:anim calcmode="lin" valueType="num">
                                      <p:cBhvr>
                                        <p:cTn id="68" dur="500" fill="hold"/>
                                        <p:tgtEl>
                                          <p:spTgt spid="78"/>
                                        </p:tgtEl>
                                        <p:attrNameLst>
                                          <p:attrName>ppt_h</p:attrName>
                                        </p:attrNameLst>
                                      </p:cBhvr>
                                      <p:tavLst>
                                        <p:tav tm="0">
                                          <p:val>
                                            <p:fltVal val="0"/>
                                          </p:val>
                                        </p:tav>
                                        <p:tav tm="100000">
                                          <p:val>
                                            <p:strVal val="#ppt_h"/>
                                          </p:val>
                                        </p:tav>
                                      </p:tavLst>
                                    </p:anim>
                                    <p:animEffect transition="in" filter="fade">
                                      <p:cBhvr>
                                        <p:cTn id="69" dur="500"/>
                                        <p:tgtEl>
                                          <p:spTgt spid="78"/>
                                        </p:tgtEl>
                                      </p:cBhvr>
                                    </p:animEffect>
                                  </p:childTnLst>
                                </p:cTn>
                              </p:par>
                            </p:childTnLst>
                          </p:cTn>
                        </p:par>
                        <p:par>
                          <p:cTn id="70" fill="hold">
                            <p:stCondLst>
                              <p:cond delay="500"/>
                            </p:stCondLst>
                            <p:childTnLst>
                              <p:par>
                                <p:cTn id="71" presetID="2" presetClass="entr" presetSubtype="2" fill="hold" grpId="0" nodeType="afterEffect">
                                  <p:stCondLst>
                                    <p:cond delay="0"/>
                                  </p:stCondLst>
                                  <p:childTnLst>
                                    <p:set>
                                      <p:cBhvr>
                                        <p:cTn id="72" dur="1" fill="hold">
                                          <p:stCondLst>
                                            <p:cond delay="0"/>
                                          </p:stCondLst>
                                        </p:cTn>
                                        <p:tgtEl>
                                          <p:spTgt spid="62"/>
                                        </p:tgtEl>
                                        <p:attrNameLst>
                                          <p:attrName>style.visibility</p:attrName>
                                        </p:attrNameLst>
                                      </p:cBhvr>
                                      <p:to>
                                        <p:strVal val="visible"/>
                                      </p:to>
                                    </p:set>
                                    <p:anim calcmode="lin" valueType="num">
                                      <p:cBhvr additive="base">
                                        <p:cTn id="73" dur="500" fill="hold"/>
                                        <p:tgtEl>
                                          <p:spTgt spid="62"/>
                                        </p:tgtEl>
                                        <p:attrNameLst>
                                          <p:attrName>ppt_x</p:attrName>
                                        </p:attrNameLst>
                                      </p:cBhvr>
                                      <p:tavLst>
                                        <p:tav tm="0">
                                          <p:val>
                                            <p:strVal val="1+#ppt_w/2"/>
                                          </p:val>
                                        </p:tav>
                                        <p:tav tm="100000">
                                          <p:val>
                                            <p:strVal val="#ppt_x"/>
                                          </p:val>
                                        </p:tav>
                                      </p:tavLst>
                                    </p:anim>
                                    <p:anim calcmode="lin" valueType="num">
                                      <p:cBhvr additive="base">
                                        <p:cTn id="74" dur="500" fill="hold"/>
                                        <p:tgtEl>
                                          <p:spTgt spid="6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500" fill="hold"/>
                                        <p:tgtEl>
                                          <p:spTgt spid="63"/>
                                        </p:tgtEl>
                                        <p:attrNameLst>
                                          <p:attrName>ppt_x</p:attrName>
                                        </p:attrNameLst>
                                      </p:cBhvr>
                                      <p:tavLst>
                                        <p:tav tm="0">
                                          <p:val>
                                            <p:strVal val="1+#ppt_w/2"/>
                                          </p:val>
                                        </p:tav>
                                        <p:tav tm="100000">
                                          <p:val>
                                            <p:strVal val="#ppt_x"/>
                                          </p:val>
                                        </p:tav>
                                      </p:tavLst>
                                    </p:anim>
                                    <p:anim calcmode="lin" valueType="num">
                                      <p:cBhvr additive="base">
                                        <p:cTn id="78" dur="500" fill="hold"/>
                                        <p:tgtEl>
                                          <p:spTgt spid="63"/>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66"/>
                                        </p:tgtEl>
                                        <p:attrNameLst>
                                          <p:attrName>style.visibility</p:attrName>
                                        </p:attrNameLst>
                                      </p:cBhvr>
                                      <p:to>
                                        <p:strVal val="visible"/>
                                      </p:to>
                                    </p:set>
                                    <p:anim calcmode="lin" valueType="num">
                                      <p:cBhvr additive="base">
                                        <p:cTn id="81" dur="500" fill="hold"/>
                                        <p:tgtEl>
                                          <p:spTgt spid="66"/>
                                        </p:tgtEl>
                                        <p:attrNameLst>
                                          <p:attrName>ppt_x</p:attrName>
                                        </p:attrNameLst>
                                      </p:cBhvr>
                                      <p:tavLst>
                                        <p:tav tm="0">
                                          <p:val>
                                            <p:strVal val="1+#ppt_w/2"/>
                                          </p:val>
                                        </p:tav>
                                        <p:tav tm="100000">
                                          <p:val>
                                            <p:strVal val="#ppt_x"/>
                                          </p:val>
                                        </p:tav>
                                      </p:tavLst>
                                    </p:anim>
                                    <p:anim calcmode="lin" valueType="num">
                                      <p:cBhvr additive="base">
                                        <p:cTn id="82" dur="500" fill="hold"/>
                                        <p:tgtEl>
                                          <p:spTgt spid="66"/>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67"/>
                                        </p:tgtEl>
                                        <p:attrNameLst>
                                          <p:attrName>style.visibility</p:attrName>
                                        </p:attrNameLst>
                                      </p:cBhvr>
                                      <p:to>
                                        <p:strVal val="visible"/>
                                      </p:to>
                                    </p:set>
                                    <p:anim calcmode="lin" valueType="num">
                                      <p:cBhvr additive="base">
                                        <p:cTn id="85" dur="500" fill="hold"/>
                                        <p:tgtEl>
                                          <p:spTgt spid="67"/>
                                        </p:tgtEl>
                                        <p:attrNameLst>
                                          <p:attrName>ppt_x</p:attrName>
                                        </p:attrNameLst>
                                      </p:cBhvr>
                                      <p:tavLst>
                                        <p:tav tm="0">
                                          <p:val>
                                            <p:strVal val="1+#ppt_w/2"/>
                                          </p:val>
                                        </p:tav>
                                        <p:tav tm="100000">
                                          <p:val>
                                            <p:strVal val="#ppt_x"/>
                                          </p:val>
                                        </p:tav>
                                      </p:tavLst>
                                    </p:anim>
                                    <p:anim calcmode="lin" valueType="num">
                                      <p:cBhvr additive="base">
                                        <p:cTn id="86" dur="500" fill="hold"/>
                                        <p:tgtEl>
                                          <p:spTgt spid="67"/>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70"/>
                                        </p:tgtEl>
                                        <p:attrNameLst>
                                          <p:attrName>style.visibility</p:attrName>
                                        </p:attrNameLst>
                                      </p:cBhvr>
                                      <p:to>
                                        <p:strVal val="visible"/>
                                      </p:to>
                                    </p:set>
                                    <p:anim calcmode="lin" valueType="num">
                                      <p:cBhvr additive="base">
                                        <p:cTn id="89" dur="500" fill="hold"/>
                                        <p:tgtEl>
                                          <p:spTgt spid="70"/>
                                        </p:tgtEl>
                                        <p:attrNameLst>
                                          <p:attrName>ppt_x</p:attrName>
                                        </p:attrNameLst>
                                      </p:cBhvr>
                                      <p:tavLst>
                                        <p:tav tm="0">
                                          <p:val>
                                            <p:strVal val="1+#ppt_w/2"/>
                                          </p:val>
                                        </p:tav>
                                        <p:tav tm="100000">
                                          <p:val>
                                            <p:strVal val="#ppt_x"/>
                                          </p:val>
                                        </p:tav>
                                      </p:tavLst>
                                    </p:anim>
                                    <p:anim calcmode="lin" valueType="num">
                                      <p:cBhvr additive="base">
                                        <p:cTn id="90" dur="500" fill="hold"/>
                                        <p:tgtEl>
                                          <p:spTgt spid="70"/>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71"/>
                                        </p:tgtEl>
                                        <p:attrNameLst>
                                          <p:attrName>style.visibility</p:attrName>
                                        </p:attrNameLst>
                                      </p:cBhvr>
                                      <p:to>
                                        <p:strVal val="visible"/>
                                      </p:to>
                                    </p:set>
                                    <p:anim calcmode="lin" valueType="num">
                                      <p:cBhvr additive="base">
                                        <p:cTn id="93" dur="500" fill="hold"/>
                                        <p:tgtEl>
                                          <p:spTgt spid="71"/>
                                        </p:tgtEl>
                                        <p:attrNameLst>
                                          <p:attrName>ppt_x</p:attrName>
                                        </p:attrNameLst>
                                      </p:cBhvr>
                                      <p:tavLst>
                                        <p:tav tm="0">
                                          <p:val>
                                            <p:strVal val="1+#ppt_w/2"/>
                                          </p:val>
                                        </p:tav>
                                        <p:tav tm="100000">
                                          <p:val>
                                            <p:strVal val="#ppt_x"/>
                                          </p:val>
                                        </p:tav>
                                      </p:tavLst>
                                    </p:anim>
                                    <p:anim calcmode="lin" valueType="num">
                                      <p:cBhvr additive="base">
                                        <p:cTn id="94" dur="500" fill="hold"/>
                                        <p:tgtEl>
                                          <p:spTgt spid="71"/>
                                        </p:tgtEl>
                                        <p:attrNameLst>
                                          <p:attrName>ppt_y</p:attrName>
                                        </p:attrNameLst>
                                      </p:cBhvr>
                                      <p:tavLst>
                                        <p:tav tm="0">
                                          <p:val>
                                            <p:strVal val="#ppt_y"/>
                                          </p:val>
                                        </p:tav>
                                        <p:tav tm="100000">
                                          <p:val>
                                            <p:strVal val="#ppt_y"/>
                                          </p:val>
                                        </p:tav>
                                      </p:tavLst>
                                    </p:anim>
                                  </p:childTnLst>
                                </p:cTn>
                              </p:par>
                            </p:childTnLst>
                          </p:cTn>
                        </p:par>
                        <p:par>
                          <p:cTn id="95" fill="hold">
                            <p:stCondLst>
                              <p:cond delay="1000"/>
                            </p:stCondLst>
                            <p:childTnLst>
                              <p:par>
                                <p:cTn id="96" presetID="2" presetClass="entr" presetSubtype="8" fill="hold" grpId="0" nodeType="afterEffect">
                                  <p:stCondLst>
                                    <p:cond delay="0"/>
                                  </p:stCondLst>
                                  <p:childTnLst>
                                    <p:set>
                                      <p:cBhvr>
                                        <p:cTn id="97" dur="1" fill="hold">
                                          <p:stCondLst>
                                            <p:cond delay="0"/>
                                          </p:stCondLst>
                                        </p:cTn>
                                        <p:tgtEl>
                                          <p:spTgt spid="64"/>
                                        </p:tgtEl>
                                        <p:attrNameLst>
                                          <p:attrName>style.visibility</p:attrName>
                                        </p:attrNameLst>
                                      </p:cBhvr>
                                      <p:to>
                                        <p:strVal val="visible"/>
                                      </p:to>
                                    </p:set>
                                    <p:anim calcmode="lin" valueType="num">
                                      <p:cBhvr additive="base">
                                        <p:cTn id="98" dur="500" fill="hold"/>
                                        <p:tgtEl>
                                          <p:spTgt spid="64"/>
                                        </p:tgtEl>
                                        <p:attrNameLst>
                                          <p:attrName>ppt_x</p:attrName>
                                        </p:attrNameLst>
                                      </p:cBhvr>
                                      <p:tavLst>
                                        <p:tav tm="0">
                                          <p:val>
                                            <p:strVal val="0-#ppt_w/2"/>
                                          </p:val>
                                        </p:tav>
                                        <p:tav tm="100000">
                                          <p:val>
                                            <p:strVal val="#ppt_x"/>
                                          </p:val>
                                        </p:tav>
                                      </p:tavLst>
                                    </p:anim>
                                    <p:anim calcmode="lin" valueType="num">
                                      <p:cBhvr additive="base">
                                        <p:cTn id="99" dur="500" fill="hold"/>
                                        <p:tgtEl>
                                          <p:spTgt spid="64"/>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0"/>
                                  </p:stCondLst>
                                  <p:childTnLst>
                                    <p:set>
                                      <p:cBhvr>
                                        <p:cTn id="101" dur="1" fill="hold">
                                          <p:stCondLst>
                                            <p:cond delay="0"/>
                                          </p:stCondLst>
                                        </p:cTn>
                                        <p:tgtEl>
                                          <p:spTgt spid="65"/>
                                        </p:tgtEl>
                                        <p:attrNameLst>
                                          <p:attrName>style.visibility</p:attrName>
                                        </p:attrNameLst>
                                      </p:cBhvr>
                                      <p:to>
                                        <p:strVal val="visible"/>
                                      </p:to>
                                    </p:set>
                                    <p:anim calcmode="lin" valueType="num">
                                      <p:cBhvr additive="base">
                                        <p:cTn id="102" dur="500" fill="hold"/>
                                        <p:tgtEl>
                                          <p:spTgt spid="65"/>
                                        </p:tgtEl>
                                        <p:attrNameLst>
                                          <p:attrName>ppt_x</p:attrName>
                                        </p:attrNameLst>
                                      </p:cBhvr>
                                      <p:tavLst>
                                        <p:tav tm="0">
                                          <p:val>
                                            <p:strVal val="0-#ppt_w/2"/>
                                          </p:val>
                                        </p:tav>
                                        <p:tav tm="100000">
                                          <p:val>
                                            <p:strVal val="#ppt_x"/>
                                          </p:val>
                                        </p:tav>
                                      </p:tavLst>
                                    </p:anim>
                                    <p:anim calcmode="lin" valueType="num">
                                      <p:cBhvr additive="base">
                                        <p:cTn id="103" dur="500" fill="hold"/>
                                        <p:tgtEl>
                                          <p:spTgt spid="65"/>
                                        </p:tgtEl>
                                        <p:attrNameLst>
                                          <p:attrName>ppt_y</p:attrName>
                                        </p:attrNameLst>
                                      </p:cBhvr>
                                      <p:tavLst>
                                        <p:tav tm="0">
                                          <p:val>
                                            <p:strVal val="#ppt_y"/>
                                          </p:val>
                                        </p:tav>
                                        <p:tav tm="100000">
                                          <p:val>
                                            <p:strVal val="#ppt_y"/>
                                          </p:val>
                                        </p:tav>
                                      </p:tavLst>
                                    </p:anim>
                                  </p:childTnLst>
                                </p:cTn>
                              </p:par>
                              <p:par>
                                <p:cTn id="104" presetID="2" presetClass="entr" presetSubtype="8" fill="hold" grpId="0" nodeType="withEffect">
                                  <p:stCondLst>
                                    <p:cond delay="0"/>
                                  </p:stCondLst>
                                  <p:childTnLst>
                                    <p:set>
                                      <p:cBhvr>
                                        <p:cTn id="105" dur="1" fill="hold">
                                          <p:stCondLst>
                                            <p:cond delay="0"/>
                                          </p:stCondLst>
                                        </p:cTn>
                                        <p:tgtEl>
                                          <p:spTgt spid="68"/>
                                        </p:tgtEl>
                                        <p:attrNameLst>
                                          <p:attrName>style.visibility</p:attrName>
                                        </p:attrNameLst>
                                      </p:cBhvr>
                                      <p:to>
                                        <p:strVal val="visible"/>
                                      </p:to>
                                    </p:set>
                                    <p:anim calcmode="lin" valueType="num">
                                      <p:cBhvr additive="base">
                                        <p:cTn id="106" dur="500" fill="hold"/>
                                        <p:tgtEl>
                                          <p:spTgt spid="68"/>
                                        </p:tgtEl>
                                        <p:attrNameLst>
                                          <p:attrName>ppt_x</p:attrName>
                                        </p:attrNameLst>
                                      </p:cBhvr>
                                      <p:tavLst>
                                        <p:tav tm="0">
                                          <p:val>
                                            <p:strVal val="0-#ppt_w/2"/>
                                          </p:val>
                                        </p:tav>
                                        <p:tav tm="100000">
                                          <p:val>
                                            <p:strVal val="#ppt_x"/>
                                          </p:val>
                                        </p:tav>
                                      </p:tavLst>
                                    </p:anim>
                                    <p:anim calcmode="lin" valueType="num">
                                      <p:cBhvr additive="base">
                                        <p:cTn id="107" dur="500" fill="hold"/>
                                        <p:tgtEl>
                                          <p:spTgt spid="68"/>
                                        </p:tgtEl>
                                        <p:attrNameLst>
                                          <p:attrName>ppt_y</p:attrName>
                                        </p:attrNameLst>
                                      </p:cBhvr>
                                      <p:tavLst>
                                        <p:tav tm="0">
                                          <p:val>
                                            <p:strVal val="#ppt_y"/>
                                          </p:val>
                                        </p:tav>
                                        <p:tav tm="100000">
                                          <p:val>
                                            <p:strVal val="#ppt_y"/>
                                          </p:val>
                                        </p:tav>
                                      </p:tavLst>
                                    </p:anim>
                                  </p:childTnLst>
                                </p:cTn>
                              </p:par>
                              <p:par>
                                <p:cTn id="108" presetID="2" presetClass="entr" presetSubtype="8" fill="hold" grpId="0" nodeType="withEffect">
                                  <p:stCondLst>
                                    <p:cond delay="0"/>
                                  </p:stCondLst>
                                  <p:childTnLst>
                                    <p:set>
                                      <p:cBhvr>
                                        <p:cTn id="109" dur="1" fill="hold">
                                          <p:stCondLst>
                                            <p:cond delay="0"/>
                                          </p:stCondLst>
                                        </p:cTn>
                                        <p:tgtEl>
                                          <p:spTgt spid="69"/>
                                        </p:tgtEl>
                                        <p:attrNameLst>
                                          <p:attrName>style.visibility</p:attrName>
                                        </p:attrNameLst>
                                      </p:cBhvr>
                                      <p:to>
                                        <p:strVal val="visible"/>
                                      </p:to>
                                    </p:set>
                                    <p:anim calcmode="lin" valueType="num">
                                      <p:cBhvr additive="base">
                                        <p:cTn id="110" dur="500" fill="hold"/>
                                        <p:tgtEl>
                                          <p:spTgt spid="69"/>
                                        </p:tgtEl>
                                        <p:attrNameLst>
                                          <p:attrName>ppt_x</p:attrName>
                                        </p:attrNameLst>
                                      </p:cBhvr>
                                      <p:tavLst>
                                        <p:tav tm="0">
                                          <p:val>
                                            <p:strVal val="0-#ppt_w/2"/>
                                          </p:val>
                                        </p:tav>
                                        <p:tav tm="100000">
                                          <p:val>
                                            <p:strVal val="#ppt_x"/>
                                          </p:val>
                                        </p:tav>
                                      </p:tavLst>
                                    </p:anim>
                                    <p:anim calcmode="lin" valueType="num">
                                      <p:cBhvr additive="base">
                                        <p:cTn id="111" dur="500" fill="hold"/>
                                        <p:tgtEl>
                                          <p:spTgt spid="69"/>
                                        </p:tgtEl>
                                        <p:attrNameLst>
                                          <p:attrName>ppt_y</p:attrName>
                                        </p:attrNameLst>
                                      </p:cBhvr>
                                      <p:tavLst>
                                        <p:tav tm="0">
                                          <p:val>
                                            <p:strVal val="#ppt_y"/>
                                          </p:val>
                                        </p:tav>
                                        <p:tav tm="100000">
                                          <p:val>
                                            <p:strVal val="#ppt_y"/>
                                          </p:val>
                                        </p:tav>
                                      </p:tavLst>
                                    </p:anim>
                                  </p:childTnLst>
                                </p:cTn>
                              </p:par>
                              <p:par>
                                <p:cTn id="112" presetID="2" presetClass="entr" presetSubtype="8" fill="hold" grpId="0" nodeType="withEffect">
                                  <p:stCondLst>
                                    <p:cond delay="0"/>
                                  </p:stCondLst>
                                  <p:childTnLst>
                                    <p:set>
                                      <p:cBhvr>
                                        <p:cTn id="113" dur="1" fill="hold">
                                          <p:stCondLst>
                                            <p:cond delay="0"/>
                                          </p:stCondLst>
                                        </p:cTn>
                                        <p:tgtEl>
                                          <p:spTgt spid="72"/>
                                        </p:tgtEl>
                                        <p:attrNameLst>
                                          <p:attrName>style.visibility</p:attrName>
                                        </p:attrNameLst>
                                      </p:cBhvr>
                                      <p:to>
                                        <p:strVal val="visible"/>
                                      </p:to>
                                    </p:set>
                                    <p:anim calcmode="lin" valueType="num">
                                      <p:cBhvr additive="base">
                                        <p:cTn id="114" dur="500" fill="hold"/>
                                        <p:tgtEl>
                                          <p:spTgt spid="72"/>
                                        </p:tgtEl>
                                        <p:attrNameLst>
                                          <p:attrName>ppt_x</p:attrName>
                                        </p:attrNameLst>
                                      </p:cBhvr>
                                      <p:tavLst>
                                        <p:tav tm="0">
                                          <p:val>
                                            <p:strVal val="0-#ppt_w/2"/>
                                          </p:val>
                                        </p:tav>
                                        <p:tav tm="100000">
                                          <p:val>
                                            <p:strVal val="#ppt_x"/>
                                          </p:val>
                                        </p:tav>
                                      </p:tavLst>
                                    </p:anim>
                                    <p:anim calcmode="lin" valueType="num">
                                      <p:cBhvr additive="base">
                                        <p:cTn id="115" dur="500" fill="hold"/>
                                        <p:tgtEl>
                                          <p:spTgt spid="72"/>
                                        </p:tgtEl>
                                        <p:attrNameLst>
                                          <p:attrName>ppt_y</p:attrName>
                                        </p:attrNameLst>
                                      </p:cBhvr>
                                      <p:tavLst>
                                        <p:tav tm="0">
                                          <p:val>
                                            <p:strVal val="#ppt_y"/>
                                          </p:val>
                                        </p:tav>
                                        <p:tav tm="100000">
                                          <p:val>
                                            <p:strVal val="#ppt_y"/>
                                          </p:val>
                                        </p:tav>
                                      </p:tavLst>
                                    </p:anim>
                                  </p:childTnLst>
                                </p:cTn>
                              </p:par>
                              <p:par>
                                <p:cTn id="116" presetID="2" presetClass="entr" presetSubtype="8" fill="hold" grpId="0" nodeType="withEffect">
                                  <p:stCondLst>
                                    <p:cond delay="0"/>
                                  </p:stCondLst>
                                  <p:childTnLst>
                                    <p:set>
                                      <p:cBhvr>
                                        <p:cTn id="117" dur="1" fill="hold">
                                          <p:stCondLst>
                                            <p:cond delay="0"/>
                                          </p:stCondLst>
                                        </p:cTn>
                                        <p:tgtEl>
                                          <p:spTgt spid="73"/>
                                        </p:tgtEl>
                                        <p:attrNameLst>
                                          <p:attrName>style.visibility</p:attrName>
                                        </p:attrNameLst>
                                      </p:cBhvr>
                                      <p:to>
                                        <p:strVal val="visible"/>
                                      </p:to>
                                    </p:set>
                                    <p:anim calcmode="lin" valueType="num">
                                      <p:cBhvr additive="base">
                                        <p:cTn id="118" dur="500" fill="hold"/>
                                        <p:tgtEl>
                                          <p:spTgt spid="73"/>
                                        </p:tgtEl>
                                        <p:attrNameLst>
                                          <p:attrName>ppt_x</p:attrName>
                                        </p:attrNameLst>
                                      </p:cBhvr>
                                      <p:tavLst>
                                        <p:tav tm="0">
                                          <p:val>
                                            <p:strVal val="0-#ppt_w/2"/>
                                          </p:val>
                                        </p:tav>
                                        <p:tav tm="100000">
                                          <p:val>
                                            <p:strVal val="#ppt_x"/>
                                          </p:val>
                                        </p:tav>
                                      </p:tavLst>
                                    </p:anim>
                                    <p:anim calcmode="lin" valueType="num">
                                      <p:cBhvr additive="base">
                                        <p:cTn id="119"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1543651" y="2046817"/>
            <a:ext cx="2556933" cy="3541184"/>
            <a:chOff x="1385455" y="1588470"/>
            <a:chExt cx="1918854" cy="2654729"/>
          </a:xfrm>
        </p:grpSpPr>
        <p:sp>
          <p:nvSpPr>
            <p:cNvPr id="2" name="矩形 1"/>
            <p:cNvSpPr/>
            <p:nvPr/>
          </p:nvSpPr>
          <p:spPr>
            <a:xfrm>
              <a:off x="1385455" y="1588470"/>
              <a:ext cx="1918854" cy="2654729"/>
            </a:xfrm>
            <a:prstGeom prst="rect">
              <a:avLst/>
            </a:prstGeom>
            <a:noFill/>
            <a:ln w="9525">
              <a:solidFill>
                <a:srgbClr val="581E0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800">
                <a:solidFill>
                  <a:schemeClr val="tx1"/>
                </a:solidFill>
                <a:latin typeface="微软雅黑" panose="020B0503020204020204" charset="-122"/>
                <a:ea typeface="微软雅黑" panose="020B0503020204020204" charset="-122"/>
              </a:endParaRPr>
            </a:p>
          </p:txBody>
        </p:sp>
        <p:sp>
          <p:nvSpPr>
            <p:cNvPr id="23571" name="文本框 6"/>
            <p:cNvSpPr txBox="1">
              <a:spLocks noChangeArrowheads="1"/>
            </p:cNvSpPr>
            <p:nvPr/>
          </p:nvSpPr>
          <p:spPr bwMode="auto">
            <a:xfrm>
              <a:off x="1385455" y="2721411"/>
              <a:ext cx="1918854" cy="25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tx1"/>
                  </a:solidFill>
                  <a:latin typeface="微软雅黑" panose="020B0503020204020204" charset="-122"/>
                  <a:ea typeface="微软雅黑" panose="020B0503020204020204" charset="-122"/>
                </a:rPr>
                <a:t>单击此处添加标题</a:t>
              </a:r>
            </a:p>
          </p:txBody>
        </p:sp>
        <p:sp>
          <p:nvSpPr>
            <p:cNvPr id="23572" name="Rectangle 23"/>
            <p:cNvSpPr>
              <a:spLocks noChangeArrowheads="1"/>
            </p:cNvSpPr>
            <p:nvPr/>
          </p:nvSpPr>
          <p:spPr bwMode="auto">
            <a:xfrm>
              <a:off x="1463185" y="3007559"/>
              <a:ext cx="1688723" cy="984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anose="02010600040101010101" pitchFamily="2" charset="-122"/>
                  <a:ea typeface="华文细黑" panose="02010600040101010101" pitchFamily="2" charset="-122"/>
                </a:defRPr>
              </a:lvl1pPr>
              <a:lvl2pPr marL="742950" indent="-285750" defTabSz="1087120">
                <a:defRPr sz="1300">
                  <a:solidFill>
                    <a:schemeClr val="tx1"/>
                  </a:solidFill>
                  <a:latin typeface="华文细黑" panose="02010600040101010101" pitchFamily="2" charset="-122"/>
                  <a:ea typeface="华文细黑" panose="02010600040101010101" pitchFamily="2" charset="-122"/>
                </a:defRPr>
              </a:lvl2pPr>
              <a:lvl3pPr marL="1143000" indent="-228600" defTabSz="1087120">
                <a:defRPr sz="1300">
                  <a:solidFill>
                    <a:schemeClr val="tx1"/>
                  </a:solidFill>
                  <a:latin typeface="华文细黑" panose="02010600040101010101" pitchFamily="2" charset="-122"/>
                  <a:ea typeface="华文细黑" panose="02010600040101010101" pitchFamily="2" charset="-122"/>
                </a:defRPr>
              </a:lvl3pPr>
              <a:lvl4pPr marL="1600200" indent="-228600" defTabSz="1087120">
                <a:defRPr sz="1300">
                  <a:solidFill>
                    <a:schemeClr val="tx1"/>
                  </a:solidFill>
                  <a:latin typeface="华文细黑" panose="02010600040101010101" pitchFamily="2" charset="-122"/>
                  <a:ea typeface="华文细黑" panose="02010600040101010101" pitchFamily="2" charset="-122"/>
                </a:defRPr>
              </a:lvl4pPr>
              <a:lvl5pPr marL="2057400" indent="-228600" defTabSz="1087120">
                <a:defRPr sz="1300">
                  <a:solidFill>
                    <a:schemeClr val="tx1"/>
                  </a:solidFill>
                  <a:latin typeface="华文细黑" panose="02010600040101010101" pitchFamily="2" charset="-122"/>
                  <a:ea typeface="华文细黑" panose="02010600040101010101" pitchFamily="2" charset="-122"/>
                </a:defRPr>
              </a:lvl5pPr>
              <a:lvl6pPr marL="25146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lnSpc>
                  <a:spcPct val="150000"/>
                </a:lnSpc>
              </a:pPr>
              <a:r>
                <a:rPr lang="en-US" altLang="zh-CN"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grpSp>
      <p:grpSp>
        <p:nvGrpSpPr>
          <p:cNvPr id="30" name="组合 29"/>
          <p:cNvGrpSpPr/>
          <p:nvPr/>
        </p:nvGrpSpPr>
        <p:grpSpPr bwMode="auto">
          <a:xfrm>
            <a:off x="4891794" y="2046817"/>
            <a:ext cx="2556933" cy="3541184"/>
            <a:chOff x="1385455" y="1588470"/>
            <a:chExt cx="1918854" cy="2654729"/>
          </a:xfrm>
        </p:grpSpPr>
        <p:sp>
          <p:nvSpPr>
            <p:cNvPr id="31" name="矩形 30"/>
            <p:cNvSpPr/>
            <p:nvPr/>
          </p:nvSpPr>
          <p:spPr>
            <a:xfrm>
              <a:off x="1385455" y="1588470"/>
              <a:ext cx="1918854" cy="2654729"/>
            </a:xfrm>
            <a:prstGeom prst="rect">
              <a:avLst/>
            </a:prstGeom>
            <a:noFill/>
            <a:ln w="9525">
              <a:solidFill>
                <a:srgbClr val="581E0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800">
                <a:solidFill>
                  <a:schemeClr val="tx1"/>
                </a:solidFill>
                <a:latin typeface="微软雅黑" panose="020B0503020204020204" charset="-122"/>
                <a:ea typeface="微软雅黑" panose="020B0503020204020204" charset="-122"/>
              </a:endParaRPr>
            </a:p>
          </p:txBody>
        </p:sp>
        <p:sp>
          <p:nvSpPr>
            <p:cNvPr id="23566" name="文本框 32"/>
            <p:cNvSpPr txBox="1">
              <a:spLocks noChangeArrowheads="1"/>
            </p:cNvSpPr>
            <p:nvPr/>
          </p:nvSpPr>
          <p:spPr bwMode="auto">
            <a:xfrm>
              <a:off x="1385455" y="2721411"/>
              <a:ext cx="1918854" cy="25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tx1"/>
                  </a:solidFill>
                  <a:latin typeface="微软雅黑" panose="020B0503020204020204" charset="-122"/>
                  <a:ea typeface="微软雅黑" panose="020B0503020204020204" charset="-122"/>
                </a:rPr>
                <a:t>单击此处添加标题</a:t>
              </a:r>
            </a:p>
          </p:txBody>
        </p:sp>
        <p:sp>
          <p:nvSpPr>
            <p:cNvPr id="23567" name="Rectangle 23"/>
            <p:cNvSpPr>
              <a:spLocks noChangeArrowheads="1"/>
            </p:cNvSpPr>
            <p:nvPr/>
          </p:nvSpPr>
          <p:spPr bwMode="auto">
            <a:xfrm>
              <a:off x="1463185" y="3007559"/>
              <a:ext cx="1688723" cy="984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anose="02010600040101010101" pitchFamily="2" charset="-122"/>
                  <a:ea typeface="华文细黑" panose="02010600040101010101" pitchFamily="2" charset="-122"/>
                </a:defRPr>
              </a:lvl1pPr>
              <a:lvl2pPr marL="742950" indent="-285750" defTabSz="1087120">
                <a:defRPr sz="1300">
                  <a:solidFill>
                    <a:schemeClr val="tx1"/>
                  </a:solidFill>
                  <a:latin typeface="华文细黑" panose="02010600040101010101" pitchFamily="2" charset="-122"/>
                  <a:ea typeface="华文细黑" panose="02010600040101010101" pitchFamily="2" charset="-122"/>
                </a:defRPr>
              </a:lvl2pPr>
              <a:lvl3pPr marL="1143000" indent="-228600" defTabSz="1087120">
                <a:defRPr sz="1300">
                  <a:solidFill>
                    <a:schemeClr val="tx1"/>
                  </a:solidFill>
                  <a:latin typeface="华文细黑" panose="02010600040101010101" pitchFamily="2" charset="-122"/>
                  <a:ea typeface="华文细黑" panose="02010600040101010101" pitchFamily="2" charset="-122"/>
                </a:defRPr>
              </a:lvl3pPr>
              <a:lvl4pPr marL="1600200" indent="-228600" defTabSz="1087120">
                <a:defRPr sz="1300">
                  <a:solidFill>
                    <a:schemeClr val="tx1"/>
                  </a:solidFill>
                  <a:latin typeface="华文细黑" panose="02010600040101010101" pitchFamily="2" charset="-122"/>
                  <a:ea typeface="华文细黑" panose="02010600040101010101" pitchFamily="2" charset="-122"/>
                </a:defRPr>
              </a:lvl4pPr>
              <a:lvl5pPr marL="2057400" indent="-228600" defTabSz="1087120">
                <a:defRPr sz="1300">
                  <a:solidFill>
                    <a:schemeClr val="tx1"/>
                  </a:solidFill>
                  <a:latin typeface="华文细黑" panose="02010600040101010101" pitchFamily="2" charset="-122"/>
                  <a:ea typeface="华文细黑" panose="02010600040101010101" pitchFamily="2" charset="-122"/>
                </a:defRPr>
              </a:lvl5pPr>
              <a:lvl6pPr marL="25146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lnSpc>
                  <a:spcPct val="150000"/>
                </a:lnSpc>
              </a:pPr>
              <a:r>
                <a:rPr lang="en-US" altLang="zh-CN"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grpSp>
      <p:grpSp>
        <p:nvGrpSpPr>
          <p:cNvPr id="36" name="组合 35"/>
          <p:cNvGrpSpPr/>
          <p:nvPr/>
        </p:nvGrpSpPr>
        <p:grpSpPr bwMode="auto">
          <a:xfrm>
            <a:off x="8192100" y="2046817"/>
            <a:ext cx="2559051" cy="3541184"/>
            <a:chOff x="1385455" y="1588470"/>
            <a:chExt cx="1918854" cy="2654729"/>
          </a:xfrm>
        </p:grpSpPr>
        <p:sp>
          <p:nvSpPr>
            <p:cNvPr id="37" name="矩形 36"/>
            <p:cNvSpPr/>
            <p:nvPr/>
          </p:nvSpPr>
          <p:spPr>
            <a:xfrm>
              <a:off x="1385455" y="1588470"/>
              <a:ext cx="1918854" cy="2654729"/>
            </a:xfrm>
            <a:prstGeom prst="rect">
              <a:avLst/>
            </a:prstGeom>
            <a:noFill/>
            <a:ln w="9525">
              <a:solidFill>
                <a:srgbClr val="581E0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800">
                <a:solidFill>
                  <a:schemeClr val="tx1"/>
                </a:solidFill>
                <a:latin typeface="微软雅黑" panose="020B0503020204020204" charset="-122"/>
                <a:ea typeface="微软雅黑" panose="020B0503020204020204" charset="-122"/>
              </a:endParaRPr>
            </a:p>
          </p:txBody>
        </p:sp>
        <p:sp>
          <p:nvSpPr>
            <p:cNvPr id="23561" name="文本框 38"/>
            <p:cNvSpPr txBox="1">
              <a:spLocks noChangeArrowheads="1"/>
            </p:cNvSpPr>
            <p:nvPr/>
          </p:nvSpPr>
          <p:spPr bwMode="auto">
            <a:xfrm>
              <a:off x="1385455" y="2721411"/>
              <a:ext cx="1918854" cy="25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tx1"/>
                  </a:solidFill>
                  <a:latin typeface="微软雅黑" panose="020B0503020204020204" charset="-122"/>
                  <a:ea typeface="微软雅黑" panose="020B0503020204020204" charset="-122"/>
                </a:rPr>
                <a:t>单击此处添加标题</a:t>
              </a:r>
            </a:p>
          </p:txBody>
        </p:sp>
        <p:sp>
          <p:nvSpPr>
            <p:cNvPr id="23562" name="Rectangle 23"/>
            <p:cNvSpPr>
              <a:spLocks noChangeArrowheads="1"/>
            </p:cNvSpPr>
            <p:nvPr/>
          </p:nvSpPr>
          <p:spPr bwMode="auto">
            <a:xfrm>
              <a:off x="1463185" y="3007559"/>
              <a:ext cx="1688723" cy="984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anose="02010600040101010101" pitchFamily="2" charset="-122"/>
                  <a:ea typeface="华文细黑" panose="02010600040101010101" pitchFamily="2" charset="-122"/>
                </a:defRPr>
              </a:lvl1pPr>
              <a:lvl2pPr marL="742950" indent="-285750" defTabSz="1087120">
                <a:defRPr sz="1300">
                  <a:solidFill>
                    <a:schemeClr val="tx1"/>
                  </a:solidFill>
                  <a:latin typeface="华文细黑" panose="02010600040101010101" pitchFamily="2" charset="-122"/>
                  <a:ea typeface="华文细黑" panose="02010600040101010101" pitchFamily="2" charset="-122"/>
                </a:defRPr>
              </a:lvl2pPr>
              <a:lvl3pPr marL="1143000" indent="-228600" defTabSz="1087120">
                <a:defRPr sz="1300">
                  <a:solidFill>
                    <a:schemeClr val="tx1"/>
                  </a:solidFill>
                  <a:latin typeface="华文细黑" panose="02010600040101010101" pitchFamily="2" charset="-122"/>
                  <a:ea typeface="华文细黑" panose="02010600040101010101" pitchFamily="2" charset="-122"/>
                </a:defRPr>
              </a:lvl3pPr>
              <a:lvl4pPr marL="1600200" indent="-228600" defTabSz="1087120">
                <a:defRPr sz="1300">
                  <a:solidFill>
                    <a:schemeClr val="tx1"/>
                  </a:solidFill>
                  <a:latin typeface="华文细黑" panose="02010600040101010101" pitchFamily="2" charset="-122"/>
                  <a:ea typeface="华文细黑" panose="02010600040101010101" pitchFamily="2" charset="-122"/>
                </a:defRPr>
              </a:lvl4pPr>
              <a:lvl5pPr marL="2057400" indent="-228600" defTabSz="1087120">
                <a:defRPr sz="1300">
                  <a:solidFill>
                    <a:schemeClr val="tx1"/>
                  </a:solidFill>
                  <a:latin typeface="华文细黑" panose="02010600040101010101" pitchFamily="2" charset="-122"/>
                  <a:ea typeface="华文细黑" panose="02010600040101010101" pitchFamily="2" charset="-122"/>
                </a:defRPr>
              </a:lvl5pPr>
              <a:lvl6pPr marL="25146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lnSpc>
                  <a:spcPct val="150000"/>
                </a:lnSpc>
              </a:pPr>
              <a:r>
                <a:rPr lang="en-US" altLang="zh-CN"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grpSp>
      <p:sp>
        <p:nvSpPr>
          <p:cNvPr id="22"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1337" y="1290731"/>
            <a:ext cx="1748654" cy="2155371"/>
          </a:xfrm>
          <a:prstGeom prst="rect">
            <a:avLst/>
          </a:prstGeom>
        </p:spPr>
      </p:pic>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28171" y="1290731"/>
            <a:ext cx="1748654" cy="2155371"/>
          </a:xfrm>
          <a:prstGeom prst="rect">
            <a:avLst/>
          </a:prstGeom>
        </p:spPr>
      </p:pic>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75005" y="1290731"/>
            <a:ext cx="1748654" cy="2155371"/>
          </a:xfrm>
          <a:prstGeom prst="rect">
            <a:avLst/>
          </a:prstGeom>
        </p:spPr>
      </p:pic>
    </p:spTree>
  </p:cSld>
  <p:clrMapOvr>
    <a:masterClrMapping/>
  </p:clrMapOvr>
  <p:transition advTm="1966">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Freeform 13"/>
          <p:cNvSpPr>
            <a:spLocks noEditPoints="1"/>
          </p:cNvSpPr>
          <p:nvPr/>
        </p:nvSpPr>
        <p:spPr bwMode="auto">
          <a:xfrm rot="16200000">
            <a:off x="10120559" y="3242350"/>
            <a:ext cx="1523622" cy="1084748"/>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32" name="Freeform 11"/>
          <p:cNvSpPr>
            <a:spLocks noEditPoints="1"/>
          </p:cNvSpPr>
          <p:nvPr/>
        </p:nvSpPr>
        <p:spPr bwMode="auto">
          <a:xfrm rot="16200000">
            <a:off x="606248" y="3241742"/>
            <a:ext cx="1523622" cy="108596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33" name="Freeform 12"/>
          <p:cNvSpPr>
            <a:spLocks noEditPoints="1"/>
          </p:cNvSpPr>
          <p:nvPr/>
        </p:nvSpPr>
        <p:spPr bwMode="auto">
          <a:xfrm rot="16200000">
            <a:off x="1555099" y="3241742"/>
            <a:ext cx="1523622" cy="108596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34" name="Freeform 13"/>
          <p:cNvSpPr>
            <a:spLocks noEditPoints="1"/>
          </p:cNvSpPr>
          <p:nvPr/>
        </p:nvSpPr>
        <p:spPr bwMode="auto">
          <a:xfrm rot="16200000">
            <a:off x="2491209" y="3242349"/>
            <a:ext cx="1523622" cy="1084748"/>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35" name="Freeform 13"/>
          <p:cNvSpPr>
            <a:spLocks noEditPoints="1"/>
          </p:cNvSpPr>
          <p:nvPr/>
        </p:nvSpPr>
        <p:spPr bwMode="auto">
          <a:xfrm rot="16200000">
            <a:off x="3418292" y="3242349"/>
            <a:ext cx="1523622" cy="1084748"/>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36" name="Freeform 13"/>
          <p:cNvSpPr>
            <a:spLocks noEditPoints="1"/>
          </p:cNvSpPr>
          <p:nvPr/>
        </p:nvSpPr>
        <p:spPr bwMode="auto">
          <a:xfrm rot="16200000">
            <a:off x="4343198" y="3242350"/>
            <a:ext cx="1523622" cy="1084748"/>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37" name="Freeform 13"/>
          <p:cNvSpPr>
            <a:spLocks noEditPoints="1"/>
          </p:cNvSpPr>
          <p:nvPr/>
        </p:nvSpPr>
        <p:spPr bwMode="auto">
          <a:xfrm rot="16200000">
            <a:off x="5308074" y="3242350"/>
            <a:ext cx="1523622" cy="1084748"/>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38" name="Freeform 13"/>
          <p:cNvSpPr>
            <a:spLocks noEditPoints="1"/>
          </p:cNvSpPr>
          <p:nvPr/>
        </p:nvSpPr>
        <p:spPr bwMode="auto">
          <a:xfrm rot="16200000">
            <a:off x="6251139" y="3242350"/>
            <a:ext cx="1523622" cy="1084748"/>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39" name="Freeform 13"/>
          <p:cNvSpPr>
            <a:spLocks noEditPoints="1"/>
          </p:cNvSpPr>
          <p:nvPr/>
        </p:nvSpPr>
        <p:spPr bwMode="auto">
          <a:xfrm rot="16200000">
            <a:off x="7194207" y="3242350"/>
            <a:ext cx="1523622" cy="1084748"/>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40" name="Freeform 13"/>
          <p:cNvSpPr>
            <a:spLocks noEditPoints="1"/>
          </p:cNvSpPr>
          <p:nvPr/>
        </p:nvSpPr>
        <p:spPr bwMode="auto">
          <a:xfrm rot="16200000">
            <a:off x="8139447" y="3242350"/>
            <a:ext cx="1523622" cy="1084748"/>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41" name="Freeform 13"/>
          <p:cNvSpPr>
            <a:spLocks noEditPoints="1"/>
          </p:cNvSpPr>
          <p:nvPr/>
        </p:nvSpPr>
        <p:spPr bwMode="auto">
          <a:xfrm rot="16200000">
            <a:off x="9114482" y="3242350"/>
            <a:ext cx="1523622" cy="1084748"/>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gradFill>
            <a:gsLst>
              <a:gs pos="0">
                <a:srgbClr val="E30000"/>
              </a:gs>
              <a:gs pos="100000">
                <a:srgbClr val="760303"/>
              </a:gs>
            </a:gsLst>
            <a:lin ang="2700000" scaled="0"/>
          </a:gradFill>
          <a:ln>
            <a:noFill/>
          </a:ln>
        </p:spPr>
        <p:txBody>
          <a:bodyPr vert="horz" wrap="square" lIns="91405" tIns="45702" rIns="91405"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42" name="TextBox 241"/>
          <p:cNvSpPr txBox="1"/>
          <p:nvPr/>
        </p:nvSpPr>
        <p:spPr>
          <a:xfrm>
            <a:off x="1073774" y="3277679"/>
            <a:ext cx="544216" cy="1150620"/>
          </a:xfrm>
          <a:prstGeom prst="rect">
            <a:avLst/>
          </a:prstGeom>
          <a:noFill/>
        </p:spPr>
        <p:txBody>
          <a:bodyPr wrap="square" lIns="91405" tIns="45702" rIns="91405" bIns="45702" rtlCol="0">
            <a:spAutoFit/>
          </a:bodyPr>
          <a:lstStyle/>
          <a:p>
            <a:pPr algn="ctr"/>
            <a:r>
              <a:rPr lang="en-US" altLang="zh-CN" sz="2265" b="1" dirty="0" smtClean="0">
                <a:solidFill>
                  <a:schemeClr val="bg1"/>
                </a:solidFill>
                <a:latin typeface="微软雅黑" panose="020B0503020204020204" charset="-122"/>
                <a:ea typeface="微软雅黑" panose="020B0503020204020204" charset="-122"/>
              </a:rPr>
              <a:t>2</a:t>
            </a:r>
            <a:r>
              <a:rPr lang="zh-CN" altLang="en-US" sz="2265" b="1" dirty="0" smtClean="0">
                <a:solidFill>
                  <a:schemeClr val="bg1"/>
                </a:solidFill>
                <a:latin typeface="微软雅黑" panose="020B0503020204020204" charset="-122"/>
                <a:ea typeface="微软雅黑" panose="020B0503020204020204" charset="-122"/>
              </a:rPr>
              <a:t>月份</a:t>
            </a:r>
            <a:endParaRPr lang="zh-CN" altLang="en-US" sz="2265" b="1" dirty="0">
              <a:solidFill>
                <a:schemeClr val="bg1"/>
              </a:solidFill>
              <a:latin typeface="微软雅黑" panose="020B0503020204020204" charset="-122"/>
              <a:ea typeface="微软雅黑" panose="020B0503020204020204" charset="-122"/>
            </a:endParaRPr>
          </a:p>
        </p:txBody>
      </p:sp>
      <p:sp>
        <p:nvSpPr>
          <p:cNvPr id="243" name="TextBox 242"/>
          <p:cNvSpPr txBox="1"/>
          <p:nvPr/>
        </p:nvSpPr>
        <p:spPr>
          <a:xfrm>
            <a:off x="2089523" y="3277679"/>
            <a:ext cx="544216" cy="1150620"/>
          </a:xfrm>
          <a:prstGeom prst="rect">
            <a:avLst/>
          </a:prstGeom>
          <a:noFill/>
        </p:spPr>
        <p:txBody>
          <a:bodyPr wrap="square" lIns="91405" tIns="45702" rIns="91405" bIns="45702" rtlCol="0">
            <a:spAutoFit/>
          </a:bodyPr>
          <a:lstStyle/>
          <a:p>
            <a:pPr algn="ctr"/>
            <a:r>
              <a:rPr lang="en-US" altLang="zh-CN" sz="2265" b="1" dirty="0" smtClean="0">
                <a:solidFill>
                  <a:schemeClr val="bg1"/>
                </a:solidFill>
                <a:latin typeface="微软雅黑" panose="020B0503020204020204" charset="-122"/>
                <a:ea typeface="微软雅黑" panose="020B0503020204020204" charset="-122"/>
              </a:rPr>
              <a:t>3</a:t>
            </a:r>
            <a:r>
              <a:rPr lang="zh-CN" altLang="en-US" sz="2265" b="1" dirty="0" smtClean="0">
                <a:solidFill>
                  <a:schemeClr val="bg1"/>
                </a:solidFill>
                <a:latin typeface="微软雅黑" panose="020B0503020204020204" charset="-122"/>
                <a:ea typeface="微软雅黑" panose="020B0503020204020204" charset="-122"/>
              </a:rPr>
              <a:t>月份</a:t>
            </a:r>
            <a:endParaRPr lang="zh-CN" altLang="en-US" sz="2265" b="1" dirty="0">
              <a:solidFill>
                <a:schemeClr val="bg1"/>
              </a:solidFill>
              <a:latin typeface="微软雅黑" panose="020B0503020204020204" charset="-122"/>
              <a:ea typeface="微软雅黑" panose="020B0503020204020204" charset="-122"/>
            </a:endParaRPr>
          </a:p>
        </p:txBody>
      </p:sp>
      <p:sp>
        <p:nvSpPr>
          <p:cNvPr id="244" name="TextBox 243"/>
          <p:cNvSpPr txBox="1"/>
          <p:nvPr/>
        </p:nvSpPr>
        <p:spPr>
          <a:xfrm>
            <a:off x="3003697" y="3277679"/>
            <a:ext cx="544216" cy="1150620"/>
          </a:xfrm>
          <a:prstGeom prst="rect">
            <a:avLst/>
          </a:prstGeom>
          <a:noFill/>
        </p:spPr>
        <p:txBody>
          <a:bodyPr wrap="square" lIns="91405" tIns="45702" rIns="91405" bIns="45702" rtlCol="0">
            <a:spAutoFit/>
          </a:bodyPr>
          <a:lstStyle/>
          <a:p>
            <a:pPr algn="ctr"/>
            <a:r>
              <a:rPr lang="en-US" altLang="zh-CN" sz="2265" b="1" dirty="0" smtClean="0">
                <a:solidFill>
                  <a:schemeClr val="bg1"/>
                </a:solidFill>
                <a:latin typeface="微软雅黑" panose="020B0503020204020204" charset="-122"/>
                <a:ea typeface="微软雅黑" panose="020B0503020204020204" charset="-122"/>
              </a:rPr>
              <a:t>4</a:t>
            </a:r>
            <a:r>
              <a:rPr lang="zh-CN" altLang="en-US" sz="2265" b="1" dirty="0" smtClean="0">
                <a:solidFill>
                  <a:schemeClr val="bg1"/>
                </a:solidFill>
                <a:latin typeface="微软雅黑" panose="020B0503020204020204" charset="-122"/>
                <a:ea typeface="微软雅黑" panose="020B0503020204020204" charset="-122"/>
              </a:rPr>
              <a:t>月份</a:t>
            </a:r>
            <a:endParaRPr lang="zh-CN" altLang="en-US" sz="2265" b="1" dirty="0">
              <a:solidFill>
                <a:schemeClr val="bg1"/>
              </a:solidFill>
              <a:latin typeface="微软雅黑" panose="020B0503020204020204" charset="-122"/>
              <a:ea typeface="微软雅黑" panose="020B0503020204020204" charset="-122"/>
            </a:endParaRPr>
          </a:p>
        </p:txBody>
      </p:sp>
      <p:sp>
        <p:nvSpPr>
          <p:cNvPr id="245" name="TextBox 244"/>
          <p:cNvSpPr txBox="1"/>
          <p:nvPr/>
        </p:nvSpPr>
        <p:spPr>
          <a:xfrm>
            <a:off x="3917872" y="3277679"/>
            <a:ext cx="544216" cy="1150620"/>
          </a:xfrm>
          <a:prstGeom prst="rect">
            <a:avLst/>
          </a:prstGeom>
          <a:noFill/>
        </p:spPr>
        <p:txBody>
          <a:bodyPr wrap="square" lIns="91405" tIns="45702" rIns="91405" bIns="45702" rtlCol="0">
            <a:spAutoFit/>
          </a:bodyPr>
          <a:lstStyle/>
          <a:p>
            <a:pPr algn="ctr"/>
            <a:r>
              <a:rPr lang="en-US" altLang="zh-CN" sz="2265" b="1" dirty="0" smtClean="0">
                <a:solidFill>
                  <a:schemeClr val="bg1"/>
                </a:solidFill>
                <a:latin typeface="微软雅黑" panose="020B0503020204020204" charset="-122"/>
                <a:ea typeface="微软雅黑" panose="020B0503020204020204" charset="-122"/>
              </a:rPr>
              <a:t>5</a:t>
            </a:r>
            <a:r>
              <a:rPr lang="zh-CN" altLang="en-US" sz="2265" b="1" dirty="0" smtClean="0">
                <a:solidFill>
                  <a:schemeClr val="bg1"/>
                </a:solidFill>
                <a:latin typeface="微软雅黑" panose="020B0503020204020204" charset="-122"/>
                <a:ea typeface="微软雅黑" panose="020B0503020204020204" charset="-122"/>
              </a:rPr>
              <a:t>月份</a:t>
            </a:r>
            <a:endParaRPr lang="zh-CN" altLang="en-US" sz="2265" b="1" dirty="0">
              <a:solidFill>
                <a:schemeClr val="bg1"/>
              </a:solidFill>
              <a:latin typeface="微软雅黑" panose="020B0503020204020204" charset="-122"/>
              <a:ea typeface="微软雅黑" panose="020B0503020204020204" charset="-122"/>
            </a:endParaRPr>
          </a:p>
        </p:txBody>
      </p:sp>
      <p:sp>
        <p:nvSpPr>
          <p:cNvPr id="246" name="TextBox 245"/>
          <p:cNvSpPr txBox="1"/>
          <p:nvPr/>
        </p:nvSpPr>
        <p:spPr>
          <a:xfrm>
            <a:off x="4832046" y="3277679"/>
            <a:ext cx="544216" cy="1150620"/>
          </a:xfrm>
          <a:prstGeom prst="rect">
            <a:avLst/>
          </a:prstGeom>
          <a:noFill/>
        </p:spPr>
        <p:txBody>
          <a:bodyPr wrap="square" lIns="91405" tIns="45702" rIns="91405" bIns="45702" rtlCol="0">
            <a:spAutoFit/>
          </a:bodyPr>
          <a:lstStyle/>
          <a:p>
            <a:pPr algn="ctr"/>
            <a:r>
              <a:rPr lang="en-US" altLang="zh-CN" sz="2265" b="1" dirty="0" smtClean="0">
                <a:solidFill>
                  <a:schemeClr val="bg1"/>
                </a:solidFill>
                <a:latin typeface="微软雅黑" panose="020B0503020204020204" charset="-122"/>
                <a:ea typeface="微软雅黑" panose="020B0503020204020204" charset="-122"/>
              </a:rPr>
              <a:t>6</a:t>
            </a:r>
            <a:r>
              <a:rPr lang="zh-CN" altLang="en-US" sz="2265" b="1" dirty="0" smtClean="0">
                <a:solidFill>
                  <a:schemeClr val="bg1"/>
                </a:solidFill>
                <a:latin typeface="微软雅黑" panose="020B0503020204020204" charset="-122"/>
                <a:ea typeface="微软雅黑" panose="020B0503020204020204" charset="-122"/>
              </a:rPr>
              <a:t>月份</a:t>
            </a:r>
            <a:endParaRPr lang="zh-CN" altLang="en-US" sz="2265" b="1" dirty="0">
              <a:solidFill>
                <a:schemeClr val="bg1"/>
              </a:solidFill>
              <a:latin typeface="微软雅黑" panose="020B0503020204020204" charset="-122"/>
              <a:ea typeface="微软雅黑" panose="020B0503020204020204" charset="-122"/>
            </a:endParaRPr>
          </a:p>
        </p:txBody>
      </p:sp>
      <p:sp>
        <p:nvSpPr>
          <p:cNvPr id="247" name="TextBox 246"/>
          <p:cNvSpPr txBox="1"/>
          <p:nvPr/>
        </p:nvSpPr>
        <p:spPr>
          <a:xfrm>
            <a:off x="5847795" y="3277679"/>
            <a:ext cx="544216" cy="1150620"/>
          </a:xfrm>
          <a:prstGeom prst="rect">
            <a:avLst/>
          </a:prstGeom>
          <a:noFill/>
        </p:spPr>
        <p:txBody>
          <a:bodyPr wrap="square" lIns="91405" tIns="45702" rIns="91405" bIns="45702" rtlCol="0">
            <a:spAutoFit/>
          </a:bodyPr>
          <a:lstStyle/>
          <a:p>
            <a:pPr algn="ctr"/>
            <a:r>
              <a:rPr lang="en-US" altLang="zh-CN" sz="2265" b="1" dirty="0" smtClean="0">
                <a:solidFill>
                  <a:schemeClr val="bg1"/>
                </a:solidFill>
                <a:latin typeface="微软雅黑" panose="020B0503020204020204" charset="-122"/>
                <a:ea typeface="微软雅黑" panose="020B0503020204020204" charset="-122"/>
              </a:rPr>
              <a:t>7</a:t>
            </a:r>
            <a:r>
              <a:rPr lang="zh-CN" altLang="en-US" sz="2265" b="1" dirty="0" smtClean="0">
                <a:solidFill>
                  <a:schemeClr val="bg1"/>
                </a:solidFill>
                <a:latin typeface="微软雅黑" panose="020B0503020204020204" charset="-122"/>
                <a:ea typeface="微软雅黑" panose="020B0503020204020204" charset="-122"/>
              </a:rPr>
              <a:t>月份</a:t>
            </a:r>
            <a:endParaRPr lang="zh-CN" altLang="en-US" sz="2265" b="1" dirty="0">
              <a:solidFill>
                <a:schemeClr val="bg1"/>
              </a:solidFill>
              <a:latin typeface="微软雅黑" panose="020B0503020204020204" charset="-122"/>
              <a:ea typeface="微软雅黑" panose="020B0503020204020204" charset="-122"/>
            </a:endParaRPr>
          </a:p>
        </p:txBody>
      </p:sp>
      <p:sp>
        <p:nvSpPr>
          <p:cNvPr id="248" name="TextBox 247"/>
          <p:cNvSpPr txBox="1"/>
          <p:nvPr/>
        </p:nvSpPr>
        <p:spPr>
          <a:xfrm>
            <a:off x="6761969" y="3277679"/>
            <a:ext cx="544216" cy="1150620"/>
          </a:xfrm>
          <a:prstGeom prst="rect">
            <a:avLst/>
          </a:prstGeom>
          <a:noFill/>
        </p:spPr>
        <p:txBody>
          <a:bodyPr wrap="square" lIns="91405" tIns="45702" rIns="91405" bIns="45702" rtlCol="0">
            <a:spAutoFit/>
          </a:bodyPr>
          <a:lstStyle/>
          <a:p>
            <a:pPr algn="ctr"/>
            <a:r>
              <a:rPr lang="en-US" altLang="zh-CN" sz="2265" b="1" dirty="0" smtClean="0">
                <a:solidFill>
                  <a:schemeClr val="bg1"/>
                </a:solidFill>
                <a:latin typeface="微软雅黑" panose="020B0503020204020204" charset="-122"/>
                <a:ea typeface="微软雅黑" panose="020B0503020204020204" charset="-122"/>
              </a:rPr>
              <a:t>8</a:t>
            </a:r>
            <a:r>
              <a:rPr lang="zh-CN" altLang="en-US" sz="2265" b="1" dirty="0" smtClean="0">
                <a:solidFill>
                  <a:schemeClr val="bg1"/>
                </a:solidFill>
                <a:latin typeface="微软雅黑" panose="020B0503020204020204" charset="-122"/>
                <a:ea typeface="微软雅黑" panose="020B0503020204020204" charset="-122"/>
              </a:rPr>
              <a:t>月份</a:t>
            </a:r>
            <a:endParaRPr lang="zh-CN" altLang="en-US" sz="2265" b="1" dirty="0">
              <a:solidFill>
                <a:schemeClr val="bg1"/>
              </a:solidFill>
              <a:latin typeface="微软雅黑" panose="020B0503020204020204" charset="-122"/>
              <a:ea typeface="微软雅黑" panose="020B0503020204020204" charset="-122"/>
            </a:endParaRPr>
          </a:p>
        </p:txBody>
      </p:sp>
      <p:sp>
        <p:nvSpPr>
          <p:cNvPr id="249" name="TextBox 248"/>
          <p:cNvSpPr txBox="1"/>
          <p:nvPr/>
        </p:nvSpPr>
        <p:spPr>
          <a:xfrm>
            <a:off x="7676144" y="3277679"/>
            <a:ext cx="544216" cy="1150620"/>
          </a:xfrm>
          <a:prstGeom prst="rect">
            <a:avLst/>
          </a:prstGeom>
          <a:noFill/>
        </p:spPr>
        <p:txBody>
          <a:bodyPr wrap="square" lIns="91405" tIns="45702" rIns="91405" bIns="45702" rtlCol="0">
            <a:spAutoFit/>
          </a:bodyPr>
          <a:lstStyle/>
          <a:p>
            <a:pPr algn="ctr"/>
            <a:r>
              <a:rPr lang="en-US" altLang="zh-CN" sz="2265" b="1" dirty="0" smtClean="0">
                <a:solidFill>
                  <a:schemeClr val="bg1"/>
                </a:solidFill>
                <a:latin typeface="微软雅黑" panose="020B0503020204020204" charset="-122"/>
                <a:ea typeface="微软雅黑" panose="020B0503020204020204" charset="-122"/>
              </a:rPr>
              <a:t>9</a:t>
            </a:r>
            <a:r>
              <a:rPr lang="zh-CN" altLang="en-US" sz="2265" b="1" dirty="0" smtClean="0">
                <a:solidFill>
                  <a:schemeClr val="bg1"/>
                </a:solidFill>
                <a:latin typeface="微软雅黑" panose="020B0503020204020204" charset="-122"/>
                <a:ea typeface="微软雅黑" panose="020B0503020204020204" charset="-122"/>
              </a:rPr>
              <a:t>月份</a:t>
            </a:r>
            <a:endParaRPr lang="zh-CN" altLang="en-US" sz="2265" b="1" dirty="0">
              <a:solidFill>
                <a:schemeClr val="bg1"/>
              </a:solidFill>
              <a:latin typeface="微软雅黑" panose="020B0503020204020204" charset="-122"/>
              <a:ea typeface="微软雅黑" panose="020B0503020204020204" charset="-122"/>
            </a:endParaRPr>
          </a:p>
        </p:txBody>
      </p:sp>
      <p:sp>
        <p:nvSpPr>
          <p:cNvPr id="250" name="TextBox 249"/>
          <p:cNvSpPr txBox="1"/>
          <p:nvPr/>
        </p:nvSpPr>
        <p:spPr>
          <a:xfrm>
            <a:off x="8691893" y="3277679"/>
            <a:ext cx="544216" cy="1150620"/>
          </a:xfrm>
          <a:prstGeom prst="rect">
            <a:avLst/>
          </a:prstGeom>
          <a:noFill/>
        </p:spPr>
        <p:txBody>
          <a:bodyPr wrap="square" lIns="91405" tIns="45702" rIns="91405" bIns="45702" rtlCol="0">
            <a:spAutoFit/>
          </a:bodyPr>
          <a:lstStyle/>
          <a:p>
            <a:pPr algn="ctr"/>
            <a:r>
              <a:rPr lang="en-US" altLang="zh-CN" sz="2265" b="1" dirty="0" smtClean="0">
                <a:solidFill>
                  <a:schemeClr val="bg1"/>
                </a:solidFill>
                <a:latin typeface="微软雅黑" panose="020B0503020204020204" charset="-122"/>
                <a:ea typeface="微软雅黑" panose="020B0503020204020204" charset="-122"/>
              </a:rPr>
              <a:t>10</a:t>
            </a:r>
            <a:r>
              <a:rPr lang="zh-CN" altLang="en-US" sz="2265" b="1" dirty="0" smtClean="0">
                <a:solidFill>
                  <a:schemeClr val="bg1"/>
                </a:solidFill>
                <a:latin typeface="微软雅黑" panose="020B0503020204020204" charset="-122"/>
                <a:ea typeface="微软雅黑" panose="020B0503020204020204" charset="-122"/>
              </a:rPr>
              <a:t>月份</a:t>
            </a:r>
            <a:endParaRPr lang="zh-CN" altLang="en-US" sz="2265" b="1" dirty="0">
              <a:solidFill>
                <a:schemeClr val="bg1"/>
              </a:solidFill>
              <a:latin typeface="微软雅黑" panose="020B0503020204020204" charset="-122"/>
              <a:ea typeface="微软雅黑" panose="020B0503020204020204" charset="-122"/>
            </a:endParaRPr>
          </a:p>
        </p:txBody>
      </p:sp>
      <p:sp>
        <p:nvSpPr>
          <p:cNvPr id="251" name="TextBox 250"/>
          <p:cNvSpPr txBox="1"/>
          <p:nvPr/>
        </p:nvSpPr>
        <p:spPr>
          <a:xfrm>
            <a:off x="9671300" y="3277679"/>
            <a:ext cx="544216" cy="1150620"/>
          </a:xfrm>
          <a:prstGeom prst="rect">
            <a:avLst/>
          </a:prstGeom>
          <a:noFill/>
        </p:spPr>
        <p:txBody>
          <a:bodyPr wrap="square" lIns="91405" tIns="45702" rIns="91405" bIns="45702" rtlCol="0">
            <a:spAutoFit/>
          </a:bodyPr>
          <a:lstStyle/>
          <a:p>
            <a:pPr algn="ctr"/>
            <a:r>
              <a:rPr lang="en-US" altLang="zh-CN" sz="2265" b="1" dirty="0" smtClean="0">
                <a:solidFill>
                  <a:schemeClr val="bg1"/>
                </a:solidFill>
                <a:latin typeface="微软雅黑" panose="020B0503020204020204" charset="-122"/>
                <a:ea typeface="微软雅黑" panose="020B0503020204020204" charset="-122"/>
              </a:rPr>
              <a:t>11</a:t>
            </a:r>
            <a:r>
              <a:rPr lang="zh-CN" altLang="en-US" sz="2265" b="1" dirty="0" smtClean="0">
                <a:solidFill>
                  <a:schemeClr val="bg1"/>
                </a:solidFill>
                <a:latin typeface="微软雅黑" panose="020B0503020204020204" charset="-122"/>
                <a:ea typeface="微软雅黑" panose="020B0503020204020204" charset="-122"/>
              </a:rPr>
              <a:t>月份</a:t>
            </a:r>
            <a:endParaRPr lang="zh-CN" altLang="en-US" sz="2265" b="1" dirty="0">
              <a:solidFill>
                <a:schemeClr val="bg1"/>
              </a:solidFill>
              <a:latin typeface="微软雅黑" panose="020B0503020204020204" charset="-122"/>
              <a:ea typeface="微软雅黑" panose="020B0503020204020204" charset="-122"/>
            </a:endParaRPr>
          </a:p>
        </p:txBody>
      </p:sp>
      <p:sp>
        <p:nvSpPr>
          <p:cNvPr id="254" name="TextBox 253"/>
          <p:cNvSpPr txBox="1"/>
          <p:nvPr/>
        </p:nvSpPr>
        <p:spPr>
          <a:xfrm>
            <a:off x="10716070" y="3277679"/>
            <a:ext cx="544216" cy="1150620"/>
          </a:xfrm>
          <a:prstGeom prst="rect">
            <a:avLst/>
          </a:prstGeom>
          <a:noFill/>
        </p:spPr>
        <p:txBody>
          <a:bodyPr wrap="square" lIns="91405" tIns="45702" rIns="91405" bIns="45702" rtlCol="0">
            <a:spAutoFit/>
          </a:bodyPr>
          <a:lstStyle/>
          <a:p>
            <a:pPr algn="ctr"/>
            <a:r>
              <a:rPr lang="en-US" altLang="zh-CN" sz="2265" dirty="0" smtClean="0">
                <a:solidFill>
                  <a:schemeClr val="bg1"/>
                </a:solidFill>
                <a:latin typeface="微软雅黑" panose="020B0503020204020204" charset="-122"/>
                <a:ea typeface="微软雅黑" panose="020B0503020204020204" charset="-122"/>
              </a:rPr>
              <a:t>12</a:t>
            </a:r>
            <a:r>
              <a:rPr lang="zh-CN" altLang="en-US" sz="2265" b="1" dirty="0" smtClean="0">
                <a:solidFill>
                  <a:schemeClr val="bg1"/>
                </a:solidFill>
                <a:latin typeface="微软雅黑" panose="020B0503020204020204" charset="-122"/>
                <a:ea typeface="微软雅黑" panose="020B0503020204020204" charset="-122"/>
              </a:rPr>
              <a:t>月份</a:t>
            </a:r>
            <a:endParaRPr lang="zh-CN" altLang="en-US" sz="2265" b="1" dirty="0">
              <a:solidFill>
                <a:schemeClr val="bg1"/>
              </a:solidFill>
              <a:latin typeface="微软雅黑" panose="020B0503020204020204" charset="-122"/>
              <a:ea typeface="微软雅黑" panose="020B0503020204020204" charset="-122"/>
            </a:endParaRPr>
          </a:p>
        </p:txBody>
      </p:sp>
      <p:cxnSp>
        <p:nvCxnSpPr>
          <p:cNvPr id="280" name="直接连接符 279"/>
          <p:cNvCxnSpPr/>
          <p:nvPr/>
        </p:nvCxnSpPr>
        <p:spPr>
          <a:xfrm>
            <a:off x="1322791" y="4534323"/>
            <a:ext cx="0" cy="81259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2236965" y="2210314"/>
            <a:ext cx="0" cy="81259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3134210" y="4534323"/>
            <a:ext cx="0" cy="81259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4133030" y="2210314"/>
            <a:ext cx="0" cy="81259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5000650" y="4534323"/>
            <a:ext cx="0" cy="81259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5961379" y="2210314"/>
            <a:ext cx="0" cy="81259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6913644" y="4534323"/>
            <a:ext cx="0" cy="81259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7772798" y="2210314"/>
            <a:ext cx="0" cy="81259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8826638" y="4534323"/>
            <a:ext cx="0" cy="81259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9736580" y="2210314"/>
            <a:ext cx="0" cy="81259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10824278" y="4534323"/>
            <a:ext cx="0" cy="81259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1" name="Rectangle 28"/>
          <p:cNvSpPr>
            <a:spLocks noChangeArrowheads="1"/>
          </p:cNvSpPr>
          <p:nvPr/>
        </p:nvSpPr>
        <p:spPr bwMode="auto">
          <a:xfrm>
            <a:off x="501390" y="5257561"/>
            <a:ext cx="1805361"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p:txBody>
      </p:sp>
      <p:sp>
        <p:nvSpPr>
          <p:cNvPr id="292" name="Rectangle 28"/>
          <p:cNvSpPr>
            <a:spLocks noChangeArrowheads="1"/>
          </p:cNvSpPr>
          <p:nvPr/>
        </p:nvSpPr>
        <p:spPr bwMode="auto">
          <a:xfrm>
            <a:off x="1375141" y="1600863"/>
            <a:ext cx="1805361"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p:txBody>
      </p:sp>
      <p:sp>
        <p:nvSpPr>
          <p:cNvPr id="293" name="Rectangle 28"/>
          <p:cNvSpPr>
            <a:spLocks noChangeArrowheads="1"/>
          </p:cNvSpPr>
          <p:nvPr/>
        </p:nvSpPr>
        <p:spPr bwMode="auto">
          <a:xfrm>
            <a:off x="2236965" y="5257561"/>
            <a:ext cx="1805361"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p:txBody>
      </p:sp>
      <p:sp>
        <p:nvSpPr>
          <p:cNvPr id="294" name="Rectangle 28"/>
          <p:cNvSpPr>
            <a:spLocks noChangeArrowheads="1"/>
          </p:cNvSpPr>
          <p:nvPr/>
        </p:nvSpPr>
        <p:spPr bwMode="auto">
          <a:xfrm>
            <a:off x="3252714" y="1600863"/>
            <a:ext cx="1805361"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p:txBody>
      </p:sp>
      <p:sp>
        <p:nvSpPr>
          <p:cNvPr id="295" name="Rectangle 28"/>
          <p:cNvSpPr>
            <a:spLocks noChangeArrowheads="1"/>
          </p:cNvSpPr>
          <p:nvPr/>
        </p:nvSpPr>
        <p:spPr bwMode="auto">
          <a:xfrm>
            <a:off x="4090708" y="5257561"/>
            <a:ext cx="1805361"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p:txBody>
      </p:sp>
      <p:sp>
        <p:nvSpPr>
          <p:cNvPr id="296" name="Rectangle 28"/>
          <p:cNvSpPr>
            <a:spLocks noChangeArrowheads="1"/>
          </p:cNvSpPr>
          <p:nvPr/>
        </p:nvSpPr>
        <p:spPr bwMode="auto">
          <a:xfrm>
            <a:off x="5030276" y="1600863"/>
            <a:ext cx="1805361"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p:txBody>
      </p:sp>
      <p:sp>
        <p:nvSpPr>
          <p:cNvPr id="297" name="Rectangle 28"/>
          <p:cNvSpPr>
            <a:spLocks noChangeArrowheads="1"/>
          </p:cNvSpPr>
          <p:nvPr/>
        </p:nvSpPr>
        <p:spPr bwMode="auto">
          <a:xfrm>
            <a:off x="5969844" y="5257561"/>
            <a:ext cx="1805361"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p:txBody>
      </p:sp>
      <p:sp>
        <p:nvSpPr>
          <p:cNvPr id="298" name="Rectangle 28"/>
          <p:cNvSpPr>
            <a:spLocks noChangeArrowheads="1"/>
          </p:cNvSpPr>
          <p:nvPr/>
        </p:nvSpPr>
        <p:spPr bwMode="auto">
          <a:xfrm>
            <a:off x="6830824" y="1600863"/>
            <a:ext cx="1805361"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p:txBody>
      </p:sp>
      <p:sp>
        <p:nvSpPr>
          <p:cNvPr id="299" name="Rectangle 28"/>
          <p:cNvSpPr>
            <a:spLocks noChangeArrowheads="1"/>
          </p:cNvSpPr>
          <p:nvPr/>
        </p:nvSpPr>
        <p:spPr bwMode="auto">
          <a:xfrm>
            <a:off x="7846574" y="5257561"/>
            <a:ext cx="1805361"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p:txBody>
      </p:sp>
      <p:sp>
        <p:nvSpPr>
          <p:cNvPr id="300" name="Rectangle 28"/>
          <p:cNvSpPr>
            <a:spLocks noChangeArrowheads="1"/>
          </p:cNvSpPr>
          <p:nvPr/>
        </p:nvSpPr>
        <p:spPr bwMode="auto">
          <a:xfrm>
            <a:off x="8760748" y="1600863"/>
            <a:ext cx="1805361"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p:txBody>
      </p:sp>
      <p:sp>
        <p:nvSpPr>
          <p:cNvPr id="301" name="Rectangle 28"/>
          <p:cNvSpPr>
            <a:spLocks noChangeArrowheads="1"/>
          </p:cNvSpPr>
          <p:nvPr/>
        </p:nvSpPr>
        <p:spPr bwMode="auto">
          <a:xfrm>
            <a:off x="9878072" y="5257561"/>
            <a:ext cx="1805361"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accent3">
                    <a:lumMod val="50000"/>
                  </a:schemeClr>
                </a:solidFill>
                <a:effectLst/>
                <a:uLnTx/>
                <a:uFillTx/>
                <a:latin typeface="微软雅黑" panose="020B0503020204020204" charset="-122"/>
                <a:ea typeface="微软雅黑" panose="020B0503020204020204" charset="-122"/>
              </a:rPr>
              <a:t>单击此处添加文字</a:t>
            </a:r>
          </a:p>
        </p:txBody>
      </p:sp>
      <p:sp>
        <p:nvSpPr>
          <p:cNvPr id="48"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5382">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3"/>
                                        </p:tgtEl>
                                        <p:attrNameLst>
                                          <p:attrName>style.visibility</p:attrName>
                                        </p:attrNameLst>
                                      </p:cBhvr>
                                      <p:to>
                                        <p:strVal val="visible"/>
                                      </p:to>
                                    </p:set>
                                    <p:anim calcmode="lin" valueType="num">
                                      <p:cBhvr additive="base">
                                        <p:cTn id="7" dur="500" fill="hold"/>
                                        <p:tgtEl>
                                          <p:spTgt spid="253"/>
                                        </p:tgtEl>
                                        <p:attrNameLst>
                                          <p:attrName>ppt_x</p:attrName>
                                        </p:attrNameLst>
                                      </p:cBhvr>
                                      <p:tavLst>
                                        <p:tav tm="0">
                                          <p:val>
                                            <p:strVal val="0-#ppt_w/2"/>
                                          </p:val>
                                        </p:tav>
                                        <p:tav tm="100000">
                                          <p:val>
                                            <p:strVal val="#ppt_x"/>
                                          </p:val>
                                        </p:tav>
                                      </p:tavLst>
                                    </p:anim>
                                    <p:anim calcmode="lin" valueType="num">
                                      <p:cBhvr additive="base">
                                        <p:cTn id="8" dur="500" fill="hold"/>
                                        <p:tgtEl>
                                          <p:spTgt spid="25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241"/>
                                        </p:tgtEl>
                                        <p:attrNameLst>
                                          <p:attrName>style.visibility</p:attrName>
                                        </p:attrNameLst>
                                      </p:cBhvr>
                                      <p:to>
                                        <p:strVal val="visible"/>
                                      </p:to>
                                    </p:set>
                                    <p:anim calcmode="lin" valueType="num">
                                      <p:cBhvr additive="base">
                                        <p:cTn id="11" dur="500" fill="hold"/>
                                        <p:tgtEl>
                                          <p:spTgt spid="241"/>
                                        </p:tgtEl>
                                        <p:attrNameLst>
                                          <p:attrName>ppt_x</p:attrName>
                                        </p:attrNameLst>
                                      </p:cBhvr>
                                      <p:tavLst>
                                        <p:tav tm="0">
                                          <p:val>
                                            <p:strVal val="0-#ppt_w/2"/>
                                          </p:val>
                                        </p:tav>
                                        <p:tav tm="100000">
                                          <p:val>
                                            <p:strVal val="#ppt_x"/>
                                          </p:val>
                                        </p:tav>
                                      </p:tavLst>
                                    </p:anim>
                                    <p:anim calcmode="lin" valueType="num">
                                      <p:cBhvr additive="base">
                                        <p:cTn id="12" dur="500" fill="hold"/>
                                        <p:tgtEl>
                                          <p:spTgt spid="24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240"/>
                                        </p:tgtEl>
                                        <p:attrNameLst>
                                          <p:attrName>style.visibility</p:attrName>
                                        </p:attrNameLst>
                                      </p:cBhvr>
                                      <p:to>
                                        <p:strVal val="visible"/>
                                      </p:to>
                                    </p:set>
                                    <p:anim calcmode="lin" valueType="num">
                                      <p:cBhvr additive="base">
                                        <p:cTn id="15" dur="500" fill="hold"/>
                                        <p:tgtEl>
                                          <p:spTgt spid="240"/>
                                        </p:tgtEl>
                                        <p:attrNameLst>
                                          <p:attrName>ppt_x</p:attrName>
                                        </p:attrNameLst>
                                      </p:cBhvr>
                                      <p:tavLst>
                                        <p:tav tm="0">
                                          <p:val>
                                            <p:strVal val="0-#ppt_w/2"/>
                                          </p:val>
                                        </p:tav>
                                        <p:tav tm="100000">
                                          <p:val>
                                            <p:strVal val="#ppt_x"/>
                                          </p:val>
                                        </p:tav>
                                      </p:tavLst>
                                    </p:anim>
                                    <p:anim calcmode="lin" valueType="num">
                                      <p:cBhvr additive="base">
                                        <p:cTn id="16" dur="500" fill="hold"/>
                                        <p:tgtEl>
                                          <p:spTgt spid="24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239"/>
                                        </p:tgtEl>
                                        <p:attrNameLst>
                                          <p:attrName>style.visibility</p:attrName>
                                        </p:attrNameLst>
                                      </p:cBhvr>
                                      <p:to>
                                        <p:strVal val="visible"/>
                                      </p:to>
                                    </p:set>
                                    <p:anim calcmode="lin" valueType="num">
                                      <p:cBhvr additive="base">
                                        <p:cTn id="19" dur="500" fill="hold"/>
                                        <p:tgtEl>
                                          <p:spTgt spid="239"/>
                                        </p:tgtEl>
                                        <p:attrNameLst>
                                          <p:attrName>ppt_x</p:attrName>
                                        </p:attrNameLst>
                                      </p:cBhvr>
                                      <p:tavLst>
                                        <p:tav tm="0">
                                          <p:val>
                                            <p:strVal val="0-#ppt_w/2"/>
                                          </p:val>
                                        </p:tav>
                                        <p:tav tm="100000">
                                          <p:val>
                                            <p:strVal val="#ppt_x"/>
                                          </p:val>
                                        </p:tav>
                                      </p:tavLst>
                                    </p:anim>
                                    <p:anim calcmode="lin" valueType="num">
                                      <p:cBhvr additive="base">
                                        <p:cTn id="20" dur="500" fill="hold"/>
                                        <p:tgtEl>
                                          <p:spTgt spid="23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600"/>
                                  </p:stCondLst>
                                  <p:childTnLst>
                                    <p:set>
                                      <p:cBhvr>
                                        <p:cTn id="22" dur="1" fill="hold">
                                          <p:stCondLst>
                                            <p:cond delay="0"/>
                                          </p:stCondLst>
                                        </p:cTn>
                                        <p:tgtEl>
                                          <p:spTgt spid="238"/>
                                        </p:tgtEl>
                                        <p:attrNameLst>
                                          <p:attrName>style.visibility</p:attrName>
                                        </p:attrNameLst>
                                      </p:cBhvr>
                                      <p:to>
                                        <p:strVal val="visible"/>
                                      </p:to>
                                    </p:set>
                                    <p:anim calcmode="lin" valueType="num">
                                      <p:cBhvr additive="base">
                                        <p:cTn id="23" dur="500" fill="hold"/>
                                        <p:tgtEl>
                                          <p:spTgt spid="238"/>
                                        </p:tgtEl>
                                        <p:attrNameLst>
                                          <p:attrName>ppt_x</p:attrName>
                                        </p:attrNameLst>
                                      </p:cBhvr>
                                      <p:tavLst>
                                        <p:tav tm="0">
                                          <p:val>
                                            <p:strVal val="0-#ppt_w/2"/>
                                          </p:val>
                                        </p:tav>
                                        <p:tav tm="100000">
                                          <p:val>
                                            <p:strVal val="#ppt_x"/>
                                          </p:val>
                                        </p:tav>
                                      </p:tavLst>
                                    </p:anim>
                                    <p:anim calcmode="lin" valueType="num">
                                      <p:cBhvr additive="base">
                                        <p:cTn id="24" dur="500" fill="hold"/>
                                        <p:tgtEl>
                                          <p:spTgt spid="23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800"/>
                                  </p:stCondLst>
                                  <p:childTnLst>
                                    <p:set>
                                      <p:cBhvr>
                                        <p:cTn id="26" dur="1" fill="hold">
                                          <p:stCondLst>
                                            <p:cond delay="0"/>
                                          </p:stCondLst>
                                        </p:cTn>
                                        <p:tgtEl>
                                          <p:spTgt spid="237"/>
                                        </p:tgtEl>
                                        <p:attrNameLst>
                                          <p:attrName>style.visibility</p:attrName>
                                        </p:attrNameLst>
                                      </p:cBhvr>
                                      <p:to>
                                        <p:strVal val="visible"/>
                                      </p:to>
                                    </p:set>
                                    <p:anim calcmode="lin" valueType="num">
                                      <p:cBhvr additive="base">
                                        <p:cTn id="27" dur="500" fill="hold"/>
                                        <p:tgtEl>
                                          <p:spTgt spid="237"/>
                                        </p:tgtEl>
                                        <p:attrNameLst>
                                          <p:attrName>ppt_x</p:attrName>
                                        </p:attrNameLst>
                                      </p:cBhvr>
                                      <p:tavLst>
                                        <p:tav tm="0">
                                          <p:val>
                                            <p:strVal val="0-#ppt_w/2"/>
                                          </p:val>
                                        </p:tav>
                                        <p:tav tm="100000">
                                          <p:val>
                                            <p:strVal val="#ppt_x"/>
                                          </p:val>
                                        </p:tav>
                                      </p:tavLst>
                                    </p:anim>
                                    <p:anim calcmode="lin" valueType="num">
                                      <p:cBhvr additive="base">
                                        <p:cTn id="28" dur="500" fill="hold"/>
                                        <p:tgtEl>
                                          <p:spTgt spid="23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900"/>
                                  </p:stCondLst>
                                  <p:childTnLst>
                                    <p:set>
                                      <p:cBhvr>
                                        <p:cTn id="30" dur="1" fill="hold">
                                          <p:stCondLst>
                                            <p:cond delay="0"/>
                                          </p:stCondLst>
                                        </p:cTn>
                                        <p:tgtEl>
                                          <p:spTgt spid="236"/>
                                        </p:tgtEl>
                                        <p:attrNameLst>
                                          <p:attrName>style.visibility</p:attrName>
                                        </p:attrNameLst>
                                      </p:cBhvr>
                                      <p:to>
                                        <p:strVal val="visible"/>
                                      </p:to>
                                    </p:set>
                                    <p:anim calcmode="lin" valueType="num">
                                      <p:cBhvr additive="base">
                                        <p:cTn id="31" dur="500" fill="hold"/>
                                        <p:tgtEl>
                                          <p:spTgt spid="236"/>
                                        </p:tgtEl>
                                        <p:attrNameLst>
                                          <p:attrName>ppt_x</p:attrName>
                                        </p:attrNameLst>
                                      </p:cBhvr>
                                      <p:tavLst>
                                        <p:tav tm="0">
                                          <p:val>
                                            <p:strVal val="0-#ppt_w/2"/>
                                          </p:val>
                                        </p:tav>
                                        <p:tav tm="100000">
                                          <p:val>
                                            <p:strVal val="#ppt_x"/>
                                          </p:val>
                                        </p:tav>
                                      </p:tavLst>
                                    </p:anim>
                                    <p:anim calcmode="lin" valueType="num">
                                      <p:cBhvr additive="base">
                                        <p:cTn id="32" dur="500" fill="hold"/>
                                        <p:tgtEl>
                                          <p:spTgt spid="23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100"/>
                                  </p:stCondLst>
                                  <p:childTnLst>
                                    <p:set>
                                      <p:cBhvr>
                                        <p:cTn id="34" dur="1" fill="hold">
                                          <p:stCondLst>
                                            <p:cond delay="0"/>
                                          </p:stCondLst>
                                        </p:cTn>
                                        <p:tgtEl>
                                          <p:spTgt spid="235"/>
                                        </p:tgtEl>
                                        <p:attrNameLst>
                                          <p:attrName>style.visibility</p:attrName>
                                        </p:attrNameLst>
                                      </p:cBhvr>
                                      <p:to>
                                        <p:strVal val="visible"/>
                                      </p:to>
                                    </p:set>
                                    <p:anim calcmode="lin" valueType="num">
                                      <p:cBhvr additive="base">
                                        <p:cTn id="35" dur="500" fill="hold"/>
                                        <p:tgtEl>
                                          <p:spTgt spid="235"/>
                                        </p:tgtEl>
                                        <p:attrNameLst>
                                          <p:attrName>ppt_x</p:attrName>
                                        </p:attrNameLst>
                                      </p:cBhvr>
                                      <p:tavLst>
                                        <p:tav tm="0">
                                          <p:val>
                                            <p:strVal val="0-#ppt_w/2"/>
                                          </p:val>
                                        </p:tav>
                                        <p:tav tm="100000">
                                          <p:val>
                                            <p:strVal val="#ppt_x"/>
                                          </p:val>
                                        </p:tav>
                                      </p:tavLst>
                                    </p:anim>
                                    <p:anim calcmode="lin" valueType="num">
                                      <p:cBhvr additive="base">
                                        <p:cTn id="36" dur="500" fill="hold"/>
                                        <p:tgtEl>
                                          <p:spTgt spid="23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200"/>
                                  </p:stCondLst>
                                  <p:childTnLst>
                                    <p:set>
                                      <p:cBhvr>
                                        <p:cTn id="38" dur="1" fill="hold">
                                          <p:stCondLst>
                                            <p:cond delay="0"/>
                                          </p:stCondLst>
                                        </p:cTn>
                                        <p:tgtEl>
                                          <p:spTgt spid="234"/>
                                        </p:tgtEl>
                                        <p:attrNameLst>
                                          <p:attrName>style.visibility</p:attrName>
                                        </p:attrNameLst>
                                      </p:cBhvr>
                                      <p:to>
                                        <p:strVal val="visible"/>
                                      </p:to>
                                    </p:set>
                                    <p:anim calcmode="lin" valueType="num">
                                      <p:cBhvr additive="base">
                                        <p:cTn id="39" dur="500" fill="hold"/>
                                        <p:tgtEl>
                                          <p:spTgt spid="234"/>
                                        </p:tgtEl>
                                        <p:attrNameLst>
                                          <p:attrName>ppt_x</p:attrName>
                                        </p:attrNameLst>
                                      </p:cBhvr>
                                      <p:tavLst>
                                        <p:tav tm="0">
                                          <p:val>
                                            <p:strVal val="0-#ppt_w/2"/>
                                          </p:val>
                                        </p:tav>
                                        <p:tav tm="100000">
                                          <p:val>
                                            <p:strVal val="#ppt_x"/>
                                          </p:val>
                                        </p:tav>
                                      </p:tavLst>
                                    </p:anim>
                                    <p:anim calcmode="lin" valueType="num">
                                      <p:cBhvr additive="base">
                                        <p:cTn id="40" dur="500" fill="hold"/>
                                        <p:tgtEl>
                                          <p:spTgt spid="23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400"/>
                                  </p:stCondLst>
                                  <p:childTnLst>
                                    <p:set>
                                      <p:cBhvr>
                                        <p:cTn id="42" dur="1" fill="hold">
                                          <p:stCondLst>
                                            <p:cond delay="0"/>
                                          </p:stCondLst>
                                        </p:cTn>
                                        <p:tgtEl>
                                          <p:spTgt spid="233"/>
                                        </p:tgtEl>
                                        <p:attrNameLst>
                                          <p:attrName>style.visibility</p:attrName>
                                        </p:attrNameLst>
                                      </p:cBhvr>
                                      <p:to>
                                        <p:strVal val="visible"/>
                                      </p:to>
                                    </p:set>
                                    <p:anim calcmode="lin" valueType="num">
                                      <p:cBhvr additive="base">
                                        <p:cTn id="43" dur="500" fill="hold"/>
                                        <p:tgtEl>
                                          <p:spTgt spid="233"/>
                                        </p:tgtEl>
                                        <p:attrNameLst>
                                          <p:attrName>ppt_x</p:attrName>
                                        </p:attrNameLst>
                                      </p:cBhvr>
                                      <p:tavLst>
                                        <p:tav tm="0">
                                          <p:val>
                                            <p:strVal val="0-#ppt_w/2"/>
                                          </p:val>
                                        </p:tav>
                                        <p:tav tm="100000">
                                          <p:val>
                                            <p:strVal val="#ppt_x"/>
                                          </p:val>
                                        </p:tav>
                                      </p:tavLst>
                                    </p:anim>
                                    <p:anim calcmode="lin" valueType="num">
                                      <p:cBhvr additive="base">
                                        <p:cTn id="44" dur="500" fill="hold"/>
                                        <p:tgtEl>
                                          <p:spTgt spid="233"/>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600"/>
                                  </p:stCondLst>
                                  <p:childTnLst>
                                    <p:set>
                                      <p:cBhvr>
                                        <p:cTn id="46" dur="1" fill="hold">
                                          <p:stCondLst>
                                            <p:cond delay="0"/>
                                          </p:stCondLst>
                                        </p:cTn>
                                        <p:tgtEl>
                                          <p:spTgt spid="232"/>
                                        </p:tgtEl>
                                        <p:attrNameLst>
                                          <p:attrName>style.visibility</p:attrName>
                                        </p:attrNameLst>
                                      </p:cBhvr>
                                      <p:to>
                                        <p:strVal val="visible"/>
                                      </p:to>
                                    </p:set>
                                    <p:anim calcmode="lin" valueType="num">
                                      <p:cBhvr additive="base">
                                        <p:cTn id="47" dur="500" fill="hold"/>
                                        <p:tgtEl>
                                          <p:spTgt spid="232"/>
                                        </p:tgtEl>
                                        <p:attrNameLst>
                                          <p:attrName>ppt_x</p:attrName>
                                        </p:attrNameLst>
                                      </p:cBhvr>
                                      <p:tavLst>
                                        <p:tav tm="0">
                                          <p:val>
                                            <p:strVal val="0-#ppt_w/2"/>
                                          </p:val>
                                        </p:tav>
                                        <p:tav tm="100000">
                                          <p:val>
                                            <p:strVal val="#ppt_x"/>
                                          </p:val>
                                        </p:tav>
                                      </p:tavLst>
                                    </p:anim>
                                    <p:anim calcmode="lin" valueType="num">
                                      <p:cBhvr additive="base">
                                        <p:cTn id="48" dur="500" fill="hold"/>
                                        <p:tgtEl>
                                          <p:spTgt spid="232"/>
                                        </p:tgtEl>
                                        <p:attrNameLst>
                                          <p:attrName>ppt_y</p:attrName>
                                        </p:attrNameLst>
                                      </p:cBhvr>
                                      <p:tavLst>
                                        <p:tav tm="0">
                                          <p:val>
                                            <p:strVal val="#ppt_y"/>
                                          </p:val>
                                        </p:tav>
                                        <p:tav tm="100000">
                                          <p:val>
                                            <p:strVal val="#ppt_y"/>
                                          </p:val>
                                        </p:tav>
                                      </p:tavLst>
                                    </p:anim>
                                  </p:childTnLst>
                                </p:cTn>
                              </p:par>
                            </p:childTnLst>
                          </p:cTn>
                        </p:par>
                        <p:par>
                          <p:cTn id="49" fill="hold">
                            <p:stCondLst>
                              <p:cond delay="500"/>
                            </p:stCondLst>
                            <p:childTnLst>
                              <p:par>
                                <p:cTn id="50" presetID="47" presetClass="entr" presetSubtype="0" fill="hold" grpId="0" nodeType="afterEffect">
                                  <p:stCondLst>
                                    <p:cond delay="0"/>
                                  </p:stCondLst>
                                  <p:childTnLst>
                                    <p:set>
                                      <p:cBhvr>
                                        <p:cTn id="51" dur="1" fill="hold">
                                          <p:stCondLst>
                                            <p:cond delay="0"/>
                                          </p:stCondLst>
                                        </p:cTn>
                                        <p:tgtEl>
                                          <p:spTgt spid="242"/>
                                        </p:tgtEl>
                                        <p:attrNameLst>
                                          <p:attrName>style.visibility</p:attrName>
                                        </p:attrNameLst>
                                      </p:cBhvr>
                                      <p:to>
                                        <p:strVal val="visible"/>
                                      </p:to>
                                    </p:set>
                                    <p:animEffect transition="in" filter="fade">
                                      <p:cBhvr>
                                        <p:cTn id="52" dur="1000"/>
                                        <p:tgtEl>
                                          <p:spTgt spid="242"/>
                                        </p:tgtEl>
                                      </p:cBhvr>
                                    </p:animEffect>
                                    <p:anim calcmode="lin" valueType="num">
                                      <p:cBhvr>
                                        <p:cTn id="53" dur="1000" fill="hold"/>
                                        <p:tgtEl>
                                          <p:spTgt spid="242"/>
                                        </p:tgtEl>
                                        <p:attrNameLst>
                                          <p:attrName>ppt_x</p:attrName>
                                        </p:attrNameLst>
                                      </p:cBhvr>
                                      <p:tavLst>
                                        <p:tav tm="0">
                                          <p:val>
                                            <p:strVal val="#ppt_x"/>
                                          </p:val>
                                        </p:tav>
                                        <p:tav tm="100000">
                                          <p:val>
                                            <p:strVal val="#ppt_x"/>
                                          </p:val>
                                        </p:tav>
                                      </p:tavLst>
                                    </p:anim>
                                    <p:anim calcmode="lin" valueType="num">
                                      <p:cBhvr>
                                        <p:cTn id="54" dur="1000" fill="hold"/>
                                        <p:tgtEl>
                                          <p:spTgt spid="24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243"/>
                                        </p:tgtEl>
                                        <p:attrNameLst>
                                          <p:attrName>style.visibility</p:attrName>
                                        </p:attrNameLst>
                                      </p:cBhvr>
                                      <p:to>
                                        <p:strVal val="visible"/>
                                      </p:to>
                                    </p:set>
                                    <p:animEffect transition="in" filter="fade">
                                      <p:cBhvr>
                                        <p:cTn id="57" dur="1000"/>
                                        <p:tgtEl>
                                          <p:spTgt spid="243"/>
                                        </p:tgtEl>
                                      </p:cBhvr>
                                    </p:animEffect>
                                    <p:anim calcmode="lin" valueType="num">
                                      <p:cBhvr>
                                        <p:cTn id="58" dur="1000" fill="hold"/>
                                        <p:tgtEl>
                                          <p:spTgt spid="243"/>
                                        </p:tgtEl>
                                        <p:attrNameLst>
                                          <p:attrName>ppt_x</p:attrName>
                                        </p:attrNameLst>
                                      </p:cBhvr>
                                      <p:tavLst>
                                        <p:tav tm="0">
                                          <p:val>
                                            <p:strVal val="#ppt_x"/>
                                          </p:val>
                                        </p:tav>
                                        <p:tav tm="100000">
                                          <p:val>
                                            <p:strVal val="#ppt_x"/>
                                          </p:val>
                                        </p:tav>
                                      </p:tavLst>
                                    </p:anim>
                                    <p:anim calcmode="lin" valueType="num">
                                      <p:cBhvr>
                                        <p:cTn id="59" dur="1000" fill="hold"/>
                                        <p:tgtEl>
                                          <p:spTgt spid="24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244"/>
                                        </p:tgtEl>
                                        <p:attrNameLst>
                                          <p:attrName>style.visibility</p:attrName>
                                        </p:attrNameLst>
                                      </p:cBhvr>
                                      <p:to>
                                        <p:strVal val="visible"/>
                                      </p:to>
                                    </p:set>
                                    <p:animEffect transition="in" filter="fade">
                                      <p:cBhvr>
                                        <p:cTn id="62" dur="1000"/>
                                        <p:tgtEl>
                                          <p:spTgt spid="244"/>
                                        </p:tgtEl>
                                      </p:cBhvr>
                                    </p:animEffect>
                                    <p:anim calcmode="lin" valueType="num">
                                      <p:cBhvr>
                                        <p:cTn id="63" dur="1000" fill="hold"/>
                                        <p:tgtEl>
                                          <p:spTgt spid="244"/>
                                        </p:tgtEl>
                                        <p:attrNameLst>
                                          <p:attrName>ppt_x</p:attrName>
                                        </p:attrNameLst>
                                      </p:cBhvr>
                                      <p:tavLst>
                                        <p:tav tm="0">
                                          <p:val>
                                            <p:strVal val="#ppt_x"/>
                                          </p:val>
                                        </p:tav>
                                        <p:tav tm="100000">
                                          <p:val>
                                            <p:strVal val="#ppt_x"/>
                                          </p:val>
                                        </p:tav>
                                      </p:tavLst>
                                    </p:anim>
                                    <p:anim calcmode="lin" valueType="num">
                                      <p:cBhvr>
                                        <p:cTn id="64" dur="1000" fill="hold"/>
                                        <p:tgtEl>
                                          <p:spTgt spid="24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245"/>
                                        </p:tgtEl>
                                        <p:attrNameLst>
                                          <p:attrName>style.visibility</p:attrName>
                                        </p:attrNameLst>
                                      </p:cBhvr>
                                      <p:to>
                                        <p:strVal val="visible"/>
                                      </p:to>
                                    </p:set>
                                    <p:animEffect transition="in" filter="fade">
                                      <p:cBhvr>
                                        <p:cTn id="67" dur="1000"/>
                                        <p:tgtEl>
                                          <p:spTgt spid="245"/>
                                        </p:tgtEl>
                                      </p:cBhvr>
                                    </p:animEffect>
                                    <p:anim calcmode="lin" valueType="num">
                                      <p:cBhvr>
                                        <p:cTn id="68" dur="1000" fill="hold"/>
                                        <p:tgtEl>
                                          <p:spTgt spid="245"/>
                                        </p:tgtEl>
                                        <p:attrNameLst>
                                          <p:attrName>ppt_x</p:attrName>
                                        </p:attrNameLst>
                                      </p:cBhvr>
                                      <p:tavLst>
                                        <p:tav tm="0">
                                          <p:val>
                                            <p:strVal val="#ppt_x"/>
                                          </p:val>
                                        </p:tav>
                                        <p:tav tm="100000">
                                          <p:val>
                                            <p:strVal val="#ppt_x"/>
                                          </p:val>
                                        </p:tav>
                                      </p:tavLst>
                                    </p:anim>
                                    <p:anim calcmode="lin" valueType="num">
                                      <p:cBhvr>
                                        <p:cTn id="69" dur="1000" fill="hold"/>
                                        <p:tgtEl>
                                          <p:spTgt spid="245"/>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246"/>
                                        </p:tgtEl>
                                        <p:attrNameLst>
                                          <p:attrName>style.visibility</p:attrName>
                                        </p:attrNameLst>
                                      </p:cBhvr>
                                      <p:to>
                                        <p:strVal val="visible"/>
                                      </p:to>
                                    </p:set>
                                    <p:animEffect transition="in" filter="fade">
                                      <p:cBhvr>
                                        <p:cTn id="72" dur="1000"/>
                                        <p:tgtEl>
                                          <p:spTgt spid="246"/>
                                        </p:tgtEl>
                                      </p:cBhvr>
                                    </p:animEffect>
                                    <p:anim calcmode="lin" valueType="num">
                                      <p:cBhvr>
                                        <p:cTn id="73" dur="1000" fill="hold"/>
                                        <p:tgtEl>
                                          <p:spTgt spid="246"/>
                                        </p:tgtEl>
                                        <p:attrNameLst>
                                          <p:attrName>ppt_x</p:attrName>
                                        </p:attrNameLst>
                                      </p:cBhvr>
                                      <p:tavLst>
                                        <p:tav tm="0">
                                          <p:val>
                                            <p:strVal val="#ppt_x"/>
                                          </p:val>
                                        </p:tav>
                                        <p:tav tm="100000">
                                          <p:val>
                                            <p:strVal val="#ppt_x"/>
                                          </p:val>
                                        </p:tav>
                                      </p:tavLst>
                                    </p:anim>
                                    <p:anim calcmode="lin" valueType="num">
                                      <p:cBhvr>
                                        <p:cTn id="74" dur="1000" fill="hold"/>
                                        <p:tgtEl>
                                          <p:spTgt spid="24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247"/>
                                        </p:tgtEl>
                                        <p:attrNameLst>
                                          <p:attrName>style.visibility</p:attrName>
                                        </p:attrNameLst>
                                      </p:cBhvr>
                                      <p:to>
                                        <p:strVal val="visible"/>
                                      </p:to>
                                    </p:set>
                                    <p:animEffect transition="in" filter="fade">
                                      <p:cBhvr>
                                        <p:cTn id="77" dur="1000"/>
                                        <p:tgtEl>
                                          <p:spTgt spid="247"/>
                                        </p:tgtEl>
                                      </p:cBhvr>
                                    </p:animEffect>
                                    <p:anim calcmode="lin" valueType="num">
                                      <p:cBhvr>
                                        <p:cTn id="78" dur="1000" fill="hold"/>
                                        <p:tgtEl>
                                          <p:spTgt spid="247"/>
                                        </p:tgtEl>
                                        <p:attrNameLst>
                                          <p:attrName>ppt_x</p:attrName>
                                        </p:attrNameLst>
                                      </p:cBhvr>
                                      <p:tavLst>
                                        <p:tav tm="0">
                                          <p:val>
                                            <p:strVal val="#ppt_x"/>
                                          </p:val>
                                        </p:tav>
                                        <p:tav tm="100000">
                                          <p:val>
                                            <p:strVal val="#ppt_x"/>
                                          </p:val>
                                        </p:tav>
                                      </p:tavLst>
                                    </p:anim>
                                    <p:anim calcmode="lin" valueType="num">
                                      <p:cBhvr>
                                        <p:cTn id="79" dur="1000" fill="hold"/>
                                        <p:tgtEl>
                                          <p:spTgt spid="24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248"/>
                                        </p:tgtEl>
                                        <p:attrNameLst>
                                          <p:attrName>style.visibility</p:attrName>
                                        </p:attrNameLst>
                                      </p:cBhvr>
                                      <p:to>
                                        <p:strVal val="visible"/>
                                      </p:to>
                                    </p:set>
                                    <p:animEffect transition="in" filter="fade">
                                      <p:cBhvr>
                                        <p:cTn id="82" dur="1000"/>
                                        <p:tgtEl>
                                          <p:spTgt spid="248"/>
                                        </p:tgtEl>
                                      </p:cBhvr>
                                    </p:animEffect>
                                    <p:anim calcmode="lin" valueType="num">
                                      <p:cBhvr>
                                        <p:cTn id="83" dur="1000" fill="hold"/>
                                        <p:tgtEl>
                                          <p:spTgt spid="248"/>
                                        </p:tgtEl>
                                        <p:attrNameLst>
                                          <p:attrName>ppt_x</p:attrName>
                                        </p:attrNameLst>
                                      </p:cBhvr>
                                      <p:tavLst>
                                        <p:tav tm="0">
                                          <p:val>
                                            <p:strVal val="#ppt_x"/>
                                          </p:val>
                                        </p:tav>
                                        <p:tav tm="100000">
                                          <p:val>
                                            <p:strVal val="#ppt_x"/>
                                          </p:val>
                                        </p:tav>
                                      </p:tavLst>
                                    </p:anim>
                                    <p:anim calcmode="lin" valueType="num">
                                      <p:cBhvr>
                                        <p:cTn id="84" dur="1000" fill="hold"/>
                                        <p:tgtEl>
                                          <p:spTgt spid="248"/>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49"/>
                                        </p:tgtEl>
                                        <p:attrNameLst>
                                          <p:attrName>style.visibility</p:attrName>
                                        </p:attrNameLst>
                                      </p:cBhvr>
                                      <p:to>
                                        <p:strVal val="visible"/>
                                      </p:to>
                                    </p:set>
                                    <p:animEffect transition="in" filter="fade">
                                      <p:cBhvr>
                                        <p:cTn id="87" dur="1000"/>
                                        <p:tgtEl>
                                          <p:spTgt spid="249"/>
                                        </p:tgtEl>
                                      </p:cBhvr>
                                    </p:animEffect>
                                    <p:anim calcmode="lin" valueType="num">
                                      <p:cBhvr>
                                        <p:cTn id="88" dur="1000" fill="hold"/>
                                        <p:tgtEl>
                                          <p:spTgt spid="249"/>
                                        </p:tgtEl>
                                        <p:attrNameLst>
                                          <p:attrName>ppt_x</p:attrName>
                                        </p:attrNameLst>
                                      </p:cBhvr>
                                      <p:tavLst>
                                        <p:tav tm="0">
                                          <p:val>
                                            <p:strVal val="#ppt_x"/>
                                          </p:val>
                                        </p:tav>
                                        <p:tav tm="100000">
                                          <p:val>
                                            <p:strVal val="#ppt_x"/>
                                          </p:val>
                                        </p:tav>
                                      </p:tavLst>
                                    </p:anim>
                                    <p:anim calcmode="lin" valueType="num">
                                      <p:cBhvr>
                                        <p:cTn id="89" dur="1000" fill="hold"/>
                                        <p:tgtEl>
                                          <p:spTgt spid="24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250"/>
                                        </p:tgtEl>
                                        <p:attrNameLst>
                                          <p:attrName>style.visibility</p:attrName>
                                        </p:attrNameLst>
                                      </p:cBhvr>
                                      <p:to>
                                        <p:strVal val="visible"/>
                                      </p:to>
                                    </p:set>
                                    <p:animEffect transition="in" filter="fade">
                                      <p:cBhvr>
                                        <p:cTn id="92" dur="1000"/>
                                        <p:tgtEl>
                                          <p:spTgt spid="250"/>
                                        </p:tgtEl>
                                      </p:cBhvr>
                                    </p:animEffect>
                                    <p:anim calcmode="lin" valueType="num">
                                      <p:cBhvr>
                                        <p:cTn id="93" dur="1000" fill="hold"/>
                                        <p:tgtEl>
                                          <p:spTgt spid="250"/>
                                        </p:tgtEl>
                                        <p:attrNameLst>
                                          <p:attrName>ppt_x</p:attrName>
                                        </p:attrNameLst>
                                      </p:cBhvr>
                                      <p:tavLst>
                                        <p:tav tm="0">
                                          <p:val>
                                            <p:strVal val="#ppt_x"/>
                                          </p:val>
                                        </p:tav>
                                        <p:tav tm="100000">
                                          <p:val>
                                            <p:strVal val="#ppt_x"/>
                                          </p:val>
                                        </p:tav>
                                      </p:tavLst>
                                    </p:anim>
                                    <p:anim calcmode="lin" valueType="num">
                                      <p:cBhvr>
                                        <p:cTn id="94" dur="1000" fill="hold"/>
                                        <p:tgtEl>
                                          <p:spTgt spid="250"/>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251"/>
                                        </p:tgtEl>
                                        <p:attrNameLst>
                                          <p:attrName>style.visibility</p:attrName>
                                        </p:attrNameLst>
                                      </p:cBhvr>
                                      <p:to>
                                        <p:strVal val="visible"/>
                                      </p:to>
                                    </p:set>
                                    <p:animEffect transition="in" filter="fade">
                                      <p:cBhvr>
                                        <p:cTn id="97" dur="1000"/>
                                        <p:tgtEl>
                                          <p:spTgt spid="251"/>
                                        </p:tgtEl>
                                      </p:cBhvr>
                                    </p:animEffect>
                                    <p:anim calcmode="lin" valueType="num">
                                      <p:cBhvr>
                                        <p:cTn id="98" dur="1000" fill="hold"/>
                                        <p:tgtEl>
                                          <p:spTgt spid="251"/>
                                        </p:tgtEl>
                                        <p:attrNameLst>
                                          <p:attrName>ppt_x</p:attrName>
                                        </p:attrNameLst>
                                      </p:cBhvr>
                                      <p:tavLst>
                                        <p:tav tm="0">
                                          <p:val>
                                            <p:strVal val="#ppt_x"/>
                                          </p:val>
                                        </p:tav>
                                        <p:tav tm="100000">
                                          <p:val>
                                            <p:strVal val="#ppt_x"/>
                                          </p:val>
                                        </p:tav>
                                      </p:tavLst>
                                    </p:anim>
                                    <p:anim calcmode="lin" valueType="num">
                                      <p:cBhvr>
                                        <p:cTn id="99" dur="1000" fill="hold"/>
                                        <p:tgtEl>
                                          <p:spTgt spid="251"/>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254"/>
                                        </p:tgtEl>
                                        <p:attrNameLst>
                                          <p:attrName>style.visibility</p:attrName>
                                        </p:attrNameLst>
                                      </p:cBhvr>
                                      <p:to>
                                        <p:strVal val="visible"/>
                                      </p:to>
                                    </p:set>
                                    <p:animEffect transition="in" filter="fade">
                                      <p:cBhvr>
                                        <p:cTn id="102" dur="1000"/>
                                        <p:tgtEl>
                                          <p:spTgt spid="254"/>
                                        </p:tgtEl>
                                      </p:cBhvr>
                                    </p:animEffect>
                                    <p:anim calcmode="lin" valueType="num">
                                      <p:cBhvr>
                                        <p:cTn id="103" dur="1000" fill="hold"/>
                                        <p:tgtEl>
                                          <p:spTgt spid="254"/>
                                        </p:tgtEl>
                                        <p:attrNameLst>
                                          <p:attrName>ppt_x</p:attrName>
                                        </p:attrNameLst>
                                      </p:cBhvr>
                                      <p:tavLst>
                                        <p:tav tm="0">
                                          <p:val>
                                            <p:strVal val="#ppt_x"/>
                                          </p:val>
                                        </p:tav>
                                        <p:tav tm="100000">
                                          <p:val>
                                            <p:strVal val="#ppt_x"/>
                                          </p:val>
                                        </p:tav>
                                      </p:tavLst>
                                    </p:anim>
                                    <p:anim calcmode="lin" valueType="num">
                                      <p:cBhvr>
                                        <p:cTn id="104" dur="1000" fill="hold"/>
                                        <p:tgtEl>
                                          <p:spTgt spid="254"/>
                                        </p:tgtEl>
                                        <p:attrNameLst>
                                          <p:attrName>ppt_y</p:attrName>
                                        </p:attrNameLst>
                                      </p:cBhvr>
                                      <p:tavLst>
                                        <p:tav tm="0">
                                          <p:val>
                                            <p:strVal val="#ppt_y-.1"/>
                                          </p:val>
                                        </p:tav>
                                        <p:tav tm="100000">
                                          <p:val>
                                            <p:strVal val="#ppt_y"/>
                                          </p:val>
                                        </p:tav>
                                      </p:tavLst>
                                    </p:anim>
                                  </p:childTnLst>
                                </p:cTn>
                              </p:par>
                            </p:childTnLst>
                          </p:cTn>
                        </p:par>
                        <p:par>
                          <p:cTn id="105" fill="hold">
                            <p:stCondLst>
                              <p:cond delay="1500"/>
                            </p:stCondLst>
                            <p:childTnLst>
                              <p:par>
                                <p:cTn id="106" presetID="22" presetClass="entr" presetSubtype="1" fill="hold" nodeType="afterEffect">
                                  <p:stCondLst>
                                    <p:cond delay="0"/>
                                  </p:stCondLst>
                                  <p:childTnLst>
                                    <p:set>
                                      <p:cBhvr>
                                        <p:cTn id="107" dur="1" fill="hold">
                                          <p:stCondLst>
                                            <p:cond delay="0"/>
                                          </p:stCondLst>
                                        </p:cTn>
                                        <p:tgtEl>
                                          <p:spTgt spid="280"/>
                                        </p:tgtEl>
                                        <p:attrNameLst>
                                          <p:attrName>style.visibility</p:attrName>
                                        </p:attrNameLst>
                                      </p:cBhvr>
                                      <p:to>
                                        <p:strVal val="visible"/>
                                      </p:to>
                                    </p:set>
                                    <p:animEffect transition="in" filter="wipe(up)">
                                      <p:cBhvr>
                                        <p:cTn id="108" dur="500"/>
                                        <p:tgtEl>
                                          <p:spTgt spid="280"/>
                                        </p:tgtEl>
                                      </p:cBhvr>
                                    </p:animEffect>
                                  </p:childTnLst>
                                </p:cTn>
                              </p:par>
                              <p:par>
                                <p:cTn id="109" presetID="22" presetClass="entr" presetSubtype="4" fill="hold" nodeType="withEffect">
                                  <p:stCondLst>
                                    <p:cond delay="0"/>
                                  </p:stCondLst>
                                  <p:childTnLst>
                                    <p:set>
                                      <p:cBhvr>
                                        <p:cTn id="110" dur="1" fill="hold">
                                          <p:stCondLst>
                                            <p:cond delay="0"/>
                                          </p:stCondLst>
                                        </p:cTn>
                                        <p:tgtEl>
                                          <p:spTgt spid="281"/>
                                        </p:tgtEl>
                                        <p:attrNameLst>
                                          <p:attrName>style.visibility</p:attrName>
                                        </p:attrNameLst>
                                      </p:cBhvr>
                                      <p:to>
                                        <p:strVal val="visible"/>
                                      </p:to>
                                    </p:set>
                                    <p:animEffect transition="in" filter="wipe(down)">
                                      <p:cBhvr>
                                        <p:cTn id="111" dur="500"/>
                                        <p:tgtEl>
                                          <p:spTgt spid="281"/>
                                        </p:tgtEl>
                                      </p:cBhvr>
                                    </p:animEffect>
                                  </p:childTnLst>
                                </p:cTn>
                              </p:par>
                              <p:par>
                                <p:cTn id="112" presetID="22" presetClass="entr" presetSubtype="1" fill="hold" nodeType="withEffect">
                                  <p:stCondLst>
                                    <p:cond delay="0"/>
                                  </p:stCondLst>
                                  <p:childTnLst>
                                    <p:set>
                                      <p:cBhvr>
                                        <p:cTn id="113" dur="1" fill="hold">
                                          <p:stCondLst>
                                            <p:cond delay="0"/>
                                          </p:stCondLst>
                                        </p:cTn>
                                        <p:tgtEl>
                                          <p:spTgt spid="282"/>
                                        </p:tgtEl>
                                        <p:attrNameLst>
                                          <p:attrName>style.visibility</p:attrName>
                                        </p:attrNameLst>
                                      </p:cBhvr>
                                      <p:to>
                                        <p:strVal val="visible"/>
                                      </p:to>
                                    </p:set>
                                    <p:animEffect transition="in" filter="wipe(up)">
                                      <p:cBhvr>
                                        <p:cTn id="114" dur="500"/>
                                        <p:tgtEl>
                                          <p:spTgt spid="282"/>
                                        </p:tgtEl>
                                      </p:cBhvr>
                                    </p:animEffect>
                                  </p:childTnLst>
                                </p:cTn>
                              </p:par>
                              <p:par>
                                <p:cTn id="115" presetID="22" presetClass="entr" presetSubtype="4" fill="hold" nodeType="withEffect">
                                  <p:stCondLst>
                                    <p:cond delay="0"/>
                                  </p:stCondLst>
                                  <p:childTnLst>
                                    <p:set>
                                      <p:cBhvr>
                                        <p:cTn id="116" dur="1" fill="hold">
                                          <p:stCondLst>
                                            <p:cond delay="0"/>
                                          </p:stCondLst>
                                        </p:cTn>
                                        <p:tgtEl>
                                          <p:spTgt spid="283"/>
                                        </p:tgtEl>
                                        <p:attrNameLst>
                                          <p:attrName>style.visibility</p:attrName>
                                        </p:attrNameLst>
                                      </p:cBhvr>
                                      <p:to>
                                        <p:strVal val="visible"/>
                                      </p:to>
                                    </p:set>
                                    <p:animEffect transition="in" filter="wipe(down)">
                                      <p:cBhvr>
                                        <p:cTn id="117" dur="500"/>
                                        <p:tgtEl>
                                          <p:spTgt spid="283"/>
                                        </p:tgtEl>
                                      </p:cBhvr>
                                    </p:animEffect>
                                  </p:childTnLst>
                                </p:cTn>
                              </p:par>
                              <p:par>
                                <p:cTn id="118" presetID="22" presetClass="entr" presetSubtype="1" fill="hold" nodeType="withEffect">
                                  <p:stCondLst>
                                    <p:cond delay="0"/>
                                  </p:stCondLst>
                                  <p:childTnLst>
                                    <p:set>
                                      <p:cBhvr>
                                        <p:cTn id="119" dur="1" fill="hold">
                                          <p:stCondLst>
                                            <p:cond delay="0"/>
                                          </p:stCondLst>
                                        </p:cTn>
                                        <p:tgtEl>
                                          <p:spTgt spid="284"/>
                                        </p:tgtEl>
                                        <p:attrNameLst>
                                          <p:attrName>style.visibility</p:attrName>
                                        </p:attrNameLst>
                                      </p:cBhvr>
                                      <p:to>
                                        <p:strVal val="visible"/>
                                      </p:to>
                                    </p:set>
                                    <p:animEffect transition="in" filter="wipe(up)">
                                      <p:cBhvr>
                                        <p:cTn id="120" dur="500"/>
                                        <p:tgtEl>
                                          <p:spTgt spid="284"/>
                                        </p:tgtEl>
                                      </p:cBhvr>
                                    </p:animEffect>
                                  </p:childTnLst>
                                </p:cTn>
                              </p:par>
                              <p:par>
                                <p:cTn id="121" presetID="22" presetClass="entr" presetSubtype="4" fill="hold" nodeType="withEffect">
                                  <p:stCondLst>
                                    <p:cond delay="0"/>
                                  </p:stCondLst>
                                  <p:childTnLst>
                                    <p:set>
                                      <p:cBhvr>
                                        <p:cTn id="122" dur="1" fill="hold">
                                          <p:stCondLst>
                                            <p:cond delay="0"/>
                                          </p:stCondLst>
                                        </p:cTn>
                                        <p:tgtEl>
                                          <p:spTgt spid="285"/>
                                        </p:tgtEl>
                                        <p:attrNameLst>
                                          <p:attrName>style.visibility</p:attrName>
                                        </p:attrNameLst>
                                      </p:cBhvr>
                                      <p:to>
                                        <p:strVal val="visible"/>
                                      </p:to>
                                    </p:set>
                                    <p:animEffect transition="in" filter="wipe(down)">
                                      <p:cBhvr>
                                        <p:cTn id="123" dur="500"/>
                                        <p:tgtEl>
                                          <p:spTgt spid="285"/>
                                        </p:tgtEl>
                                      </p:cBhvr>
                                    </p:animEffect>
                                  </p:childTnLst>
                                </p:cTn>
                              </p:par>
                              <p:par>
                                <p:cTn id="124" presetID="22" presetClass="entr" presetSubtype="1" fill="hold" nodeType="withEffect">
                                  <p:stCondLst>
                                    <p:cond delay="0"/>
                                  </p:stCondLst>
                                  <p:childTnLst>
                                    <p:set>
                                      <p:cBhvr>
                                        <p:cTn id="125" dur="1" fill="hold">
                                          <p:stCondLst>
                                            <p:cond delay="0"/>
                                          </p:stCondLst>
                                        </p:cTn>
                                        <p:tgtEl>
                                          <p:spTgt spid="286"/>
                                        </p:tgtEl>
                                        <p:attrNameLst>
                                          <p:attrName>style.visibility</p:attrName>
                                        </p:attrNameLst>
                                      </p:cBhvr>
                                      <p:to>
                                        <p:strVal val="visible"/>
                                      </p:to>
                                    </p:set>
                                    <p:animEffect transition="in" filter="wipe(up)">
                                      <p:cBhvr>
                                        <p:cTn id="126" dur="500"/>
                                        <p:tgtEl>
                                          <p:spTgt spid="286"/>
                                        </p:tgtEl>
                                      </p:cBhvr>
                                    </p:animEffect>
                                  </p:childTnLst>
                                </p:cTn>
                              </p:par>
                              <p:par>
                                <p:cTn id="127" presetID="22" presetClass="entr" presetSubtype="4" fill="hold" nodeType="withEffect">
                                  <p:stCondLst>
                                    <p:cond delay="0"/>
                                  </p:stCondLst>
                                  <p:childTnLst>
                                    <p:set>
                                      <p:cBhvr>
                                        <p:cTn id="128" dur="1" fill="hold">
                                          <p:stCondLst>
                                            <p:cond delay="0"/>
                                          </p:stCondLst>
                                        </p:cTn>
                                        <p:tgtEl>
                                          <p:spTgt spid="287"/>
                                        </p:tgtEl>
                                        <p:attrNameLst>
                                          <p:attrName>style.visibility</p:attrName>
                                        </p:attrNameLst>
                                      </p:cBhvr>
                                      <p:to>
                                        <p:strVal val="visible"/>
                                      </p:to>
                                    </p:set>
                                    <p:animEffect transition="in" filter="wipe(down)">
                                      <p:cBhvr>
                                        <p:cTn id="129" dur="500"/>
                                        <p:tgtEl>
                                          <p:spTgt spid="287"/>
                                        </p:tgtEl>
                                      </p:cBhvr>
                                    </p:animEffect>
                                  </p:childTnLst>
                                </p:cTn>
                              </p:par>
                              <p:par>
                                <p:cTn id="130" presetID="22" presetClass="entr" presetSubtype="1" fill="hold" nodeType="withEffect">
                                  <p:stCondLst>
                                    <p:cond delay="0"/>
                                  </p:stCondLst>
                                  <p:childTnLst>
                                    <p:set>
                                      <p:cBhvr>
                                        <p:cTn id="131" dur="1" fill="hold">
                                          <p:stCondLst>
                                            <p:cond delay="0"/>
                                          </p:stCondLst>
                                        </p:cTn>
                                        <p:tgtEl>
                                          <p:spTgt spid="288"/>
                                        </p:tgtEl>
                                        <p:attrNameLst>
                                          <p:attrName>style.visibility</p:attrName>
                                        </p:attrNameLst>
                                      </p:cBhvr>
                                      <p:to>
                                        <p:strVal val="visible"/>
                                      </p:to>
                                    </p:set>
                                    <p:animEffect transition="in" filter="wipe(up)">
                                      <p:cBhvr>
                                        <p:cTn id="132" dur="500"/>
                                        <p:tgtEl>
                                          <p:spTgt spid="288"/>
                                        </p:tgtEl>
                                      </p:cBhvr>
                                    </p:animEffect>
                                  </p:childTnLst>
                                </p:cTn>
                              </p:par>
                              <p:par>
                                <p:cTn id="133" presetID="22" presetClass="entr" presetSubtype="4" fill="hold" nodeType="withEffect">
                                  <p:stCondLst>
                                    <p:cond delay="0"/>
                                  </p:stCondLst>
                                  <p:childTnLst>
                                    <p:set>
                                      <p:cBhvr>
                                        <p:cTn id="134" dur="1" fill="hold">
                                          <p:stCondLst>
                                            <p:cond delay="0"/>
                                          </p:stCondLst>
                                        </p:cTn>
                                        <p:tgtEl>
                                          <p:spTgt spid="289"/>
                                        </p:tgtEl>
                                        <p:attrNameLst>
                                          <p:attrName>style.visibility</p:attrName>
                                        </p:attrNameLst>
                                      </p:cBhvr>
                                      <p:to>
                                        <p:strVal val="visible"/>
                                      </p:to>
                                    </p:set>
                                    <p:animEffect transition="in" filter="wipe(down)">
                                      <p:cBhvr>
                                        <p:cTn id="135" dur="500"/>
                                        <p:tgtEl>
                                          <p:spTgt spid="289"/>
                                        </p:tgtEl>
                                      </p:cBhvr>
                                    </p:animEffect>
                                  </p:childTnLst>
                                </p:cTn>
                              </p:par>
                              <p:par>
                                <p:cTn id="136" presetID="22" presetClass="entr" presetSubtype="1" fill="hold" nodeType="withEffect">
                                  <p:stCondLst>
                                    <p:cond delay="0"/>
                                  </p:stCondLst>
                                  <p:childTnLst>
                                    <p:set>
                                      <p:cBhvr>
                                        <p:cTn id="137" dur="1" fill="hold">
                                          <p:stCondLst>
                                            <p:cond delay="0"/>
                                          </p:stCondLst>
                                        </p:cTn>
                                        <p:tgtEl>
                                          <p:spTgt spid="290"/>
                                        </p:tgtEl>
                                        <p:attrNameLst>
                                          <p:attrName>style.visibility</p:attrName>
                                        </p:attrNameLst>
                                      </p:cBhvr>
                                      <p:to>
                                        <p:strVal val="visible"/>
                                      </p:to>
                                    </p:set>
                                    <p:animEffect transition="in" filter="wipe(up)">
                                      <p:cBhvr>
                                        <p:cTn id="138" dur="500"/>
                                        <p:tgtEl>
                                          <p:spTgt spid="290"/>
                                        </p:tgtEl>
                                      </p:cBhvr>
                                    </p:animEffect>
                                  </p:childTnLst>
                                </p:cTn>
                              </p:par>
                            </p:childTnLst>
                          </p:cTn>
                        </p:par>
                        <p:par>
                          <p:cTn id="139" fill="hold">
                            <p:stCondLst>
                              <p:cond delay="2000"/>
                            </p:stCondLst>
                            <p:childTnLst>
                              <p:par>
                                <p:cTn id="140" presetID="18" presetClass="entr" presetSubtype="9" fill="hold" grpId="0" nodeType="afterEffect">
                                  <p:stCondLst>
                                    <p:cond delay="0"/>
                                  </p:stCondLst>
                                  <p:childTnLst>
                                    <p:set>
                                      <p:cBhvr>
                                        <p:cTn id="141" dur="1" fill="hold">
                                          <p:stCondLst>
                                            <p:cond delay="0"/>
                                          </p:stCondLst>
                                        </p:cTn>
                                        <p:tgtEl>
                                          <p:spTgt spid="291"/>
                                        </p:tgtEl>
                                        <p:attrNameLst>
                                          <p:attrName>style.visibility</p:attrName>
                                        </p:attrNameLst>
                                      </p:cBhvr>
                                      <p:to>
                                        <p:strVal val="visible"/>
                                      </p:to>
                                    </p:set>
                                    <p:animEffect transition="in" filter="strips(upLeft)">
                                      <p:cBhvr>
                                        <p:cTn id="142" dur="1000"/>
                                        <p:tgtEl>
                                          <p:spTgt spid="291"/>
                                        </p:tgtEl>
                                      </p:cBhvr>
                                    </p:animEffect>
                                  </p:childTnLst>
                                </p:cTn>
                              </p:par>
                              <p:par>
                                <p:cTn id="143" presetID="18" presetClass="entr" presetSubtype="9" fill="hold" grpId="0" nodeType="withEffect">
                                  <p:stCondLst>
                                    <p:cond delay="0"/>
                                  </p:stCondLst>
                                  <p:childTnLst>
                                    <p:set>
                                      <p:cBhvr>
                                        <p:cTn id="144" dur="1" fill="hold">
                                          <p:stCondLst>
                                            <p:cond delay="0"/>
                                          </p:stCondLst>
                                        </p:cTn>
                                        <p:tgtEl>
                                          <p:spTgt spid="292"/>
                                        </p:tgtEl>
                                        <p:attrNameLst>
                                          <p:attrName>style.visibility</p:attrName>
                                        </p:attrNameLst>
                                      </p:cBhvr>
                                      <p:to>
                                        <p:strVal val="visible"/>
                                      </p:to>
                                    </p:set>
                                    <p:animEffect transition="in" filter="strips(upLeft)">
                                      <p:cBhvr>
                                        <p:cTn id="145" dur="1000"/>
                                        <p:tgtEl>
                                          <p:spTgt spid="292"/>
                                        </p:tgtEl>
                                      </p:cBhvr>
                                    </p:animEffect>
                                  </p:childTnLst>
                                </p:cTn>
                              </p:par>
                              <p:par>
                                <p:cTn id="146" presetID="18" presetClass="entr" presetSubtype="9" fill="hold" grpId="0" nodeType="withEffect">
                                  <p:stCondLst>
                                    <p:cond delay="0"/>
                                  </p:stCondLst>
                                  <p:childTnLst>
                                    <p:set>
                                      <p:cBhvr>
                                        <p:cTn id="147" dur="1" fill="hold">
                                          <p:stCondLst>
                                            <p:cond delay="0"/>
                                          </p:stCondLst>
                                        </p:cTn>
                                        <p:tgtEl>
                                          <p:spTgt spid="293"/>
                                        </p:tgtEl>
                                        <p:attrNameLst>
                                          <p:attrName>style.visibility</p:attrName>
                                        </p:attrNameLst>
                                      </p:cBhvr>
                                      <p:to>
                                        <p:strVal val="visible"/>
                                      </p:to>
                                    </p:set>
                                    <p:animEffect transition="in" filter="strips(upLeft)">
                                      <p:cBhvr>
                                        <p:cTn id="148" dur="1000"/>
                                        <p:tgtEl>
                                          <p:spTgt spid="293"/>
                                        </p:tgtEl>
                                      </p:cBhvr>
                                    </p:animEffect>
                                  </p:childTnLst>
                                </p:cTn>
                              </p:par>
                              <p:par>
                                <p:cTn id="149" presetID="18" presetClass="entr" presetSubtype="9" fill="hold" grpId="0" nodeType="withEffect">
                                  <p:stCondLst>
                                    <p:cond delay="0"/>
                                  </p:stCondLst>
                                  <p:childTnLst>
                                    <p:set>
                                      <p:cBhvr>
                                        <p:cTn id="150" dur="1" fill="hold">
                                          <p:stCondLst>
                                            <p:cond delay="0"/>
                                          </p:stCondLst>
                                        </p:cTn>
                                        <p:tgtEl>
                                          <p:spTgt spid="294"/>
                                        </p:tgtEl>
                                        <p:attrNameLst>
                                          <p:attrName>style.visibility</p:attrName>
                                        </p:attrNameLst>
                                      </p:cBhvr>
                                      <p:to>
                                        <p:strVal val="visible"/>
                                      </p:to>
                                    </p:set>
                                    <p:animEffect transition="in" filter="strips(upLeft)">
                                      <p:cBhvr>
                                        <p:cTn id="151" dur="1000"/>
                                        <p:tgtEl>
                                          <p:spTgt spid="294"/>
                                        </p:tgtEl>
                                      </p:cBhvr>
                                    </p:animEffect>
                                  </p:childTnLst>
                                </p:cTn>
                              </p:par>
                              <p:par>
                                <p:cTn id="152" presetID="18" presetClass="entr" presetSubtype="9" fill="hold" grpId="0" nodeType="withEffect">
                                  <p:stCondLst>
                                    <p:cond delay="0"/>
                                  </p:stCondLst>
                                  <p:childTnLst>
                                    <p:set>
                                      <p:cBhvr>
                                        <p:cTn id="153" dur="1" fill="hold">
                                          <p:stCondLst>
                                            <p:cond delay="0"/>
                                          </p:stCondLst>
                                        </p:cTn>
                                        <p:tgtEl>
                                          <p:spTgt spid="295"/>
                                        </p:tgtEl>
                                        <p:attrNameLst>
                                          <p:attrName>style.visibility</p:attrName>
                                        </p:attrNameLst>
                                      </p:cBhvr>
                                      <p:to>
                                        <p:strVal val="visible"/>
                                      </p:to>
                                    </p:set>
                                    <p:animEffect transition="in" filter="strips(upLeft)">
                                      <p:cBhvr>
                                        <p:cTn id="154" dur="1000"/>
                                        <p:tgtEl>
                                          <p:spTgt spid="295"/>
                                        </p:tgtEl>
                                      </p:cBhvr>
                                    </p:animEffect>
                                  </p:childTnLst>
                                </p:cTn>
                              </p:par>
                              <p:par>
                                <p:cTn id="155" presetID="18" presetClass="entr" presetSubtype="9" fill="hold" grpId="0" nodeType="withEffect">
                                  <p:stCondLst>
                                    <p:cond delay="0"/>
                                  </p:stCondLst>
                                  <p:childTnLst>
                                    <p:set>
                                      <p:cBhvr>
                                        <p:cTn id="156" dur="1" fill="hold">
                                          <p:stCondLst>
                                            <p:cond delay="0"/>
                                          </p:stCondLst>
                                        </p:cTn>
                                        <p:tgtEl>
                                          <p:spTgt spid="296"/>
                                        </p:tgtEl>
                                        <p:attrNameLst>
                                          <p:attrName>style.visibility</p:attrName>
                                        </p:attrNameLst>
                                      </p:cBhvr>
                                      <p:to>
                                        <p:strVal val="visible"/>
                                      </p:to>
                                    </p:set>
                                    <p:animEffect transition="in" filter="strips(upLeft)">
                                      <p:cBhvr>
                                        <p:cTn id="157" dur="1000"/>
                                        <p:tgtEl>
                                          <p:spTgt spid="296"/>
                                        </p:tgtEl>
                                      </p:cBhvr>
                                    </p:animEffect>
                                  </p:childTnLst>
                                </p:cTn>
                              </p:par>
                              <p:par>
                                <p:cTn id="158" presetID="18" presetClass="entr" presetSubtype="9" fill="hold" grpId="0" nodeType="withEffect">
                                  <p:stCondLst>
                                    <p:cond delay="0"/>
                                  </p:stCondLst>
                                  <p:childTnLst>
                                    <p:set>
                                      <p:cBhvr>
                                        <p:cTn id="159" dur="1" fill="hold">
                                          <p:stCondLst>
                                            <p:cond delay="0"/>
                                          </p:stCondLst>
                                        </p:cTn>
                                        <p:tgtEl>
                                          <p:spTgt spid="297"/>
                                        </p:tgtEl>
                                        <p:attrNameLst>
                                          <p:attrName>style.visibility</p:attrName>
                                        </p:attrNameLst>
                                      </p:cBhvr>
                                      <p:to>
                                        <p:strVal val="visible"/>
                                      </p:to>
                                    </p:set>
                                    <p:animEffect transition="in" filter="strips(upLeft)">
                                      <p:cBhvr>
                                        <p:cTn id="160" dur="1000"/>
                                        <p:tgtEl>
                                          <p:spTgt spid="297"/>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298"/>
                                        </p:tgtEl>
                                        <p:attrNameLst>
                                          <p:attrName>style.visibility</p:attrName>
                                        </p:attrNameLst>
                                      </p:cBhvr>
                                      <p:to>
                                        <p:strVal val="visible"/>
                                      </p:to>
                                    </p:set>
                                    <p:animEffect transition="in" filter="strips(upLeft)">
                                      <p:cBhvr>
                                        <p:cTn id="163" dur="1000"/>
                                        <p:tgtEl>
                                          <p:spTgt spid="298"/>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299"/>
                                        </p:tgtEl>
                                        <p:attrNameLst>
                                          <p:attrName>style.visibility</p:attrName>
                                        </p:attrNameLst>
                                      </p:cBhvr>
                                      <p:to>
                                        <p:strVal val="visible"/>
                                      </p:to>
                                    </p:set>
                                    <p:animEffect transition="in" filter="strips(upLeft)">
                                      <p:cBhvr>
                                        <p:cTn id="166" dur="1000"/>
                                        <p:tgtEl>
                                          <p:spTgt spid="299"/>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300"/>
                                        </p:tgtEl>
                                        <p:attrNameLst>
                                          <p:attrName>style.visibility</p:attrName>
                                        </p:attrNameLst>
                                      </p:cBhvr>
                                      <p:to>
                                        <p:strVal val="visible"/>
                                      </p:to>
                                    </p:set>
                                    <p:animEffect transition="in" filter="strips(upLeft)">
                                      <p:cBhvr>
                                        <p:cTn id="169" dur="1000"/>
                                        <p:tgtEl>
                                          <p:spTgt spid="300"/>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301"/>
                                        </p:tgtEl>
                                        <p:attrNameLst>
                                          <p:attrName>style.visibility</p:attrName>
                                        </p:attrNameLst>
                                      </p:cBhvr>
                                      <p:to>
                                        <p:strVal val="visible"/>
                                      </p:to>
                                    </p:set>
                                    <p:animEffect transition="in" filter="strips(upLeft)">
                                      <p:cBhvr>
                                        <p:cTn id="172"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 grpId="0" bldLvl="0" animBg="1"/>
      <p:bldP spid="232" grpId="0" bldLvl="0" animBg="1"/>
      <p:bldP spid="233" grpId="0" bldLvl="0" animBg="1"/>
      <p:bldP spid="234" grpId="0" bldLvl="0" animBg="1"/>
      <p:bldP spid="235" grpId="0" bldLvl="0" animBg="1"/>
      <p:bldP spid="236" grpId="0" bldLvl="0" animBg="1"/>
      <p:bldP spid="237" grpId="0" bldLvl="0" animBg="1"/>
      <p:bldP spid="238" grpId="0" bldLvl="0" animBg="1"/>
      <p:bldP spid="239" grpId="0" bldLvl="0" animBg="1"/>
      <p:bldP spid="240" grpId="0" bldLvl="0" animBg="1"/>
      <p:bldP spid="241" grpId="0" bldLvl="0" animBg="1"/>
      <p:bldP spid="242" grpId="0"/>
      <p:bldP spid="243" grpId="0"/>
      <p:bldP spid="244" grpId="0"/>
      <p:bldP spid="245" grpId="0"/>
      <p:bldP spid="246" grpId="0"/>
      <p:bldP spid="247" grpId="0"/>
      <p:bldP spid="248" grpId="0"/>
      <p:bldP spid="249" grpId="0"/>
      <p:bldP spid="250" grpId="0"/>
      <p:bldP spid="251" grpId="0"/>
      <p:bldP spid="254" grpId="0"/>
      <p:bldP spid="291" grpId="0"/>
      <p:bldP spid="292" grpId="0"/>
      <p:bldP spid="293" grpId="0"/>
      <p:bldP spid="294" grpId="0"/>
      <p:bldP spid="295" grpId="0"/>
      <p:bldP spid="296" grpId="0"/>
      <p:bldP spid="297" grpId="0"/>
      <p:bldP spid="298" grpId="0"/>
      <p:bldP spid="299" grpId="0"/>
      <p:bldP spid="300" grpId="0"/>
      <p:bldP spid="30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0"/>
            <a:ext cx="12192000" cy="6858000"/>
            <a:chOff x="0" y="0"/>
            <a:chExt cx="12192000" cy="685800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4"/>
            <a:stretch>
              <a:fillRect/>
            </a:stretch>
          </p:blipFill>
          <p:spPr>
            <a:xfrm>
              <a:off x="79729" y="140186"/>
              <a:ext cx="12032542" cy="6577627"/>
            </a:xfrm>
            <a:prstGeom prst="rect">
              <a:avLst/>
            </a:prstGeom>
          </p:spPr>
        </p:pic>
      </p:grpSp>
      <p:sp>
        <p:nvSpPr>
          <p:cNvPr id="15" name="文本框 14"/>
          <p:cNvSpPr txBox="1"/>
          <p:nvPr/>
        </p:nvSpPr>
        <p:spPr bwMode="auto">
          <a:xfrm>
            <a:off x="3556600" y="2784854"/>
            <a:ext cx="5497407" cy="830997"/>
          </a:xfrm>
          <a:prstGeom prst="rect">
            <a:avLst/>
          </a:prstGeom>
          <a:noFill/>
        </p:spPr>
        <p:txBody>
          <a:bodyPr wrap="square">
            <a:spAutoFit/>
          </a:bodyPr>
          <a:lstStyle/>
          <a:p>
            <a:pPr defTabSz="685165" eaLnBrk="1" fontAlgn="auto" hangingPunct="1">
              <a:spcBef>
                <a:spcPts val="0"/>
              </a:spcBef>
              <a:spcAft>
                <a:spcPts val="0"/>
              </a:spcAft>
              <a:defRPr/>
            </a:pPr>
            <a:r>
              <a:rPr lang="en-US" altLang="zh-CN" sz="4800" b="1" dirty="0">
                <a:gradFill>
                  <a:gsLst>
                    <a:gs pos="0">
                      <a:srgbClr val="E30000"/>
                    </a:gs>
                    <a:gs pos="100000">
                      <a:srgbClr val="760303"/>
                    </a:gs>
                  </a:gsLst>
                  <a:lin ang="5400000" scaled="0"/>
                </a:gradFill>
                <a:latin typeface="微软雅黑" panose="020B0503020204020204" charset="-122"/>
                <a:ea typeface="微软雅黑" panose="020B0503020204020204" charset="-122"/>
                <a:cs typeface="Arial" panose="020B0604020202020204" pitchFamily="34" charset="0"/>
              </a:rPr>
              <a:t>单击此处添加标题</a:t>
            </a:r>
          </a:p>
        </p:txBody>
      </p:sp>
      <p:sp>
        <p:nvSpPr>
          <p:cNvPr id="17" name="TextBox 111"/>
          <p:cNvSpPr txBox="1">
            <a:spLocks noChangeArrowheads="1"/>
          </p:cNvSpPr>
          <p:nvPr/>
        </p:nvSpPr>
        <p:spPr bwMode="auto">
          <a:xfrm>
            <a:off x="2077861" y="3806846"/>
            <a:ext cx="8454884" cy="60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2" tIns="45684" rIns="91372" bIns="45684">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685165" eaLnBrk="1" fontAlgn="auto" hangingPunct="1">
              <a:lnSpc>
                <a:spcPct val="120000"/>
              </a:lnSpc>
              <a:spcBef>
                <a:spcPts val="0"/>
              </a:spcBef>
              <a:spcAft>
                <a:spcPts val="0"/>
              </a:spcAft>
              <a:defRPr/>
            </a:pPr>
            <a:r>
              <a:rPr lang="en-US" altLang="zh-CN" sz="1400" dirty="0">
                <a:solidFill>
                  <a:schemeClr val="tx1"/>
                </a:solidFill>
                <a:latin typeface="微软雅黑" panose="020B0503020204020204" charset="-122"/>
                <a:cs typeface="Arial" panose="020B0604020202020204" pitchFamily="34" charset="0"/>
              </a:rPr>
              <a:t>您的内容打在这里，或者通过复制您的文本后，在此框中选择粘贴，并选择只保留文字。您的内容打在这里，或者通过复制您的文本后，在此框中</a:t>
            </a: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529054"/>
            <a:ext cx="12192000" cy="2328946"/>
          </a:xfrm>
          <a:prstGeom prst="rect">
            <a:avLst/>
          </a:prstGeom>
        </p:spPr>
      </p:pic>
      <p:pic>
        <p:nvPicPr>
          <p:cNvPr id="8" name="图片 7"/>
          <p:cNvPicPr>
            <a:picLocks noChangeAspect="1"/>
          </p:cNvPicPr>
          <p:nvPr/>
        </p:nvPicPr>
        <p:blipFill rotWithShape="1">
          <a:blip r:embed="rId6"/>
          <a:srcRect t="24501"/>
          <a:stretch/>
        </p:blipFill>
        <p:spPr>
          <a:xfrm>
            <a:off x="4076555" y="-1"/>
            <a:ext cx="4038889" cy="2407197"/>
          </a:xfrm>
          <a:prstGeom prst="rect">
            <a:avLst/>
          </a:prstGeom>
        </p:spPr>
      </p:pic>
      <p:sp>
        <p:nvSpPr>
          <p:cNvPr id="16" name="文本框 15"/>
          <p:cNvSpPr txBox="1"/>
          <p:nvPr/>
        </p:nvSpPr>
        <p:spPr>
          <a:xfrm>
            <a:off x="5486697" y="159680"/>
            <a:ext cx="1386918" cy="1446550"/>
          </a:xfrm>
          <a:prstGeom prst="rect">
            <a:avLst/>
          </a:prstGeom>
          <a:noFill/>
        </p:spPr>
        <p:txBody>
          <a:bodyPr wrap="none" rtlCol="0">
            <a:spAutoFit/>
          </a:bodyPr>
          <a:lstStyle/>
          <a:p>
            <a:r>
              <a:rPr lang="en-US" altLang="zh-CN" sz="8800" dirty="0" smtClean="0">
                <a:solidFill>
                  <a:schemeClr val="bg1"/>
                </a:solidFill>
                <a:latin typeface="Impact" panose="020B0806030902050204" pitchFamily="34" charset="0"/>
              </a:rPr>
              <a:t>03</a:t>
            </a:r>
            <a:endParaRPr lang="zh-CN" altLang="en-US" sz="8800" dirty="0">
              <a:solidFill>
                <a:schemeClr val="bg1"/>
              </a:solidFill>
              <a:latin typeface="Impact" panose="020B0806030902050204" pitchFamily="34" charset="0"/>
            </a:endParaRPr>
          </a:p>
        </p:txBody>
      </p:sp>
    </p:spTree>
    <p:extLst>
      <p:ext uri="{BB962C8B-B14F-4D97-AF65-F5344CB8AC3E}">
        <p14:creationId xmlns:p14="http://schemas.microsoft.com/office/powerpoint/2010/main" val="1085569227"/>
      </p:ext>
    </p:extLst>
  </p:cSld>
  <p:clrMapOvr>
    <a:masterClrMapping/>
  </p:clrMapOvr>
  <p:transition advTm="3697">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Effect transition="in" filter="fade">
                                      <p:cBhvr>
                                        <p:cTn id="12"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9" name="直接连接符 118"/>
          <p:cNvCxnSpPr/>
          <p:nvPr/>
        </p:nvCxnSpPr>
        <p:spPr>
          <a:xfrm>
            <a:off x="-99258" y="5593153"/>
            <a:ext cx="1259529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2429168" y="5408172"/>
            <a:ext cx="313645" cy="313645"/>
          </a:xfrm>
          <a:prstGeom prst="ellipse">
            <a:avLst/>
          </a:prstGeom>
          <a:solidFill>
            <a:schemeClr val="bg1"/>
          </a:solidFill>
          <a:ln w="38100">
            <a:solidFill>
              <a:srgbClr val="C0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grpSp>
        <p:nvGrpSpPr>
          <p:cNvPr id="121" name="组合 120"/>
          <p:cNvGrpSpPr/>
          <p:nvPr/>
        </p:nvGrpSpPr>
        <p:grpSpPr>
          <a:xfrm>
            <a:off x="1669668" y="1498390"/>
            <a:ext cx="1777324" cy="3720483"/>
            <a:chOff x="1115616" y="1077584"/>
            <a:chExt cx="1224136" cy="2562492"/>
          </a:xfrm>
        </p:grpSpPr>
        <p:sp>
          <p:nvSpPr>
            <p:cNvPr id="122" name="任意多边形 12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123" name="圆角矩形 122"/>
            <p:cNvSpPr/>
            <p:nvPr/>
          </p:nvSpPr>
          <p:spPr>
            <a:xfrm>
              <a:off x="1259632" y="1216298"/>
              <a:ext cx="936104" cy="2088232"/>
            </a:xfrm>
            <a:prstGeom prst="roundRect">
              <a:avLst>
                <a:gd name="adj" fmla="val 14632"/>
              </a:avLst>
            </a:prstGeom>
            <a:gradFill>
              <a:gsLst>
                <a:gs pos="0">
                  <a:srgbClr val="E30000"/>
                </a:gs>
                <a:gs pos="100000">
                  <a:srgbClr val="760303"/>
                </a:gs>
              </a:gsLst>
              <a:lin ang="2700000" scaled="0"/>
            </a:gra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124" name="矩形 12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smtClean="0">
                  <a:solidFill>
                    <a:schemeClr val="accent3">
                      <a:lumMod val="50000"/>
                    </a:schemeClr>
                  </a:solidFill>
                  <a:latin typeface="微软雅黑" panose="020B0503020204020204" charset="-122"/>
                  <a:ea typeface="微软雅黑" panose="020B0503020204020204" charset="-122"/>
                </a:rPr>
                <a:t>标题一</a:t>
              </a:r>
              <a:endParaRPr lang="zh-CN" altLang="en-US" sz="1865" b="1" dirty="0">
                <a:solidFill>
                  <a:schemeClr val="accent3">
                    <a:lumMod val="50000"/>
                  </a:schemeClr>
                </a:solidFill>
                <a:latin typeface="微软雅黑" panose="020B0503020204020204" charset="-122"/>
                <a:ea typeface="微软雅黑" panose="020B0503020204020204" charset="-122"/>
              </a:endParaRPr>
            </a:p>
          </p:txBody>
        </p:sp>
        <p:sp>
          <p:nvSpPr>
            <p:cNvPr id="125" name="文本框 16"/>
            <p:cNvSpPr txBox="1"/>
            <p:nvPr/>
          </p:nvSpPr>
          <p:spPr>
            <a:xfrm>
              <a:off x="1368152" y="1253361"/>
              <a:ext cx="683569" cy="453977"/>
            </a:xfrm>
            <a:prstGeom prst="rect">
              <a:avLst/>
            </a:prstGeom>
            <a:noFill/>
          </p:spPr>
          <p:txBody>
            <a:bodyPr wrap="square" rtlCol="0">
              <a:spAutoFit/>
            </a:bodyPr>
            <a:lstStyle/>
            <a:p>
              <a:pPr algn="ctr"/>
              <a:r>
                <a:rPr lang="zh-CN" altLang="en-US" dirty="0">
                  <a:solidFill>
                    <a:schemeClr val="bg1"/>
                  </a:solidFill>
                  <a:latin typeface="微软雅黑" panose="020B0503020204020204" charset="-122"/>
                  <a:ea typeface="微软雅黑" panose="020B0503020204020204" charset="-122"/>
                </a:rPr>
                <a:t>添加</a:t>
              </a:r>
            </a:p>
            <a:p>
              <a:pPr algn="ctr"/>
              <a:r>
                <a:rPr lang="zh-CN" altLang="en-US" dirty="0">
                  <a:solidFill>
                    <a:schemeClr val="bg1"/>
                  </a:solidFill>
                  <a:latin typeface="微软雅黑" panose="020B0503020204020204" charset="-122"/>
                  <a:ea typeface="微软雅黑" panose="020B0503020204020204" charset="-122"/>
                </a:rPr>
                <a:t>标题</a:t>
              </a:r>
            </a:p>
          </p:txBody>
        </p:sp>
        <p:sp>
          <p:nvSpPr>
            <p:cNvPr id="126" name="文本框 17"/>
            <p:cNvSpPr txBox="1"/>
            <p:nvPr/>
          </p:nvSpPr>
          <p:spPr>
            <a:xfrm>
              <a:off x="1257000" y="2214035"/>
              <a:ext cx="938732" cy="1070652"/>
            </a:xfrm>
            <a:prstGeom prst="rect">
              <a:avLst/>
            </a:prstGeom>
            <a:noFill/>
          </p:spPr>
          <p:txBody>
            <a:bodyPr wrap="square"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rPr>
                <a:t>单击此处添加文本，单击此处添加文本</a:t>
              </a:r>
            </a:p>
          </p:txBody>
        </p:sp>
      </p:grpSp>
      <p:sp>
        <p:nvSpPr>
          <p:cNvPr id="127" name="椭圆 126"/>
          <p:cNvSpPr/>
          <p:nvPr/>
        </p:nvSpPr>
        <p:spPr>
          <a:xfrm>
            <a:off x="4773324" y="5408172"/>
            <a:ext cx="313645" cy="313645"/>
          </a:xfrm>
          <a:prstGeom prst="ellipse">
            <a:avLst/>
          </a:prstGeom>
          <a:solidFill>
            <a:schemeClr val="bg1"/>
          </a:solidFill>
          <a:ln w="38100">
            <a:solidFill>
              <a:srgbClr val="C0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grpSp>
        <p:nvGrpSpPr>
          <p:cNvPr id="128" name="组合 127"/>
          <p:cNvGrpSpPr/>
          <p:nvPr/>
        </p:nvGrpSpPr>
        <p:grpSpPr>
          <a:xfrm>
            <a:off x="4013827" y="1498390"/>
            <a:ext cx="1777324" cy="3720483"/>
            <a:chOff x="1115616" y="1077584"/>
            <a:chExt cx="1224136" cy="2562492"/>
          </a:xfrm>
        </p:grpSpPr>
        <p:sp>
          <p:nvSpPr>
            <p:cNvPr id="129" name="任意多边形 12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130" name="圆角矩形 129"/>
            <p:cNvSpPr/>
            <p:nvPr/>
          </p:nvSpPr>
          <p:spPr>
            <a:xfrm>
              <a:off x="1259632" y="1216298"/>
              <a:ext cx="936104" cy="2088232"/>
            </a:xfrm>
            <a:prstGeom prst="roundRect">
              <a:avLst>
                <a:gd name="adj" fmla="val 14632"/>
              </a:avLst>
            </a:prstGeom>
            <a:gradFill>
              <a:gsLst>
                <a:gs pos="0">
                  <a:srgbClr val="E30000"/>
                </a:gs>
                <a:gs pos="100000">
                  <a:srgbClr val="760303"/>
                </a:gs>
              </a:gsLst>
              <a:lin ang="2700000" scaled="0"/>
            </a:gra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131" name="矩形 13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smtClean="0">
                  <a:solidFill>
                    <a:srgbClr val="202A36"/>
                  </a:solidFill>
                  <a:latin typeface="微软雅黑" panose="020B0503020204020204" charset="-122"/>
                  <a:ea typeface="微软雅黑" panose="020B0503020204020204" charset="-122"/>
                </a:rPr>
                <a:t>标题二</a:t>
              </a:r>
              <a:endParaRPr lang="zh-CN" altLang="en-US" sz="1865" b="1" dirty="0">
                <a:solidFill>
                  <a:srgbClr val="202A36"/>
                </a:solidFill>
                <a:latin typeface="微软雅黑" panose="020B0503020204020204" charset="-122"/>
                <a:ea typeface="微软雅黑" panose="020B0503020204020204" charset="-122"/>
              </a:endParaRPr>
            </a:p>
          </p:txBody>
        </p:sp>
        <p:sp>
          <p:nvSpPr>
            <p:cNvPr id="132" name="文本框 24"/>
            <p:cNvSpPr txBox="1"/>
            <p:nvPr/>
          </p:nvSpPr>
          <p:spPr>
            <a:xfrm>
              <a:off x="1368152" y="1253361"/>
              <a:ext cx="683569" cy="453977"/>
            </a:xfrm>
            <a:prstGeom prst="rect">
              <a:avLst/>
            </a:prstGeom>
            <a:noFill/>
          </p:spPr>
          <p:txBody>
            <a:bodyPr wrap="square" rtlCol="0">
              <a:spAutoFit/>
            </a:bodyPr>
            <a:lstStyle/>
            <a:p>
              <a:pPr algn="ctr"/>
              <a:r>
                <a:rPr lang="zh-CN" altLang="en-US" dirty="0">
                  <a:solidFill>
                    <a:schemeClr val="bg1"/>
                  </a:solidFill>
                  <a:latin typeface="微软雅黑" panose="020B0503020204020204" charset="-122"/>
                  <a:ea typeface="微软雅黑" panose="020B0503020204020204" charset="-122"/>
                </a:rPr>
                <a:t>添加</a:t>
              </a:r>
            </a:p>
            <a:p>
              <a:pPr algn="ctr"/>
              <a:r>
                <a:rPr lang="zh-CN" altLang="en-US" dirty="0">
                  <a:solidFill>
                    <a:schemeClr val="bg1"/>
                  </a:solidFill>
                  <a:latin typeface="微软雅黑" panose="020B0503020204020204" charset="-122"/>
                  <a:ea typeface="微软雅黑" panose="020B0503020204020204" charset="-122"/>
                </a:rPr>
                <a:t>标题</a:t>
              </a:r>
            </a:p>
          </p:txBody>
        </p:sp>
        <p:sp>
          <p:nvSpPr>
            <p:cNvPr id="133" name="文本框 25"/>
            <p:cNvSpPr txBox="1"/>
            <p:nvPr/>
          </p:nvSpPr>
          <p:spPr>
            <a:xfrm>
              <a:off x="1257000" y="2214035"/>
              <a:ext cx="938732" cy="1070652"/>
            </a:xfrm>
            <a:prstGeom prst="rect">
              <a:avLst/>
            </a:prstGeom>
            <a:noFill/>
          </p:spPr>
          <p:txBody>
            <a:bodyPr wrap="square"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rPr>
                <a:t>单击此处添加文本，单击此处添加文本</a:t>
              </a:r>
            </a:p>
          </p:txBody>
        </p:sp>
      </p:grpSp>
      <p:sp>
        <p:nvSpPr>
          <p:cNvPr id="134" name="椭圆 133"/>
          <p:cNvSpPr/>
          <p:nvPr/>
        </p:nvSpPr>
        <p:spPr>
          <a:xfrm>
            <a:off x="7117484" y="5408172"/>
            <a:ext cx="313645" cy="313645"/>
          </a:xfrm>
          <a:prstGeom prst="ellipse">
            <a:avLst/>
          </a:prstGeom>
          <a:solidFill>
            <a:schemeClr val="bg1"/>
          </a:solidFill>
          <a:ln w="38100">
            <a:solidFill>
              <a:srgbClr val="C0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grpSp>
        <p:nvGrpSpPr>
          <p:cNvPr id="135" name="组合 134"/>
          <p:cNvGrpSpPr/>
          <p:nvPr/>
        </p:nvGrpSpPr>
        <p:grpSpPr>
          <a:xfrm>
            <a:off x="6357986" y="1498390"/>
            <a:ext cx="1777324" cy="3720483"/>
            <a:chOff x="1115616" y="1077584"/>
            <a:chExt cx="1224136" cy="2562492"/>
          </a:xfrm>
        </p:grpSpPr>
        <p:sp>
          <p:nvSpPr>
            <p:cNvPr id="136" name="任意多边形 13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137" name="圆角矩形 136"/>
            <p:cNvSpPr/>
            <p:nvPr/>
          </p:nvSpPr>
          <p:spPr>
            <a:xfrm>
              <a:off x="1259632" y="1216298"/>
              <a:ext cx="936104" cy="2088232"/>
            </a:xfrm>
            <a:prstGeom prst="roundRect">
              <a:avLst>
                <a:gd name="adj" fmla="val 14632"/>
              </a:avLst>
            </a:prstGeom>
            <a:gradFill>
              <a:gsLst>
                <a:gs pos="0">
                  <a:srgbClr val="E30000"/>
                </a:gs>
                <a:gs pos="100000">
                  <a:srgbClr val="760303"/>
                </a:gs>
              </a:gsLst>
              <a:lin ang="2700000" scaled="0"/>
            </a:gra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138" name="矩形 13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smtClean="0">
                  <a:solidFill>
                    <a:schemeClr val="accent3">
                      <a:lumMod val="50000"/>
                    </a:schemeClr>
                  </a:solidFill>
                  <a:latin typeface="微软雅黑" panose="020B0503020204020204" charset="-122"/>
                  <a:ea typeface="微软雅黑" panose="020B0503020204020204" charset="-122"/>
                </a:rPr>
                <a:t>标题三</a:t>
              </a:r>
              <a:endParaRPr lang="zh-CN" altLang="en-US" sz="1865" b="1" dirty="0">
                <a:solidFill>
                  <a:schemeClr val="accent3">
                    <a:lumMod val="50000"/>
                  </a:schemeClr>
                </a:solidFill>
                <a:latin typeface="微软雅黑" panose="020B0503020204020204" charset="-122"/>
                <a:ea typeface="微软雅黑" panose="020B0503020204020204" charset="-122"/>
              </a:endParaRPr>
            </a:p>
          </p:txBody>
        </p:sp>
        <p:sp>
          <p:nvSpPr>
            <p:cNvPr id="139" name="文本框 31"/>
            <p:cNvSpPr txBox="1"/>
            <p:nvPr/>
          </p:nvSpPr>
          <p:spPr>
            <a:xfrm>
              <a:off x="1368152" y="1253361"/>
              <a:ext cx="683569" cy="453977"/>
            </a:xfrm>
            <a:prstGeom prst="rect">
              <a:avLst/>
            </a:prstGeom>
            <a:noFill/>
          </p:spPr>
          <p:txBody>
            <a:bodyPr wrap="square" rtlCol="0">
              <a:spAutoFit/>
            </a:bodyPr>
            <a:lstStyle/>
            <a:p>
              <a:pPr algn="ctr"/>
              <a:r>
                <a:rPr lang="zh-CN" altLang="en-US" dirty="0">
                  <a:solidFill>
                    <a:schemeClr val="bg1"/>
                  </a:solidFill>
                  <a:latin typeface="微软雅黑" panose="020B0503020204020204" charset="-122"/>
                  <a:ea typeface="微软雅黑" panose="020B0503020204020204" charset="-122"/>
                </a:rPr>
                <a:t>添加</a:t>
              </a:r>
            </a:p>
            <a:p>
              <a:pPr algn="ctr"/>
              <a:r>
                <a:rPr lang="zh-CN" altLang="en-US" dirty="0">
                  <a:solidFill>
                    <a:schemeClr val="bg1"/>
                  </a:solidFill>
                  <a:latin typeface="微软雅黑" panose="020B0503020204020204" charset="-122"/>
                  <a:ea typeface="微软雅黑" panose="020B0503020204020204" charset="-122"/>
                </a:rPr>
                <a:t>标题</a:t>
              </a:r>
            </a:p>
          </p:txBody>
        </p:sp>
        <p:sp>
          <p:nvSpPr>
            <p:cNvPr id="140" name="文本框 32"/>
            <p:cNvSpPr txBox="1"/>
            <p:nvPr/>
          </p:nvSpPr>
          <p:spPr>
            <a:xfrm>
              <a:off x="1257000" y="2214035"/>
              <a:ext cx="938732" cy="1070652"/>
            </a:xfrm>
            <a:prstGeom prst="rect">
              <a:avLst/>
            </a:prstGeom>
            <a:noFill/>
          </p:spPr>
          <p:txBody>
            <a:bodyPr wrap="square"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rPr>
                <a:t>单击此处添加文本，单击此处添加文本</a:t>
              </a:r>
            </a:p>
          </p:txBody>
        </p:sp>
      </p:grpSp>
      <p:sp>
        <p:nvSpPr>
          <p:cNvPr id="141" name="椭圆 140"/>
          <p:cNvSpPr/>
          <p:nvPr/>
        </p:nvSpPr>
        <p:spPr>
          <a:xfrm>
            <a:off x="9461645" y="5408172"/>
            <a:ext cx="313645" cy="313645"/>
          </a:xfrm>
          <a:prstGeom prst="ellipse">
            <a:avLst/>
          </a:prstGeom>
          <a:solidFill>
            <a:schemeClr val="bg1"/>
          </a:solidFill>
          <a:ln w="38100">
            <a:solidFill>
              <a:srgbClr val="C0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grpSp>
        <p:nvGrpSpPr>
          <p:cNvPr id="142" name="组合 141"/>
          <p:cNvGrpSpPr/>
          <p:nvPr/>
        </p:nvGrpSpPr>
        <p:grpSpPr>
          <a:xfrm>
            <a:off x="8702145" y="1498390"/>
            <a:ext cx="1777324" cy="3720483"/>
            <a:chOff x="1115616" y="1077584"/>
            <a:chExt cx="1224136" cy="2562492"/>
          </a:xfrm>
        </p:grpSpPr>
        <p:sp>
          <p:nvSpPr>
            <p:cNvPr id="143" name="任意多边形 14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144" name="圆角矩形 143"/>
            <p:cNvSpPr/>
            <p:nvPr/>
          </p:nvSpPr>
          <p:spPr>
            <a:xfrm>
              <a:off x="1259632" y="1216298"/>
              <a:ext cx="936104" cy="2088232"/>
            </a:xfrm>
            <a:prstGeom prst="roundRect">
              <a:avLst>
                <a:gd name="adj" fmla="val 14632"/>
              </a:avLst>
            </a:prstGeom>
            <a:gradFill>
              <a:gsLst>
                <a:gs pos="0">
                  <a:srgbClr val="E30000"/>
                </a:gs>
                <a:gs pos="100000">
                  <a:srgbClr val="760303"/>
                </a:gs>
              </a:gsLst>
              <a:lin ang="2700000" scaled="0"/>
            </a:gra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145" name="矩形 14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smtClean="0">
                  <a:solidFill>
                    <a:srgbClr val="202A36"/>
                  </a:solidFill>
                  <a:latin typeface="微软雅黑" panose="020B0503020204020204" charset="-122"/>
                  <a:ea typeface="微软雅黑" panose="020B0503020204020204" charset="-122"/>
                </a:rPr>
                <a:t>标题四</a:t>
              </a:r>
              <a:endParaRPr lang="zh-CN" altLang="en-US" sz="1865" b="1" dirty="0">
                <a:solidFill>
                  <a:srgbClr val="202A36"/>
                </a:solidFill>
                <a:latin typeface="微软雅黑" panose="020B0503020204020204" charset="-122"/>
                <a:ea typeface="微软雅黑" panose="020B0503020204020204" charset="-122"/>
              </a:endParaRPr>
            </a:p>
          </p:txBody>
        </p:sp>
        <p:sp>
          <p:nvSpPr>
            <p:cNvPr id="146" name="文本框 38"/>
            <p:cNvSpPr txBox="1"/>
            <p:nvPr/>
          </p:nvSpPr>
          <p:spPr>
            <a:xfrm>
              <a:off x="1368152" y="1253361"/>
              <a:ext cx="683569" cy="453977"/>
            </a:xfrm>
            <a:prstGeom prst="rect">
              <a:avLst/>
            </a:prstGeom>
            <a:noFill/>
          </p:spPr>
          <p:txBody>
            <a:bodyPr wrap="square" rtlCol="0">
              <a:spAutoFit/>
            </a:bodyPr>
            <a:lstStyle/>
            <a:p>
              <a:pPr algn="ctr"/>
              <a:r>
                <a:rPr lang="zh-CN" altLang="en-US" dirty="0">
                  <a:solidFill>
                    <a:schemeClr val="bg1"/>
                  </a:solidFill>
                  <a:latin typeface="微软雅黑" panose="020B0503020204020204" charset="-122"/>
                  <a:ea typeface="微软雅黑" panose="020B0503020204020204" charset="-122"/>
                </a:rPr>
                <a:t>添加</a:t>
              </a:r>
            </a:p>
            <a:p>
              <a:pPr algn="ctr"/>
              <a:r>
                <a:rPr lang="zh-CN" altLang="en-US" dirty="0">
                  <a:solidFill>
                    <a:schemeClr val="bg1"/>
                  </a:solidFill>
                  <a:latin typeface="微软雅黑" panose="020B0503020204020204" charset="-122"/>
                  <a:ea typeface="微软雅黑" panose="020B0503020204020204" charset="-122"/>
                </a:rPr>
                <a:t>标题</a:t>
              </a:r>
            </a:p>
          </p:txBody>
        </p:sp>
        <p:sp>
          <p:nvSpPr>
            <p:cNvPr id="147" name="文本框 39"/>
            <p:cNvSpPr txBox="1"/>
            <p:nvPr/>
          </p:nvSpPr>
          <p:spPr>
            <a:xfrm>
              <a:off x="1257000" y="2214035"/>
              <a:ext cx="938732" cy="1070652"/>
            </a:xfrm>
            <a:prstGeom prst="rect">
              <a:avLst/>
            </a:prstGeom>
            <a:noFill/>
          </p:spPr>
          <p:txBody>
            <a:bodyPr wrap="square"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rPr>
                <a:t>单击此处添加文本，单击此处添加文本</a:t>
              </a:r>
            </a:p>
          </p:txBody>
        </p:sp>
      </p:grpSp>
      <p:sp>
        <p:nvSpPr>
          <p:cNvPr id="33"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2808">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fade">
                                      <p:cBhvr>
                                        <p:cTn id="11" dur="500"/>
                                        <p:tgtEl>
                                          <p:spTgt spid="120"/>
                                        </p:tgtEl>
                                      </p:cBhvr>
                                    </p:animEffect>
                                    <p:anim calcmode="lin" valueType="num">
                                      <p:cBhvr>
                                        <p:cTn id="12" dur="500" fill="hold"/>
                                        <p:tgtEl>
                                          <p:spTgt spid="120"/>
                                        </p:tgtEl>
                                        <p:attrNameLst>
                                          <p:attrName>ppt_x</p:attrName>
                                        </p:attrNameLst>
                                      </p:cBhvr>
                                      <p:tavLst>
                                        <p:tav tm="0">
                                          <p:val>
                                            <p:strVal val="#ppt_x"/>
                                          </p:val>
                                        </p:tav>
                                        <p:tav tm="100000">
                                          <p:val>
                                            <p:strVal val="#ppt_x"/>
                                          </p:val>
                                        </p:tav>
                                      </p:tavLst>
                                    </p:anim>
                                    <p:anim calcmode="lin" valueType="num">
                                      <p:cBhvr>
                                        <p:cTn id="13" dur="500" fill="hold"/>
                                        <p:tgtEl>
                                          <p:spTgt spid="120"/>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21"/>
                                        </p:tgtEl>
                                        <p:attrNameLst>
                                          <p:attrName>style.visibility</p:attrName>
                                        </p:attrNameLst>
                                      </p:cBhvr>
                                      <p:to>
                                        <p:strVal val="visible"/>
                                      </p:to>
                                    </p:set>
                                    <p:animEffect transition="in" filter="fade">
                                      <p:cBhvr>
                                        <p:cTn id="16" dur="500"/>
                                        <p:tgtEl>
                                          <p:spTgt spid="121"/>
                                        </p:tgtEl>
                                      </p:cBhvr>
                                    </p:animEffect>
                                    <p:anim calcmode="lin" valueType="num">
                                      <p:cBhvr>
                                        <p:cTn id="17" dur="500" fill="hold"/>
                                        <p:tgtEl>
                                          <p:spTgt spid="121"/>
                                        </p:tgtEl>
                                        <p:attrNameLst>
                                          <p:attrName>ppt_x</p:attrName>
                                        </p:attrNameLst>
                                      </p:cBhvr>
                                      <p:tavLst>
                                        <p:tav tm="0">
                                          <p:val>
                                            <p:strVal val="#ppt_x"/>
                                          </p:val>
                                        </p:tav>
                                        <p:tav tm="100000">
                                          <p:val>
                                            <p:strVal val="#ppt_x"/>
                                          </p:val>
                                        </p:tav>
                                      </p:tavLst>
                                    </p:anim>
                                    <p:anim calcmode="lin" valueType="num">
                                      <p:cBhvr>
                                        <p:cTn id="18" dur="500" fill="hold"/>
                                        <p:tgtEl>
                                          <p:spTgt spid="12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127"/>
                                        </p:tgtEl>
                                        <p:attrNameLst>
                                          <p:attrName>style.visibility</p:attrName>
                                        </p:attrNameLst>
                                      </p:cBhvr>
                                      <p:to>
                                        <p:strVal val="visible"/>
                                      </p:to>
                                    </p:set>
                                    <p:animEffect transition="in" filter="fade">
                                      <p:cBhvr>
                                        <p:cTn id="21" dur="500"/>
                                        <p:tgtEl>
                                          <p:spTgt spid="127"/>
                                        </p:tgtEl>
                                      </p:cBhvr>
                                    </p:animEffect>
                                    <p:anim calcmode="lin" valueType="num">
                                      <p:cBhvr>
                                        <p:cTn id="22" dur="500" fill="hold"/>
                                        <p:tgtEl>
                                          <p:spTgt spid="127"/>
                                        </p:tgtEl>
                                        <p:attrNameLst>
                                          <p:attrName>ppt_x</p:attrName>
                                        </p:attrNameLst>
                                      </p:cBhvr>
                                      <p:tavLst>
                                        <p:tav tm="0">
                                          <p:val>
                                            <p:strVal val="#ppt_x"/>
                                          </p:val>
                                        </p:tav>
                                        <p:tav tm="100000">
                                          <p:val>
                                            <p:strVal val="#ppt_x"/>
                                          </p:val>
                                        </p:tav>
                                      </p:tavLst>
                                    </p:anim>
                                    <p:anim calcmode="lin" valueType="num">
                                      <p:cBhvr>
                                        <p:cTn id="23" dur="500" fill="hold"/>
                                        <p:tgtEl>
                                          <p:spTgt spid="127"/>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28"/>
                                        </p:tgtEl>
                                        <p:attrNameLst>
                                          <p:attrName>style.visibility</p:attrName>
                                        </p:attrNameLst>
                                      </p:cBhvr>
                                      <p:to>
                                        <p:strVal val="visible"/>
                                      </p:to>
                                    </p:set>
                                    <p:animEffect transition="in" filter="fade">
                                      <p:cBhvr>
                                        <p:cTn id="26" dur="500"/>
                                        <p:tgtEl>
                                          <p:spTgt spid="128"/>
                                        </p:tgtEl>
                                      </p:cBhvr>
                                    </p:animEffect>
                                    <p:anim calcmode="lin" valueType="num">
                                      <p:cBhvr>
                                        <p:cTn id="27" dur="500" fill="hold"/>
                                        <p:tgtEl>
                                          <p:spTgt spid="128"/>
                                        </p:tgtEl>
                                        <p:attrNameLst>
                                          <p:attrName>ppt_x</p:attrName>
                                        </p:attrNameLst>
                                      </p:cBhvr>
                                      <p:tavLst>
                                        <p:tav tm="0">
                                          <p:val>
                                            <p:strVal val="#ppt_x"/>
                                          </p:val>
                                        </p:tav>
                                        <p:tav tm="100000">
                                          <p:val>
                                            <p:strVal val="#ppt_x"/>
                                          </p:val>
                                        </p:tav>
                                      </p:tavLst>
                                    </p:anim>
                                    <p:anim calcmode="lin" valueType="num">
                                      <p:cBhvr>
                                        <p:cTn id="28" dur="500" fill="hold"/>
                                        <p:tgtEl>
                                          <p:spTgt spid="12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134"/>
                                        </p:tgtEl>
                                        <p:attrNameLst>
                                          <p:attrName>style.visibility</p:attrName>
                                        </p:attrNameLst>
                                      </p:cBhvr>
                                      <p:to>
                                        <p:strVal val="visible"/>
                                      </p:to>
                                    </p:set>
                                    <p:animEffect transition="in" filter="fade">
                                      <p:cBhvr>
                                        <p:cTn id="31" dur="500"/>
                                        <p:tgtEl>
                                          <p:spTgt spid="134"/>
                                        </p:tgtEl>
                                      </p:cBhvr>
                                    </p:animEffect>
                                    <p:anim calcmode="lin" valueType="num">
                                      <p:cBhvr>
                                        <p:cTn id="32" dur="500" fill="hold"/>
                                        <p:tgtEl>
                                          <p:spTgt spid="134"/>
                                        </p:tgtEl>
                                        <p:attrNameLst>
                                          <p:attrName>ppt_x</p:attrName>
                                        </p:attrNameLst>
                                      </p:cBhvr>
                                      <p:tavLst>
                                        <p:tav tm="0">
                                          <p:val>
                                            <p:strVal val="#ppt_x"/>
                                          </p:val>
                                        </p:tav>
                                        <p:tav tm="100000">
                                          <p:val>
                                            <p:strVal val="#ppt_x"/>
                                          </p:val>
                                        </p:tav>
                                      </p:tavLst>
                                    </p:anim>
                                    <p:anim calcmode="lin" valueType="num">
                                      <p:cBhvr>
                                        <p:cTn id="33" dur="500" fill="hold"/>
                                        <p:tgtEl>
                                          <p:spTgt spid="134"/>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135"/>
                                        </p:tgtEl>
                                        <p:attrNameLst>
                                          <p:attrName>style.visibility</p:attrName>
                                        </p:attrNameLst>
                                      </p:cBhvr>
                                      <p:to>
                                        <p:strVal val="visible"/>
                                      </p:to>
                                    </p:set>
                                    <p:animEffect transition="in" filter="fade">
                                      <p:cBhvr>
                                        <p:cTn id="36" dur="500"/>
                                        <p:tgtEl>
                                          <p:spTgt spid="135"/>
                                        </p:tgtEl>
                                      </p:cBhvr>
                                    </p:animEffect>
                                    <p:anim calcmode="lin" valueType="num">
                                      <p:cBhvr>
                                        <p:cTn id="37" dur="500" fill="hold"/>
                                        <p:tgtEl>
                                          <p:spTgt spid="135"/>
                                        </p:tgtEl>
                                        <p:attrNameLst>
                                          <p:attrName>ppt_x</p:attrName>
                                        </p:attrNameLst>
                                      </p:cBhvr>
                                      <p:tavLst>
                                        <p:tav tm="0">
                                          <p:val>
                                            <p:strVal val="#ppt_x"/>
                                          </p:val>
                                        </p:tav>
                                        <p:tav tm="100000">
                                          <p:val>
                                            <p:strVal val="#ppt_x"/>
                                          </p:val>
                                        </p:tav>
                                      </p:tavLst>
                                    </p:anim>
                                    <p:anim calcmode="lin" valueType="num">
                                      <p:cBhvr>
                                        <p:cTn id="38" dur="500" fill="hold"/>
                                        <p:tgtEl>
                                          <p:spTgt spid="13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141"/>
                                        </p:tgtEl>
                                        <p:attrNameLst>
                                          <p:attrName>style.visibility</p:attrName>
                                        </p:attrNameLst>
                                      </p:cBhvr>
                                      <p:to>
                                        <p:strVal val="visible"/>
                                      </p:to>
                                    </p:set>
                                    <p:animEffect transition="in" filter="fade">
                                      <p:cBhvr>
                                        <p:cTn id="41" dur="500"/>
                                        <p:tgtEl>
                                          <p:spTgt spid="141"/>
                                        </p:tgtEl>
                                      </p:cBhvr>
                                    </p:animEffect>
                                    <p:anim calcmode="lin" valueType="num">
                                      <p:cBhvr>
                                        <p:cTn id="42" dur="500" fill="hold"/>
                                        <p:tgtEl>
                                          <p:spTgt spid="141"/>
                                        </p:tgtEl>
                                        <p:attrNameLst>
                                          <p:attrName>ppt_x</p:attrName>
                                        </p:attrNameLst>
                                      </p:cBhvr>
                                      <p:tavLst>
                                        <p:tav tm="0">
                                          <p:val>
                                            <p:strVal val="#ppt_x"/>
                                          </p:val>
                                        </p:tav>
                                        <p:tav tm="100000">
                                          <p:val>
                                            <p:strVal val="#ppt_x"/>
                                          </p:val>
                                        </p:tav>
                                      </p:tavLst>
                                    </p:anim>
                                    <p:anim calcmode="lin" valueType="num">
                                      <p:cBhvr>
                                        <p:cTn id="43" dur="500" fill="hold"/>
                                        <p:tgtEl>
                                          <p:spTgt spid="141"/>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900"/>
                                  </p:stCondLst>
                                  <p:childTnLst>
                                    <p:set>
                                      <p:cBhvr>
                                        <p:cTn id="45" dur="1" fill="hold">
                                          <p:stCondLst>
                                            <p:cond delay="0"/>
                                          </p:stCondLst>
                                        </p:cTn>
                                        <p:tgtEl>
                                          <p:spTgt spid="142"/>
                                        </p:tgtEl>
                                        <p:attrNameLst>
                                          <p:attrName>style.visibility</p:attrName>
                                        </p:attrNameLst>
                                      </p:cBhvr>
                                      <p:to>
                                        <p:strVal val="visible"/>
                                      </p:to>
                                    </p:set>
                                    <p:animEffect transition="in" filter="fade">
                                      <p:cBhvr>
                                        <p:cTn id="46" dur="500"/>
                                        <p:tgtEl>
                                          <p:spTgt spid="142"/>
                                        </p:tgtEl>
                                      </p:cBhvr>
                                    </p:animEffect>
                                    <p:anim calcmode="lin" valueType="num">
                                      <p:cBhvr>
                                        <p:cTn id="47" dur="500" fill="hold"/>
                                        <p:tgtEl>
                                          <p:spTgt spid="142"/>
                                        </p:tgtEl>
                                        <p:attrNameLst>
                                          <p:attrName>ppt_x</p:attrName>
                                        </p:attrNameLst>
                                      </p:cBhvr>
                                      <p:tavLst>
                                        <p:tav tm="0">
                                          <p:val>
                                            <p:strVal val="#ppt_x"/>
                                          </p:val>
                                        </p:tav>
                                        <p:tav tm="100000">
                                          <p:val>
                                            <p:strVal val="#ppt_x"/>
                                          </p:val>
                                        </p:tav>
                                      </p:tavLst>
                                    </p:anim>
                                    <p:anim calcmode="lin" valueType="num">
                                      <p:cBhvr>
                                        <p:cTn id="48" dur="5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bldLvl="0" animBg="1"/>
      <p:bldP spid="127" grpId="0" bldLvl="0" animBg="1"/>
      <p:bldP spid="134" grpId="0" bldLvl="0" animBg="1"/>
      <p:bldP spid="14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2169885" y="1447320"/>
            <a:ext cx="0" cy="48600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4128860" y="1447321"/>
            <a:ext cx="0" cy="172800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087835" y="1447322"/>
            <a:ext cx="0" cy="48600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8046810" y="1447321"/>
            <a:ext cx="0" cy="172800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10005785" y="1447321"/>
            <a:ext cx="0" cy="48600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473200" y="1456846"/>
            <a:ext cx="9245600"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44" name="椭圆 1743"/>
          <p:cNvSpPr/>
          <p:nvPr/>
        </p:nvSpPr>
        <p:spPr>
          <a:xfrm>
            <a:off x="2133600" y="1420561"/>
            <a:ext cx="72571" cy="7257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黑体" panose="02010600030101010101" charset="-122"/>
              <a:ea typeface="黑体" panose="02010600030101010101" charset="-122"/>
            </a:endParaRPr>
          </a:p>
        </p:txBody>
      </p:sp>
      <p:sp>
        <p:nvSpPr>
          <p:cNvPr id="1754" name="椭圆 1753"/>
          <p:cNvSpPr/>
          <p:nvPr/>
        </p:nvSpPr>
        <p:spPr>
          <a:xfrm>
            <a:off x="4092575" y="1420561"/>
            <a:ext cx="72571" cy="7257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黑体" panose="02010600030101010101" charset="-122"/>
              <a:ea typeface="黑体" panose="02010600030101010101" charset="-122"/>
            </a:endParaRPr>
          </a:p>
        </p:txBody>
      </p:sp>
      <p:sp>
        <p:nvSpPr>
          <p:cNvPr id="1755" name="椭圆 1754"/>
          <p:cNvSpPr/>
          <p:nvPr/>
        </p:nvSpPr>
        <p:spPr>
          <a:xfrm>
            <a:off x="6051550" y="1420561"/>
            <a:ext cx="72571" cy="7257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黑体" panose="02010600030101010101" charset="-122"/>
              <a:ea typeface="黑体" panose="02010600030101010101" charset="-122"/>
            </a:endParaRPr>
          </a:p>
        </p:txBody>
      </p:sp>
      <p:sp>
        <p:nvSpPr>
          <p:cNvPr id="1758" name="椭圆 1757"/>
          <p:cNvSpPr/>
          <p:nvPr/>
        </p:nvSpPr>
        <p:spPr>
          <a:xfrm>
            <a:off x="8010525" y="1420561"/>
            <a:ext cx="72571" cy="7257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黑体" panose="02010600030101010101" charset="-122"/>
              <a:ea typeface="黑体" panose="02010600030101010101" charset="-122"/>
            </a:endParaRPr>
          </a:p>
        </p:txBody>
      </p:sp>
      <p:sp>
        <p:nvSpPr>
          <p:cNvPr id="1759" name="椭圆 1758"/>
          <p:cNvSpPr/>
          <p:nvPr/>
        </p:nvSpPr>
        <p:spPr>
          <a:xfrm>
            <a:off x="9969500" y="1420561"/>
            <a:ext cx="72571" cy="7257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黑体" panose="02010600030101010101" charset="-122"/>
              <a:ea typeface="黑体" panose="02010600030101010101" charset="-122"/>
            </a:endParaRPr>
          </a:p>
        </p:txBody>
      </p:sp>
      <p:sp>
        <p:nvSpPr>
          <p:cNvPr id="1765" name="椭圆 1764"/>
          <p:cNvSpPr/>
          <p:nvPr/>
        </p:nvSpPr>
        <p:spPr>
          <a:xfrm>
            <a:off x="1641573" y="1918805"/>
            <a:ext cx="1056624" cy="1056624"/>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黑体" panose="02010600030101010101" charset="-122"/>
              <a:ea typeface="黑体" panose="02010600030101010101" charset="-122"/>
            </a:endParaRPr>
          </a:p>
        </p:txBody>
      </p:sp>
      <p:sp>
        <p:nvSpPr>
          <p:cNvPr id="1766" name="椭圆 1765"/>
          <p:cNvSpPr/>
          <p:nvPr/>
        </p:nvSpPr>
        <p:spPr>
          <a:xfrm>
            <a:off x="5567688" y="1918805"/>
            <a:ext cx="1056624" cy="1056624"/>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黑体" panose="02010600030101010101" charset="-122"/>
              <a:ea typeface="黑体" panose="02010600030101010101" charset="-122"/>
            </a:endParaRPr>
          </a:p>
        </p:txBody>
      </p:sp>
      <p:sp>
        <p:nvSpPr>
          <p:cNvPr id="1767" name="椭圆 1766"/>
          <p:cNvSpPr/>
          <p:nvPr/>
        </p:nvSpPr>
        <p:spPr>
          <a:xfrm>
            <a:off x="9472938" y="1918805"/>
            <a:ext cx="1056624" cy="1056624"/>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黑体" panose="02010600030101010101" charset="-122"/>
              <a:ea typeface="黑体" panose="02010600030101010101" charset="-122"/>
            </a:endParaRPr>
          </a:p>
        </p:txBody>
      </p:sp>
      <p:sp>
        <p:nvSpPr>
          <p:cNvPr id="1768" name="椭圆 1767"/>
          <p:cNvSpPr/>
          <p:nvPr/>
        </p:nvSpPr>
        <p:spPr>
          <a:xfrm>
            <a:off x="7518498" y="3160806"/>
            <a:ext cx="1056624" cy="1056624"/>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1769" name="椭圆 1768"/>
          <p:cNvSpPr/>
          <p:nvPr/>
        </p:nvSpPr>
        <p:spPr>
          <a:xfrm>
            <a:off x="3600548" y="3160806"/>
            <a:ext cx="1056624" cy="1056624"/>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1770" name="文本框 1769"/>
          <p:cNvSpPr txBox="1"/>
          <p:nvPr/>
        </p:nvSpPr>
        <p:spPr>
          <a:xfrm>
            <a:off x="1253670" y="3666028"/>
            <a:ext cx="1832430" cy="1492716"/>
          </a:xfrm>
          <a:prstGeom prst="rect">
            <a:avLst/>
          </a:prstGeom>
          <a:noFill/>
        </p:spPr>
        <p:txBody>
          <a:bodyPr wrap="square" rtlCol="0">
            <a:spAutoFit/>
          </a:bodyPr>
          <a:lstStyle/>
          <a:p>
            <a:pPr algn="ctr">
              <a:lnSpc>
                <a:spcPct val="130000"/>
              </a:lnSpc>
            </a:pPr>
            <a:r>
              <a:rPr lang="zh-CN" altLang="en-US" sz="1400" dirty="0">
                <a:solidFill>
                  <a:schemeClr val="tx1"/>
                </a:solidFill>
                <a:latin typeface="微软雅黑" panose="020B0503020204020204" charset="-122"/>
                <a:ea typeface="微软雅黑" panose="020B0503020204020204" charset="-122"/>
              </a:rPr>
              <a:t>请在此处输入标题目录文字说明请在此处输入标题目录文字说明请在此处输入标题目录文字说明</a:t>
            </a:r>
          </a:p>
        </p:txBody>
      </p:sp>
      <p:sp>
        <p:nvSpPr>
          <p:cNvPr id="1771" name="文本框 1770"/>
          <p:cNvSpPr txBox="1"/>
          <p:nvPr/>
        </p:nvSpPr>
        <p:spPr>
          <a:xfrm>
            <a:off x="1514737" y="3175321"/>
            <a:ext cx="1310296" cy="400110"/>
          </a:xfrm>
          <a:prstGeom prst="rect">
            <a:avLst/>
          </a:prstGeom>
          <a:noFill/>
        </p:spPr>
        <p:txBody>
          <a:bodyPr wrap="square" rtlCol="0">
            <a:spAutoFit/>
          </a:bodyPr>
          <a:lstStyle/>
          <a:p>
            <a:pPr algn="ctr"/>
            <a:r>
              <a:rPr lang="zh-CN" altLang="en-US" sz="2000" b="1" dirty="0">
                <a:solidFill>
                  <a:schemeClr val="tx1"/>
                </a:solidFill>
                <a:latin typeface="微软雅黑" panose="020B0503020204020204" charset="-122"/>
                <a:ea typeface="微软雅黑" panose="020B0503020204020204" charset="-122"/>
              </a:rPr>
              <a:t>输入标题</a:t>
            </a:r>
          </a:p>
        </p:txBody>
      </p:sp>
      <p:sp>
        <p:nvSpPr>
          <p:cNvPr id="1772" name="文本框 1771"/>
          <p:cNvSpPr txBox="1"/>
          <p:nvPr/>
        </p:nvSpPr>
        <p:spPr>
          <a:xfrm>
            <a:off x="3212645" y="4918228"/>
            <a:ext cx="1832430" cy="1492716"/>
          </a:xfrm>
          <a:prstGeom prst="rect">
            <a:avLst/>
          </a:prstGeom>
          <a:noFill/>
        </p:spPr>
        <p:txBody>
          <a:bodyPr wrap="square" rtlCol="0">
            <a:spAutoFit/>
          </a:bodyPr>
          <a:lstStyle/>
          <a:p>
            <a:pPr algn="ctr">
              <a:lnSpc>
                <a:spcPct val="130000"/>
              </a:lnSpc>
            </a:pPr>
            <a:r>
              <a:rPr lang="zh-CN" altLang="en-US" sz="1400" dirty="0">
                <a:solidFill>
                  <a:schemeClr val="tx1"/>
                </a:solidFill>
                <a:latin typeface="微软雅黑" panose="020B0503020204020204" charset="-122"/>
                <a:ea typeface="微软雅黑" panose="020B0503020204020204" charset="-122"/>
              </a:rPr>
              <a:t>请在此处输入标题目录文字说明请在此处输入标题目录文字说明请在此处输入标题目录文字说明</a:t>
            </a:r>
          </a:p>
        </p:txBody>
      </p:sp>
      <p:sp>
        <p:nvSpPr>
          <p:cNvPr id="1773" name="文本框 1772"/>
          <p:cNvSpPr txBox="1"/>
          <p:nvPr/>
        </p:nvSpPr>
        <p:spPr>
          <a:xfrm>
            <a:off x="3473712" y="4427521"/>
            <a:ext cx="1310296" cy="400110"/>
          </a:xfrm>
          <a:prstGeom prst="rect">
            <a:avLst/>
          </a:prstGeom>
          <a:noFill/>
        </p:spPr>
        <p:txBody>
          <a:bodyPr wrap="square" rtlCol="0">
            <a:spAutoFit/>
          </a:bodyPr>
          <a:lstStyle/>
          <a:p>
            <a:pPr algn="ctr"/>
            <a:r>
              <a:rPr lang="zh-CN" altLang="en-US" sz="2000" b="1" dirty="0">
                <a:solidFill>
                  <a:schemeClr val="tx1"/>
                </a:solidFill>
                <a:latin typeface="微软雅黑" panose="020B0503020204020204" charset="-122"/>
                <a:ea typeface="微软雅黑" panose="020B0503020204020204" charset="-122"/>
              </a:rPr>
              <a:t>输入标题</a:t>
            </a:r>
          </a:p>
        </p:txBody>
      </p:sp>
      <p:sp>
        <p:nvSpPr>
          <p:cNvPr id="1774" name="文本框 1773"/>
          <p:cNvSpPr txBox="1"/>
          <p:nvPr/>
        </p:nvSpPr>
        <p:spPr>
          <a:xfrm>
            <a:off x="5188856" y="3666028"/>
            <a:ext cx="1832430" cy="1492716"/>
          </a:xfrm>
          <a:prstGeom prst="rect">
            <a:avLst/>
          </a:prstGeom>
          <a:noFill/>
        </p:spPr>
        <p:txBody>
          <a:bodyPr wrap="square" rtlCol="0">
            <a:spAutoFit/>
          </a:bodyPr>
          <a:lstStyle/>
          <a:p>
            <a:pPr algn="ctr">
              <a:lnSpc>
                <a:spcPct val="130000"/>
              </a:lnSpc>
            </a:pPr>
            <a:r>
              <a:rPr lang="zh-CN" altLang="en-US" sz="1400" dirty="0">
                <a:solidFill>
                  <a:schemeClr val="tx1"/>
                </a:solidFill>
                <a:latin typeface="微软雅黑" panose="020B0503020204020204" charset="-122"/>
                <a:ea typeface="微软雅黑" panose="020B0503020204020204" charset="-122"/>
              </a:rPr>
              <a:t>请在此处输入标题目录文字说明请在此处输入标题目录文字说明请在此处输入标题目录文字说明</a:t>
            </a:r>
          </a:p>
        </p:txBody>
      </p:sp>
      <p:sp>
        <p:nvSpPr>
          <p:cNvPr id="1775" name="文本框 1774"/>
          <p:cNvSpPr txBox="1"/>
          <p:nvPr/>
        </p:nvSpPr>
        <p:spPr>
          <a:xfrm>
            <a:off x="5449923" y="3175321"/>
            <a:ext cx="1310296" cy="400110"/>
          </a:xfrm>
          <a:prstGeom prst="rect">
            <a:avLst/>
          </a:prstGeom>
          <a:noFill/>
        </p:spPr>
        <p:txBody>
          <a:bodyPr wrap="square" rtlCol="0">
            <a:spAutoFit/>
          </a:bodyPr>
          <a:lstStyle/>
          <a:p>
            <a:pPr algn="ctr"/>
            <a:r>
              <a:rPr lang="zh-CN" altLang="en-US" sz="2000" b="1" dirty="0">
                <a:solidFill>
                  <a:schemeClr val="tx1"/>
                </a:solidFill>
                <a:latin typeface="微软雅黑" panose="020B0503020204020204" charset="-122"/>
                <a:ea typeface="微软雅黑" panose="020B0503020204020204" charset="-122"/>
              </a:rPr>
              <a:t>输入标题</a:t>
            </a:r>
          </a:p>
        </p:txBody>
      </p:sp>
      <p:sp>
        <p:nvSpPr>
          <p:cNvPr id="1776" name="文本框 1775"/>
          <p:cNvSpPr txBox="1"/>
          <p:nvPr/>
        </p:nvSpPr>
        <p:spPr>
          <a:xfrm>
            <a:off x="7147831" y="4918228"/>
            <a:ext cx="1832430" cy="1492716"/>
          </a:xfrm>
          <a:prstGeom prst="rect">
            <a:avLst/>
          </a:prstGeom>
          <a:noFill/>
        </p:spPr>
        <p:txBody>
          <a:bodyPr wrap="square" rtlCol="0">
            <a:spAutoFit/>
          </a:bodyPr>
          <a:lstStyle/>
          <a:p>
            <a:pPr algn="ctr">
              <a:lnSpc>
                <a:spcPct val="130000"/>
              </a:lnSpc>
            </a:pPr>
            <a:r>
              <a:rPr lang="zh-CN" altLang="en-US" sz="1400" dirty="0">
                <a:solidFill>
                  <a:schemeClr val="tx1"/>
                </a:solidFill>
                <a:latin typeface="微软雅黑" panose="020B0503020204020204" charset="-122"/>
                <a:ea typeface="微软雅黑" panose="020B0503020204020204" charset="-122"/>
              </a:rPr>
              <a:t>请在此处输入标题目录文字说明请在此处输入标题目录文字说明请在此处输入标题目录文字说明</a:t>
            </a:r>
          </a:p>
        </p:txBody>
      </p:sp>
      <p:sp>
        <p:nvSpPr>
          <p:cNvPr id="1777" name="文本框 1776"/>
          <p:cNvSpPr txBox="1"/>
          <p:nvPr/>
        </p:nvSpPr>
        <p:spPr>
          <a:xfrm>
            <a:off x="7408898" y="4427521"/>
            <a:ext cx="1310296" cy="400110"/>
          </a:xfrm>
          <a:prstGeom prst="rect">
            <a:avLst/>
          </a:prstGeom>
          <a:noFill/>
        </p:spPr>
        <p:txBody>
          <a:bodyPr wrap="square" rtlCol="0">
            <a:spAutoFit/>
          </a:bodyPr>
          <a:lstStyle/>
          <a:p>
            <a:pPr algn="ctr"/>
            <a:r>
              <a:rPr lang="zh-CN" altLang="en-US" sz="2000" b="1" dirty="0">
                <a:solidFill>
                  <a:schemeClr val="tx1"/>
                </a:solidFill>
                <a:latin typeface="微软雅黑" panose="020B0503020204020204" charset="-122"/>
                <a:ea typeface="微软雅黑" panose="020B0503020204020204" charset="-122"/>
              </a:rPr>
              <a:t>输入标题</a:t>
            </a:r>
          </a:p>
        </p:txBody>
      </p:sp>
      <p:sp>
        <p:nvSpPr>
          <p:cNvPr id="1778" name="文本框 1777"/>
          <p:cNvSpPr txBox="1"/>
          <p:nvPr/>
        </p:nvSpPr>
        <p:spPr>
          <a:xfrm>
            <a:off x="9097281" y="3666028"/>
            <a:ext cx="1832430" cy="1492716"/>
          </a:xfrm>
          <a:prstGeom prst="rect">
            <a:avLst/>
          </a:prstGeom>
          <a:noFill/>
        </p:spPr>
        <p:txBody>
          <a:bodyPr wrap="square" rtlCol="0">
            <a:spAutoFit/>
          </a:bodyPr>
          <a:lstStyle/>
          <a:p>
            <a:pPr algn="ctr">
              <a:lnSpc>
                <a:spcPct val="130000"/>
              </a:lnSpc>
            </a:pPr>
            <a:r>
              <a:rPr lang="zh-CN" altLang="en-US" sz="1400" dirty="0">
                <a:solidFill>
                  <a:schemeClr val="tx1"/>
                </a:solidFill>
                <a:latin typeface="微软雅黑" panose="020B0503020204020204" charset="-122"/>
                <a:ea typeface="微软雅黑" panose="020B0503020204020204" charset="-122"/>
              </a:rPr>
              <a:t>请在此处输入标题目录文字说明请在此处输入标题目录文字说明请在此处输入标题目录文字说明</a:t>
            </a:r>
          </a:p>
        </p:txBody>
      </p:sp>
      <p:sp>
        <p:nvSpPr>
          <p:cNvPr id="1779" name="文本框 1778"/>
          <p:cNvSpPr txBox="1"/>
          <p:nvPr/>
        </p:nvSpPr>
        <p:spPr>
          <a:xfrm>
            <a:off x="9358348" y="3175321"/>
            <a:ext cx="1310296" cy="400110"/>
          </a:xfrm>
          <a:prstGeom prst="rect">
            <a:avLst/>
          </a:prstGeom>
          <a:noFill/>
        </p:spPr>
        <p:txBody>
          <a:bodyPr wrap="square" rtlCol="0">
            <a:spAutoFit/>
          </a:bodyPr>
          <a:lstStyle/>
          <a:p>
            <a:pPr algn="ctr"/>
            <a:r>
              <a:rPr lang="zh-CN" altLang="en-US" sz="2000" b="1" dirty="0">
                <a:solidFill>
                  <a:schemeClr val="tx1"/>
                </a:solidFill>
                <a:latin typeface="微软雅黑" panose="020B0503020204020204" charset="-122"/>
                <a:ea typeface="微软雅黑" panose="020B0503020204020204" charset="-122"/>
              </a:rPr>
              <a:t>输入标题</a:t>
            </a:r>
          </a:p>
        </p:txBody>
      </p:sp>
      <p:sp>
        <p:nvSpPr>
          <p:cNvPr id="1780" name="KSO_Shape"/>
          <p:cNvSpPr/>
          <p:nvPr/>
        </p:nvSpPr>
        <p:spPr bwMode="auto">
          <a:xfrm>
            <a:off x="3827142" y="3450452"/>
            <a:ext cx="603436" cy="502860"/>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1781" name="KSO_Shape"/>
          <p:cNvSpPr/>
          <p:nvPr/>
        </p:nvSpPr>
        <p:spPr>
          <a:xfrm>
            <a:off x="9762093" y="2205137"/>
            <a:ext cx="478313" cy="483959"/>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solidFill>
              <a:latin typeface="黑体" panose="02010600030101010101" charset="-122"/>
              <a:ea typeface="黑体" panose="02010600030101010101" charset="-122"/>
            </a:endParaRPr>
          </a:p>
        </p:txBody>
      </p:sp>
      <p:sp>
        <p:nvSpPr>
          <p:cNvPr id="1782" name="KSO_Shape"/>
          <p:cNvSpPr/>
          <p:nvPr/>
        </p:nvSpPr>
        <p:spPr>
          <a:xfrm>
            <a:off x="1930884" y="2205137"/>
            <a:ext cx="467827" cy="483959"/>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solidFill>
              <a:latin typeface="黑体" panose="02010600030101010101" charset="-122"/>
              <a:ea typeface="黑体" panose="02010600030101010101" charset="-122"/>
            </a:endParaRPr>
          </a:p>
        </p:txBody>
      </p:sp>
      <p:sp>
        <p:nvSpPr>
          <p:cNvPr id="1783" name="KSO_Shape"/>
          <p:cNvSpPr/>
          <p:nvPr/>
        </p:nvSpPr>
        <p:spPr>
          <a:xfrm>
            <a:off x="5863091" y="2215219"/>
            <a:ext cx="483959" cy="463794"/>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solidFill>
              <a:latin typeface="黑体" panose="02010600030101010101" charset="-122"/>
              <a:ea typeface="黑体" panose="02010600030101010101" charset="-122"/>
            </a:endParaRPr>
          </a:p>
        </p:txBody>
      </p:sp>
      <p:sp>
        <p:nvSpPr>
          <p:cNvPr id="1784" name="KSO_Shape"/>
          <p:cNvSpPr/>
          <p:nvPr/>
        </p:nvSpPr>
        <p:spPr bwMode="auto">
          <a:xfrm>
            <a:off x="7804512" y="3459903"/>
            <a:ext cx="478313" cy="483959"/>
          </a:xfrm>
          <a:custGeom>
            <a:avLst/>
            <a:gdLst>
              <a:gd name="T0" fmla="*/ 2147483646 w 87"/>
              <a:gd name="T1" fmla="*/ 0 h 88"/>
              <a:gd name="T2" fmla="*/ 2147483646 w 87"/>
              <a:gd name="T3" fmla="*/ 2147483646 h 88"/>
              <a:gd name="T4" fmla="*/ 2147483646 w 87"/>
              <a:gd name="T5" fmla="*/ 2147483646 h 88"/>
              <a:gd name="T6" fmla="*/ 0 w 87"/>
              <a:gd name="T7" fmla="*/ 2147483646 h 88"/>
              <a:gd name="T8" fmla="*/ 2147483646 w 87"/>
              <a:gd name="T9" fmla="*/ 0 h 88"/>
              <a:gd name="T10" fmla="*/ 2147483646 w 87"/>
              <a:gd name="T11" fmla="*/ 2147483646 h 88"/>
              <a:gd name="T12" fmla="*/ 2147483646 w 87"/>
              <a:gd name="T13" fmla="*/ 2147483646 h 88"/>
              <a:gd name="T14" fmla="*/ 2147483646 w 87"/>
              <a:gd name="T15" fmla="*/ 2147483646 h 88"/>
              <a:gd name="T16" fmla="*/ 2147483646 w 87"/>
              <a:gd name="T17" fmla="*/ 2147483646 h 88"/>
              <a:gd name="T18" fmla="*/ 2147483646 w 87"/>
              <a:gd name="T19" fmla="*/ 2147483646 h 88"/>
              <a:gd name="T20" fmla="*/ 2147483646 w 87"/>
              <a:gd name="T21" fmla="*/ 2147483646 h 88"/>
              <a:gd name="T22" fmla="*/ 2147483646 w 87"/>
              <a:gd name="T23" fmla="*/ 2147483646 h 88"/>
              <a:gd name="T24" fmla="*/ 2147483646 w 87"/>
              <a:gd name="T25" fmla="*/ 2147483646 h 88"/>
              <a:gd name="T26" fmla="*/ 2147483646 w 87"/>
              <a:gd name="T27" fmla="*/ 2147483646 h 88"/>
              <a:gd name="T28" fmla="*/ 2147483646 w 87"/>
              <a:gd name="T29" fmla="*/ 2147483646 h 88"/>
              <a:gd name="T30" fmla="*/ 2147483646 w 87"/>
              <a:gd name="T31" fmla="*/ 2147483646 h 88"/>
              <a:gd name="T32" fmla="*/ 2147483646 w 87"/>
              <a:gd name="T33" fmla="*/ 2147483646 h 88"/>
              <a:gd name="T34" fmla="*/ 2147483646 w 87"/>
              <a:gd name="T35" fmla="*/ 2147483646 h 88"/>
              <a:gd name="T36" fmla="*/ 2147483646 w 87"/>
              <a:gd name="T37" fmla="*/ 2147483646 h 88"/>
              <a:gd name="T38" fmla="*/ 2147483646 w 87"/>
              <a:gd name="T39" fmla="*/ 2147483646 h 88"/>
              <a:gd name="T40" fmla="*/ 2147483646 w 87"/>
              <a:gd name="T41" fmla="*/ 2147483646 h 88"/>
              <a:gd name="T42" fmla="*/ 2147483646 w 87"/>
              <a:gd name="T43" fmla="*/ 2147483646 h 88"/>
              <a:gd name="T44" fmla="*/ 2147483646 w 87"/>
              <a:gd name="T45" fmla="*/ 2147483646 h 88"/>
              <a:gd name="T46" fmla="*/ 2147483646 w 87"/>
              <a:gd name="T47" fmla="*/ 2147483646 h 88"/>
              <a:gd name="T48" fmla="*/ 2147483646 w 87"/>
              <a:gd name="T49" fmla="*/ 2147483646 h 88"/>
              <a:gd name="T50" fmla="*/ 2147483646 w 87"/>
              <a:gd name="T51" fmla="*/ 2147483646 h 88"/>
              <a:gd name="T52" fmla="*/ 2147483646 w 87"/>
              <a:gd name="T53" fmla="*/ 2147483646 h 88"/>
              <a:gd name="T54" fmla="*/ 2147483646 w 87"/>
              <a:gd name="T55" fmla="*/ 2147483646 h 88"/>
              <a:gd name="T56" fmla="*/ 2147483646 w 87"/>
              <a:gd name="T57" fmla="*/ 2147483646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7" h="88">
                <a:moveTo>
                  <a:pt x="44" y="0"/>
                </a:moveTo>
                <a:cubicBezTo>
                  <a:pt x="68" y="0"/>
                  <a:pt x="87" y="20"/>
                  <a:pt x="87" y="44"/>
                </a:cubicBezTo>
                <a:cubicBezTo>
                  <a:pt x="87" y="68"/>
                  <a:pt x="68" y="88"/>
                  <a:pt x="44" y="88"/>
                </a:cubicBezTo>
                <a:cubicBezTo>
                  <a:pt x="19" y="88"/>
                  <a:pt x="0" y="68"/>
                  <a:pt x="0" y="44"/>
                </a:cubicBezTo>
                <a:cubicBezTo>
                  <a:pt x="0" y="20"/>
                  <a:pt x="19" y="0"/>
                  <a:pt x="44" y="0"/>
                </a:cubicBezTo>
                <a:close/>
                <a:moveTo>
                  <a:pt x="58" y="21"/>
                </a:moveTo>
                <a:cubicBezTo>
                  <a:pt x="55" y="27"/>
                  <a:pt x="55" y="27"/>
                  <a:pt x="55" y="27"/>
                </a:cubicBezTo>
                <a:cubicBezTo>
                  <a:pt x="56" y="28"/>
                  <a:pt x="57" y="29"/>
                  <a:pt x="58" y="30"/>
                </a:cubicBezTo>
                <a:cubicBezTo>
                  <a:pt x="62" y="34"/>
                  <a:pt x="64" y="39"/>
                  <a:pt x="64" y="44"/>
                </a:cubicBezTo>
                <a:cubicBezTo>
                  <a:pt x="64" y="50"/>
                  <a:pt x="62" y="55"/>
                  <a:pt x="58" y="58"/>
                </a:cubicBezTo>
                <a:cubicBezTo>
                  <a:pt x="54" y="62"/>
                  <a:pt x="49" y="64"/>
                  <a:pt x="44" y="64"/>
                </a:cubicBezTo>
                <a:cubicBezTo>
                  <a:pt x="38" y="64"/>
                  <a:pt x="33" y="62"/>
                  <a:pt x="29" y="58"/>
                </a:cubicBezTo>
                <a:cubicBezTo>
                  <a:pt x="26" y="55"/>
                  <a:pt x="24" y="50"/>
                  <a:pt x="24" y="44"/>
                </a:cubicBezTo>
                <a:cubicBezTo>
                  <a:pt x="24" y="39"/>
                  <a:pt x="26" y="34"/>
                  <a:pt x="29" y="30"/>
                </a:cubicBezTo>
                <a:cubicBezTo>
                  <a:pt x="30" y="29"/>
                  <a:pt x="31" y="28"/>
                  <a:pt x="32" y="28"/>
                </a:cubicBezTo>
                <a:cubicBezTo>
                  <a:pt x="29" y="22"/>
                  <a:pt x="29" y="22"/>
                  <a:pt x="29" y="22"/>
                </a:cubicBezTo>
                <a:cubicBezTo>
                  <a:pt x="27" y="23"/>
                  <a:pt x="26" y="24"/>
                  <a:pt x="25" y="25"/>
                </a:cubicBezTo>
                <a:cubicBezTo>
                  <a:pt x="20" y="30"/>
                  <a:pt x="17" y="37"/>
                  <a:pt x="17" y="44"/>
                </a:cubicBezTo>
                <a:cubicBezTo>
                  <a:pt x="17" y="52"/>
                  <a:pt x="20" y="58"/>
                  <a:pt x="25" y="63"/>
                </a:cubicBezTo>
                <a:cubicBezTo>
                  <a:pt x="29" y="68"/>
                  <a:pt x="36" y="71"/>
                  <a:pt x="44" y="71"/>
                </a:cubicBezTo>
                <a:cubicBezTo>
                  <a:pt x="51" y="71"/>
                  <a:pt x="58" y="68"/>
                  <a:pt x="63" y="63"/>
                </a:cubicBezTo>
                <a:cubicBezTo>
                  <a:pt x="68" y="58"/>
                  <a:pt x="71" y="52"/>
                  <a:pt x="71" y="44"/>
                </a:cubicBezTo>
                <a:cubicBezTo>
                  <a:pt x="71" y="37"/>
                  <a:pt x="68" y="30"/>
                  <a:pt x="63" y="25"/>
                </a:cubicBezTo>
                <a:cubicBezTo>
                  <a:pt x="61" y="24"/>
                  <a:pt x="60" y="22"/>
                  <a:pt x="58" y="21"/>
                </a:cubicBezTo>
                <a:close/>
                <a:moveTo>
                  <a:pt x="40" y="7"/>
                </a:moveTo>
                <a:cubicBezTo>
                  <a:pt x="40" y="40"/>
                  <a:pt x="40" y="40"/>
                  <a:pt x="40" y="40"/>
                </a:cubicBezTo>
                <a:cubicBezTo>
                  <a:pt x="47" y="40"/>
                  <a:pt x="47" y="40"/>
                  <a:pt x="47" y="40"/>
                </a:cubicBezTo>
                <a:cubicBezTo>
                  <a:pt x="47" y="7"/>
                  <a:pt x="47" y="7"/>
                  <a:pt x="47" y="7"/>
                </a:cubicBezTo>
                <a:lnTo>
                  <a:pt x="40" y="7"/>
                </a:lnTo>
                <a:close/>
              </a:path>
            </a:pathLst>
          </a:custGeom>
          <a:solidFill>
            <a:schemeClr val="bg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chemeClr val="tx1"/>
              </a:solidFill>
              <a:latin typeface="微软雅黑" panose="020B0503020204020204" charset="-122"/>
              <a:ea typeface="微软雅黑" panose="020B0503020204020204" charset="-122"/>
            </a:endParaRPr>
          </a:p>
        </p:txBody>
      </p:sp>
      <p:sp>
        <p:nvSpPr>
          <p:cNvPr id="35"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4119">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744"/>
                                        </p:tgtEl>
                                        <p:attrNameLst>
                                          <p:attrName>style.visibility</p:attrName>
                                        </p:attrNameLst>
                                      </p:cBhvr>
                                      <p:to>
                                        <p:strVal val="visible"/>
                                      </p:to>
                                    </p:set>
                                    <p:animEffect transition="in" filter="fade">
                                      <p:cBhvr>
                                        <p:cTn id="37" dur="1000"/>
                                        <p:tgtEl>
                                          <p:spTgt spid="1744"/>
                                        </p:tgtEl>
                                      </p:cBhvr>
                                    </p:animEffect>
                                    <p:anim calcmode="lin" valueType="num">
                                      <p:cBhvr>
                                        <p:cTn id="38" dur="1000" fill="hold"/>
                                        <p:tgtEl>
                                          <p:spTgt spid="1744"/>
                                        </p:tgtEl>
                                        <p:attrNameLst>
                                          <p:attrName>ppt_x</p:attrName>
                                        </p:attrNameLst>
                                      </p:cBhvr>
                                      <p:tavLst>
                                        <p:tav tm="0">
                                          <p:val>
                                            <p:strVal val="#ppt_x"/>
                                          </p:val>
                                        </p:tav>
                                        <p:tav tm="100000">
                                          <p:val>
                                            <p:strVal val="#ppt_x"/>
                                          </p:val>
                                        </p:tav>
                                      </p:tavLst>
                                    </p:anim>
                                    <p:anim calcmode="lin" valueType="num">
                                      <p:cBhvr>
                                        <p:cTn id="39" dur="1000" fill="hold"/>
                                        <p:tgtEl>
                                          <p:spTgt spid="174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754"/>
                                        </p:tgtEl>
                                        <p:attrNameLst>
                                          <p:attrName>style.visibility</p:attrName>
                                        </p:attrNameLst>
                                      </p:cBhvr>
                                      <p:to>
                                        <p:strVal val="visible"/>
                                      </p:to>
                                    </p:set>
                                    <p:animEffect transition="in" filter="fade">
                                      <p:cBhvr>
                                        <p:cTn id="42" dur="1000"/>
                                        <p:tgtEl>
                                          <p:spTgt spid="1754"/>
                                        </p:tgtEl>
                                      </p:cBhvr>
                                    </p:animEffect>
                                    <p:anim calcmode="lin" valueType="num">
                                      <p:cBhvr>
                                        <p:cTn id="43" dur="1000" fill="hold"/>
                                        <p:tgtEl>
                                          <p:spTgt spid="1754"/>
                                        </p:tgtEl>
                                        <p:attrNameLst>
                                          <p:attrName>ppt_x</p:attrName>
                                        </p:attrNameLst>
                                      </p:cBhvr>
                                      <p:tavLst>
                                        <p:tav tm="0">
                                          <p:val>
                                            <p:strVal val="#ppt_x"/>
                                          </p:val>
                                        </p:tav>
                                        <p:tav tm="100000">
                                          <p:val>
                                            <p:strVal val="#ppt_x"/>
                                          </p:val>
                                        </p:tav>
                                      </p:tavLst>
                                    </p:anim>
                                    <p:anim calcmode="lin" valueType="num">
                                      <p:cBhvr>
                                        <p:cTn id="44" dur="1000" fill="hold"/>
                                        <p:tgtEl>
                                          <p:spTgt spid="175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755"/>
                                        </p:tgtEl>
                                        <p:attrNameLst>
                                          <p:attrName>style.visibility</p:attrName>
                                        </p:attrNameLst>
                                      </p:cBhvr>
                                      <p:to>
                                        <p:strVal val="visible"/>
                                      </p:to>
                                    </p:set>
                                    <p:animEffect transition="in" filter="fade">
                                      <p:cBhvr>
                                        <p:cTn id="47" dur="1000"/>
                                        <p:tgtEl>
                                          <p:spTgt spid="1755"/>
                                        </p:tgtEl>
                                      </p:cBhvr>
                                    </p:animEffect>
                                    <p:anim calcmode="lin" valueType="num">
                                      <p:cBhvr>
                                        <p:cTn id="48" dur="1000" fill="hold"/>
                                        <p:tgtEl>
                                          <p:spTgt spid="1755"/>
                                        </p:tgtEl>
                                        <p:attrNameLst>
                                          <p:attrName>ppt_x</p:attrName>
                                        </p:attrNameLst>
                                      </p:cBhvr>
                                      <p:tavLst>
                                        <p:tav tm="0">
                                          <p:val>
                                            <p:strVal val="#ppt_x"/>
                                          </p:val>
                                        </p:tav>
                                        <p:tav tm="100000">
                                          <p:val>
                                            <p:strVal val="#ppt_x"/>
                                          </p:val>
                                        </p:tav>
                                      </p:tavLst>
                                    </p:anim>
                                    <p:anim calcmode="lin" valueType="num">
                                      <p:cBhvr>
                                        <p:cTn id="49" dur="1000" fill="hold"/>
                                        <p:tgtEl>
                                          <p:spTgt spid="1755"/>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758"/>
                                        </p:tgtEl>
                                        <p:attrNameLst>
                                          <p:attrName>style.visibility</p:attrName>
                                        </p:attrNameLst>
                                      </p:cBhvr>
                                      <p:to>
                                        <p:strVal val="visible"/>
                                      </p:to>
                                    </p:set>
                                    <p:animEffect transition="in" filter="fade">
                                      <p:cBhvr>
                                        <p:cTn id="52" dur="1000"/>
                                        <p:tgtEl>
                                          <p:spTgt spid="1758"/>
                                        </p:tgtEl>
                                      </p:cBhvr>
                                    </p:animEffect>
                                    <p:anim calcmode="lin" valueType="num">
                                      <p:cBhvr>
                                        <p:cTn id="53" dur="1000" fill="hold"/>
                                        <p:tgtEl>
                                          <p:spTgt spid="1758"/>
                                        </p:tgtEl>
                                        <p:attrNameLst>
                                          <p:attrName>ppt_x</p:attrName>
                                        </p:attrNameLst>
                                      </p:cBhvr>
                                      <p:tavLst>
                                        <p:tav tm="0">
                                          <p:val>
                                            <p:strVal val="#ppt_x"/>
                                          </p:val>
                                        </p:tav>
                                        <p:tav tm="100000">
                                          <p:val>
                                            <p:strVal val="#ppt_x"/>
                                          </p:val>
                                        </p:tav>
                                      </p:tavLst>
                                    </p:anim>
                                    <p:anim calcmode="lin" valueType="num">
                                      <p:cBhvr>
                                        <p:cTn id="54" dur="1000" fill="hold"/>
                                        <p:tgtEl>
                                          <p:spTgt spid="175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759"/>
                                        </p:tgtEl>
                                        <p:attrNameLst>
                                          <p:attrName>style.visibility</p:attrName>
                                        </p:attrNameLst>
                                      </p:cBhvr>
                                      <p:to>
                                        <p:strVal val="visible"/>
                                      </p:to>
                                    </p:set>
                                    <p:animEffect transition="in" filter="fade">
                                      <p:cBhvr>
                                        <p:cTn id="57" dur="1000"/>
                                        <p:tgtEl>
                                          <p:spTgt spid="1759"/>
                                        </p:tgtEl>
                                      </p:cBhvr>
                                    </p:animEffect>
                                    <p:anim calcmode="lin" valueType="num">
                                      <p:cBhvr>
                                        <p:cTn id="58" dur="1000" fill="hold"/>
                                        <p:tgtEl>
                                          <p:spTgt spid="1759"/>
                                        </p:tgtEl>
                                        <p:attrNameLst>
                                          <p:attrName>ppt_x</p:attrName>
                                        </p:attrNameLst>
                                      </p:cBhvr>
                                      <p:tavLst>
                                        <p:tav tm="0">
                                          <p:val>
                                            <p:strVal val="#ppt_x"/>
                                          </p:val>
                                        </p:tav>
                                        <p:tav tm="100000">
                                          <p:val>
                                            <p:strVal val="#ppt_x"/>
                                          </p:val>
                                        </p:tav>
                                      </p:tavLst>
                                    </p:anim>
                                    <p:anim calcmode="lin" valueType="num">
                                      <p:cBhvr>
                                        <p:cTn id="59" dur="1000" fill="hold"/>
                                        <p:tgtEl>
                                          <p:spTgt spid="175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765"/>
                                        </p:tgtEl>
                                        <p:attrNameLst>
                                          <p:attrName>style.visibility</p:attrName>
                                        </p:attrNameLst>
                                      </p:cBhvr>
                                      <p:to>
                                        <p:strVal val="visible"/>
                                      </p:to>
                                    </p:set>
                                    <p:animEffect transition="in" filter="fade">
                                      <p:cBhvr>
                                        <p:cTn id="62" dur="1000"/>
                                        <p:tgtEl>
                                          <p:spTgt spid="1765"/>
                                        </p:tgtEl>
                                      </p:cBhvr>
                                    </p:animEffect>
                                    <p:anim calcmode="lin" valueType="num">
                                      <p:cBhvr>
                                        <p:cTn id="63" dur="1000" fill="hold"/>
                                        <p:tgtEl>
                                          <p:spTgt spid="1765"/>
                                        </p:tgtEl>
                                        <p:attrNameLst>
                                          <p:attrName>ppt_x</p:attrName>
                                        </p:attrNameLst>
                                      </p:cBhvr>
                                      <p:tavLst>
                                        <p:tav tm="0">
                                          <p:val>
                                            <p:strVal val="#ppt_x"/>
                                          </p:val>
                                        </p:tav>
                                        <p:tav tm="100000">
                                          <p:val>
                                            <p:strVal val="#ppt_x"/>
                                          </p:val>
                                        </p:tav>
                                      </p:tavLst>
                                    </p:anim>
                                    <p:anim calcmode="lin" valueType="num">
                                      <p:cBhvr>
                                        <p:cTn id="64" dur="1000" fill="hold"/>
                                        <p:tgtEl>
                                          <p:spTgt spid="176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1766"/>
                                        </p:tgtEl>
                                        <p:attrNameLst>
                                          <p:attrName>style.visibility</p:attrName>
                                        </p:attrNameLst>
                                      </p:cBhvr>
                                      <p:to>
                                        <p:strVal val="visible"/>
                                      </p:to>
                                    </p:set>
                                    <p:animEffect transition="in" filter="fade">
                                      <p:cBhvr>
                                        <p:cTn id="67" dur="1000"/>
                                        <p:tgtEl>
                                          <p:spTgt spid="1766"/>
                                        </p:tgtEl>
                                      </p:cBhvr>
                                    </p:animEffect>
                                    <p:anim calcmode="lin" valueType="num">
                                      <p:cBhvr>
                                        <p:cTn id="68" dur="1000" fill="hold"/>
                                        <p:tgtEl>
                                          <p:spTgt spid="1766"/>
                                        </p:tgtEl>
                                        <p:attrNameLst>
                                          <p:attrName>ppt_x</p:attrName>
                                        </p:attrNameLst>
                                      </p:cBhvr>
                                      <p:tavLst>
                                        <p:tav tm="0">
                                          <p:val>
                                            <p:strVal val="#ppt_x"/>
                                          </p:val>
                                        </p:tav>
                                        <p:tav tm="100000">
                                          <p:val>
                                            <p:strVal val="#ppt_x"/>
                                          </p:val>
                                        </p:tav>
                                      </p:tavLst>
                                    </p:anim>
                                    <p:anim calcmode="lin" valueType="num">
                                      <p:cBhvr>
                                        <p:cTn id="69" dur="1000" fill="hold"/>
                                        <p:tgtEl>
                                          <p:spTgt spid="1766"/>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1767"/>
                                        </p:tgtEl>
                                        <p:attrNameLst>
                                          <p:attrName>style.visibility</p:attrName>
                                        </p:attrNameLst>
                                      </p:cBhvr>
                                      <p:to>
                                        <p:strVal val="visible"/>
                                      </p:to>
                                    </p:set>
                                    <p:animEffect transition="in" filter="fade">
                                      <p:cBhvr>
                                        <p:cTn id="72" dur="1000"/>
                                        <p:tgtEl>
                                          <p:spTgt spid="1767"/>
                                        </p:tgtEl>
                                      </p:cBhvr>
                                    </p:animEffect>
                                    <p:anim calcmode="lin" valueType="num">
                                      <p:cBhvr>
                                        <p:cTn id="73" dur="1000" fill="hold"/>
                                        <p:tgtEl>
                                          <p:spTgt spid="1767"/>
                                        </p:tgtEl>
                                        <p:attrNameLst>
                                          <p:attrName>ppt_x</p:attrName>
                                        </p:attrNameLst>
                                      </p:cBhvr>
                                      <p:tavLst>
                                        <p:tav tm="0">
                                          <p:val>
                                            <p:strVal val="#ppt_x"/>
                                          </p:val>
                                        </p:tav>
                                        <p:tav tm="100000">
                                          <p:val>
                                            <p:strVal val="#ppt_x"/>
                                          </p:val>
                                        </p:tav>
                                      </p:tavLst>
                                    </p:anim>
                                    <p:anim calcmode="lin" valueType="num">
                                      <p:cBhvr>
                                        <p:cTn id="74" dur="1000" fill="hold"/>
                                        <p:tgtEl>
                                          <p:spTgt spid="1767"/>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1768"/>
                                        </p:tgtEl>
                                        <p:attrNameLst>
                                          <p:attrName>style.visibility</p:attrName>
                                        </p:attrNameLst>
                                      </p:cBhvr>
                                      <p:to>
                                        <p:strVal val="visible"/>
                                      </p:to>
                                    </p:set>
                                    <p:animEffect transition="in" filter="fade">
                                      <p:cBhvr>
                                        <p:cTn id="77" dur="1000"/>
                                        <p:tgtEl>
                                          <p:spTgt spid="1768"/>
                                        </p:tgtEl>
                                      </p:cBhvr>
                                    </p:animEffect>
                                    <p:anim calcmode="lin" valueType="num">
                                      <p:cBhvr>
                                        <p:cTn id="78" dur="1000" fill="hold"/>
                                        <p:tgtEl>
                                          <p:spTgt spid="1768"/>
                                        </p:tgtEl>
                                        <p:attrNameLst>
                                          <p:attrName>ppt_x</p:attrName>
                                        </p:attrNameLst>
                                      </p:cBhvr>
                                      <p:tavLst>
                                        <p:tav tm="0">
                                          <p:val>
                                            <p:strVal val="#ppt_x"/>
                                          </p:val>
                                        </p:tav>
                                        <p:tav tm="100000">
                                          <p:val>
                                            <p:strVal val="#ppt_x"/>
                                          </p:val>
                                        </p:tav>
                                      </p:tavLst>
                                    </p:anim>
                                    <p:anim calcmode="lin" valueType="num">
                                      <p:cBhvr>
                                        <p:cTn id="79" dur="1000" fill="hold"/>
                                        <p:tgtEl>
                                          <p:spTgt spid="176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769"/>
                                        </p:tgtEl>
                                        <p:attrNameLst>
                                          <p:attrName>style.visibility</p:attrName>
                                        </p:attrNameLst>
                                      </p:cBhvr>
                                      <p:to>
                                        <p:strVal val="visible"/>
                                      </p:to>
                                    </p:set>
                                    <p:animEffect transition="in" filter="fade">
                                      <p:cBhvr>
                                        <p:cTn id="82" dur="1000"/>
                                        <p:tgtEl>
                                          <p:spTgt spid="1769"/>
                                        </p:tgtEl>
                                      </p:cBhvr>
                                    </p:animEffect>
                                    <p:anim calcmode="lin" valueType="num">
                                      <p:cBhvr>
                                        <p:cTn id="83" dur="1000" fill="hold"/>
                                        <p:tgtEl>
                                          <p:spTgt spid="1769"/>
                                        </p:tgtEl>
                                        <p:attrNameLst>
                                          <p:attrName>ppt_x</p:attrName>
                                        </p:attrNameLst>
                                      </p:cBhvr>
                                      <p:tavLst>
                                        <p:tav tm="0">
                                          <p:val>
                                            <p:strVal val="#ppt_x"/>
                                          </p:val>
                                        </p:tav>
                                        <p:tav tm="100000">
                                          <p:val>
                                            <p:strVal val="#ppt_x"/>
                                          </p:val>
                                        </p:tav>
                                      </p:tavLst>
                                    </p:anim>
                                    <p:anim calcmode="lin" valueType="num">
                                      <p:cBhvr>
                                        <p:cTn id="84" dur="1000" fill="hold"/>
                                        <p:tgtEl>
                                          <p:spTgt spid="1769"/>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1780"/>
                                        </p:tgtEl>
                                        <p:attrNameLst>
                                          <p:attrName>style.visibility</p:attrName>
                                        </p:attrNameLst>
                                      </p:cBhvr>
                                      <p:to>
                                        <p:strVal val="visible"/>
                                      </p:to>
                                    </p:set>
                                    <p:animEffect transition="in" filter="fade">
                                      <p:cBhvr>
                                        <p:cTn id="87" dur="1000"/>
                                        <p:tgtEl>
                                          <p:spTgt spid="1780"/>
                                        </p:tgtEl>
                                      </p:cBhvr>
                                    </p:animEffect>
                                    <p:anim calcmode="lin" valueType="num">
                                      <p:cBhvr>
                                        <p:cTn id="88" dur="1000" fill="hold"/>
                                        <p:tgtEl>
                                          <p:spTgt spid="1780"/>
                                        </p:tgtEl>
                                        <p:attrNameLst>
                                          <p:attrName>ppt_x</p:attrName>
                                        </p:attrNameLst>
                                      </p:cBhvr>
                                      <p:tavLst>
                                        <p:tav tm="0">
                                          <p:val>
                                            <p:strVal val="#ppt_x"/>
                                          </p:val>
                                        </p:tav>
                                        <p:tav tm="100000">
                                          <p:val>
                                            <p:strVal val="#ppt_x"/>
                                          </p:val>
                                        </p:tav>
                                      </p:tavLst>
                                    </p:anim>
                                    <p:anim calcmode="lin" valueType="num">
                                      <p:cBhvr>
                                        <p:cTn id="89" dur="1000" fill="hold"/>
                                        <p:tgtEl>
                                          <p:spTgt spid="1780"/>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781"/>
                                        </p:tgtEl>
                                        <p:attrNameLst>
                                          <p:attrName>style.visibility</p:attrName>
                                        </p:attrNameLst>
                                      </p:cBhvr>
                                      <p:to>
                                        <p:strVal val="visible"/>
                                      </p:to>
                                    </p:set>
                                    <p:animEffect transition="in" filter="fade">
                                      <p:cBhvr>
                                        <p:cTn id="92" dur="1000"/>
                                        <p:tgtEl>
                                          <p:spTgt spid="1781"/>
                                        </p:tgtEl>
                                      </p:cBhvr>
                                    </p:animEffect>
                                    <p:anim calcmode="lin" valueType="num">
                                      <p:cBhvr>
                                        <p:cTn id="93" dur="1000" fill="hold"/>
                                        <p:tgtEl>
                                          <p:spTgt spid="1781"/>
                                        </p:tgtEl>
                                        <p:attrNameLst>
                                          <p:attrName>ppt_x</p:attrName>
                                        </p:attrNameLst>
                                      </p:cBhvr>
                                      <p:tavLst>
                                        <p:tav tm="0">
                                          <p:val>
                                            <p:strVal val="#ppt_x"/>
                                          </p:val>
                                        </p:tav>
                                        <p:tav tm="100000">
                                          <p:val>
                                            <p:strVal val="#ppt_x"/>
                                          </p:val>
                                        </p:tav>
                                      </p:tavLst>
                                    </p:anim>
                                    <p:anim calcmode="lin" valueType="num">
                                      <p:cBhvr>
                                        <p:cTn id="94" dur="1000" fill="hold"/>
                                        <p:tgtEl>
                                          <p:spTgt spid="1781"/>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1782"/>
                                        </p:tgtEl>
                                        <p:attrNameLst>
                                          <p:attrName>style.visibility</p:attrName>
                                        </p:attrNameLst>
                                      </p:cBhvr>
                                      <p:to>
                                        <p:strVal val="visible"/>
                                      </p:to>
                                    </p:set>
                                    <p:animEffect transition="in" filter="fade">
                                      <p:cBhvr>
                                        <p:cTn id="97" dur="1000"/>
                                        <p:tgtEl>
                                          <p:spTgt spid="1782"/>
                                        </p:tgtEl>
                                      </p:cBhvr>
                                    </p:animEffect>
                                    <p:anim calcmode="lin" valueType="num">
                                      <p:cBhvr>
                                        <p:cTn id="98" dur="1000" fill="hold"/>
                                        <p:tgtEl>
                                          <p:spTgt spid="1782"/>
                                        </p:tgtEl>
                                        <p:attrNameLst>
                                          <p:attrName>ppt_x</p:attrName>
                                        </p:attrNameLst>
                                      </p:cBhvr>
                                      <p:tavLst>
                                        <p:tav tm="0">
                                          <p:val>
                                            <p:strVal val="#ppt_x"/>
                                          </p:val>
                                        </p:tav>
                                        <p:tav tm="100000">
                                          <p:val>
                                            <p:strVal val="#ppt_x"/>
                                          </p:val>
                                        </p:tav>
                                      </p:tavLst>
                                    </p:anim>
                                    <p:anim calcmode="lin" valueType="num">
                                      <p:cBhvr>
                                        <p:cTn id="99" dur="1000" fill="hold"/>
                                        <p:tgtEl>
                                          <p:spTgt spid="1782"/>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1783"/>
                                        </p:tgtEl>
                                        <p:attrNameLst>
                                          <p:attrName>style.visibility</p:attrName>
                                        </p:attrNameLst>
                                      </p:cBhvr>
                                      <p:to>
                                        <p:strVal val="visible"/>
                                      </p:to>
                                    </p:set>
                                    <p:animEffect transition="in" filter="fade">
                                      <p:cBhvr>
                                        <p:cTn id="102" dur="1000"/>
                                        <p:tgtEl>
                                          <p:spTgt spid="1783"/>
                                        </p:tgtEl>
                                      </p:cBhvr>
                                    </p:animEffect>
                                    <p:anim calcmode="lin" valueType="num">
                                      <p:cBhvr>
                                        <p:cTn id="103" dur="1000" fill="hold"/>
                                        <p:tgtEl>
                                          <p:spTgt spid="1783"/>
                                        </p:tgtEl>
                                        <p:attrNameLst>
                                          <p:attrName>ppt_x</p:attrName>
                                        </p:attrNameLst>
                                      </p:cBhvr>
                                      <p:tavLst>
                                        <p:tav tm="0">
                                          <p:val>
                                            <p:strVal val="#ppt_x"/>
                                          </p:val>
                                        </p:tav>
                                        <p:tav tm="100000">
                                          <p:val>
                                            <p:strVal val="#ppt_x"/>
                                          </p:val>
                                        </p:tav>
                                      </p:tavLst>
                                    </p:anim>
                                    <p:anim calcmode="lin" valueType="num">
                                      <p:cBhvr>
                                        <p:cTn id="104" dur="1000" fill="hold"/>
                                        <p:tgtEl>
                                          <p:spTgt spid="1783"/>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1" fill="hold">
                                          <p:stCondLst>
                                            <p:cond delay="0"/>
                                          </p:stCondLst>
                                        </p:cTn>
                                        <p:tgtEl>
                                          <p:spTgt spid="1784"/>
                                        </p:tgtEl>
                                        <p:attrNameLst>
                                          <p:attrName>style.visibility</p:attrName>
                                        </p:attrNameLst>
                                      </p:cBhvr>
                                      <p:to>
                                        <p:strVal val="visible"/>
                                      </p:to>
                                    </p:set>
                                    <p:animEffect transition="in" filter="fade">
                                      <p:cBhvr>
                                        <p:cTn id="107" dur="1000"/>
                                        <p:tgtEl>
                                          <p:spTgt spid="1784"/>
                                        </p:tgtEl>
                                      </p:cBhvr>
                                    </p:animEffect>
                                    <p:anim calcmode="lin" valueType="num">
                                      <p:cBhvr>
                                        <p:cTn id="108" dur="1000" fill="hold"/>
                                        <p:tgtEl>
                                          <p:spTgt spid="1784"/>
                                        </p:tgtEl>
                                        <p:attrNameLst>
                                          <p:attrName>ppt_x</p:attrName>
                                        </p:attrNameLst>
                                      </p:cBhvr>
                                      <p:tavLst>
                                        <p:tav tm="0">
                                          <p:val>
                                            <p:strVal val="#ppt_x"/>
                                          </p:val>
                                        </p:tav>
                                        <p:tav tm="100000">
                                          <p:val>
                                            <p:strVal val="#ppt_x"/>
                                          </p:val>
                                        </p:tav>
                                      </p:tavLst>
                                    </p:anim>
                                    <p:anim calcmode="lin" valueType="num">
                                      <p:cBhvr>
                                        <p:cTn id="109" dur="1000" fill="hold"/>
                                        <p:tgtEl>
                                          <p:spTgt spid="1784"/>
                                        </p:tgtEl>
                                        <p:attrNameLst>
                                          <p:attrName>ppt_y</p:attrName>
                                        </p:attrNameLst>
                                      </p:cBhvr>
                                      <p:tavLst>
                                        <p:tav tm="0">
                                          <p:val>
                                            <p:strVal val="#ppt_y-.1"/>
                                          </p:val>
                                        </p:tav>
                                        <p:tav tm="100000">
                                          <p:val>
                                            <p:strVal val="#ppt_y"/>
                                          </p:val>
                                        </p:tav>
                                      </p:tavLst>
                                    </p:anim>
                                  </p:childTnLst>
                                </p:cTn>
                              </p:par>
                            </p:childTnLst>
                          </p:cTn>
                        </p:par>
                        <p:par>
                          <p:cTn id="110" fill="hold">
                            <p:stCondLst>
                              <p:cond delay="1000"/>
                            </p:stCondLst>
                            <p:childTnLst>
                              <p:par>
                                <p:cTn id="111" presetID="47" presetClass="entr" presetSubtype="0" fill="hold" grpId="0" nodeType="afterEffect">
                                  <p:stCondLst>
                                    <p:cond delay="0"/>
                                  </p:stCondLst>
                                  <p:childTnLst>
                                    <p:set>
                                      <p:cBhvr>
                                        <p:cTn id="112" dur="1" fill="hold">
                                          <p:stCondLst>
                                            <p:cond delay="0"/>
                                          </p:stCondLst>
                                        </p:cTn>
                                        <p:tgtEl>
                                          <p:spTgt spid="1770"/>
                                        </p:tgtEl>
                                        <p:attrNameLst>
                                          <p:attrName>style.visibility</p:attrName>
                                        </p:attrNameLst>
                                      </p:cBhvr>
                                      <p:to>
                                        <p:strVal val="visible"/>
                                      </p:to>
                                    </p:set>
                                    <p:animEffect transition="in" filter="fade">
                                      <p:cBhvr>
                                        <p:cTn id="113" dur="1000"/>
                                        <p:tgtEl>
                                          <p:spTgt spid="1770"/>
                                        </p:tgtEl>
                                      </p:cBhvr>
                                    </p:animEffect>
                                    <p:anim calcmode="lin" valueType="num">
                                      <p:cBhvr>
                                        <p:cTn id="114" dur="1000" fill="hold"/>
                                        <p:tgtEl>
                                          <p:spTgt spid="1770"/>
                                        </p:tgtEl>
                                        <p:attrNameLst>
                                          <p:attrName>ppt_x</p:attrName>
                                        </p:attrNameLst>
                                      </p:cBhvr>
                                      <p:tavLst>
                                        <p:tav tm="0">
                                          <p:val>
                                            <p:strVal val="#ppt_x"/>
                                          </p:val>
                                        </p:tav>
                                        <p:tav tm="100000">
                                          <p:val>
                                            <p:strVal val="#ppt_x"/>
                                          </p:val>
                                        </p:tav>
                                      </p:tavLst>
                                    </p:anim>
                                    <p:anim calcmode="lin" valueType="num">
                                      <p:cBhvr>
                                        <p:cTn id="115" dur="1000" fill="hold"/>
                                        <p:tgtEl>
                                          <p:spTgt spid="1770"/>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0"/>
                                  </p:stCondLst>
                                  <p:childTnLst>
                                    <p:set>
                                      <p:cBhvr>
                                        <p:cTn id="117" dur="1" fill="hold">
                                          <p:stCondLst>
                                            <p:cond delay="0"/>
                                          </p:stCondLst>
                                        </p:cTn>
                                        <p:tgtEl>
                                          <p:spTgt spid="1771"/>
                                        </p:tgtEl>
                                        <p:attrNameLst>
                                          <p:attrName>style.visibility</p:attrName>
                                        </p:attrNameLst>
                                      </p:cBhvr>
                                      <p:to>
                                        <p:strVal val="visible"/>
                                      </p:to>
                                    </p:set>
                                    <p:animEffect transition="in" filter="fade">
                                      <p:cBhvr>
                                        <p:cTn id="118" dur="1000"/>
                                        <p:tgtEl>
                                          <p:spTgt spid="1771"/>
                                        </p:tgtEl>
                                      </p:cBhvr>
                                    </p:animEffect>
                                    <p:anim calcmode="lin" valueType="num">
                                      <p:cBhvr>
                                        <p:cTn id="119" dur="1000" fill="hold"/>
                                        <p:tgtEl>
                                          <p:spTgt spid="1771"/>
                                        </p:tgtEl>
                                        <p:attrNameLst>
                                          <p:attrName>ppt_x</p:attrName>
                                        </p:attrNameLst>
                                      </p:cBhvr>
                                      <p:tavLst>
                                        <p:tav tm="0">
                                          <p:val>
                                            <p:strVal val="#ppt_x"/>
                                          </p:val>
                                        </p:tav>
                                        <p:tav tm="100000">
                                          <p:val>
                                            <p:strVal val="#ppt_x"/>
                                          </p:val>
                                        </p:tav>
                                      </p:tavLst>
                                    </p:anim>
                                    <p:anim calcmode="lin" valueType="num">
                                      <p:cBhvr>
                                        <p:cTn id="120" dur="1000" fill="hold"/>
                                        <p:tgtEl>
                                          <p:spTgt spid="1771"/>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1773"/>
                                        </p:tgtEl>
                                        <p:attrNameLst>
                                          <p:attrName>style.visibility</p:attrName>
                                        </p:attrNameLst>
                                      </p:cBhvr>
                                      <p:to>
                                        <p:strVal val="visible"/>
                                      </p:to>
                                    </p:set>
                                    <p:animEffect transition="in" filter="fade">
                                      <p:cBhvr>
                                        <p:cTn id="123" dur="1000"/>
                                        <p:tgtEl>
                                          <p:spTgt spid="1773"/>
                                        </p:tgtEl>
                                      </p:cBhvr>
                                    </p:animEffect>
                                    <p:anim calcmode="lin" valueType="num">
                                      <p:cBhvr>
                                        <p:cTn id="124" dur="1000" fill="hold"/>
                                        <p:tgtEl>
                                          <p:spTgt spid="1773"/>
                                        </p:tgtEl>
                                        <p:attrNameLst>
                                          <p:attrName>ppt_x</p:attrName>
                                        </p:attrNameLst>
                                      </p:cBhvr>
                                      <p:tavLst>
                                        <p:tav tm="0">
                                          <p:val>
                                            <p:strVal val="#ppt_x"/>
                                          </p:val>
                                        </p:tav>
                                        <p:tav tm="100000">
                                          <p:val>
                                            <p:strVal val="#ppt_x"/>
                                          </p:val>
                                        </p:tav>
                                      </p:tavLst>
                                    </p:anim>
                                    <p:anim calcmode="lin" valueType="num">
                                      <p:cBhvr>
                                        <p:cTn id="125" dur="1000" fill="hold"/>
                                        <p:tgtEl>
                                          <p:spTgt spid="1773"/>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1772"/>
                                        </p:tgtEl>
                                        <p:attrNameLst>
                                          <p:attrName>style.visibility</p:attrName>
                                        </p:attrNameLst>
                                      </p:cBhvr>
                                      <p:to>
                                        <p:strVal val="visible"/>
                                      </p:to>
                                    </p:set>
                                    <p:animEffect transition="in" filter="fade">
                                      <p:cBhvr>
                                        <p:cTn id="128" dur="1000"/>
                                        <p:tgtEl>
                                          <p:spTgt spid="1772"/>
                                        </p:tgtEl>
                                      </p:cBhvr>
                                    </p:animEffect>
                                    <p:anim calcmode="lin" valueType="num">
                                      <p:cBhvr>
                                        <p:cTn id="129" dur="1000" fill="hold"/>
                                        <p:tgtEl>
                                          <p:spTgt spid="1772"/>
                                        </p:tgtEl>
                                        <p:attrNameLst>
                                          <p:attrName>ppt_x</p:attrName>
                                        </p:attrNameLst>
                                      </p:cBhvr>
                                      <p:tavLst>
                                        <p:tav tm="0">
                                          <p:val>
                                            <p:strVal val="#ppt_x"/>
                                          </p:val>
                                        </p:tav>
                                        <p:tav tm="100000">
                                          <p:val>
                                            <p:strVal val="#ppt_x"/>
                                          </p:val>
                                        </p:tav>
                                      </p:tavLst>
                                    </p:anim>
                                    <p:anim calcmode="lin" valueType="num">
                                      <p:cBhvr>
                                        <p:cTn id="130" dur="1000" fill="hold"/>
                                        <p:tgtEl>
                                          <p:spTgt spid="1772"/>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1775"/>
                                        </p:tgtEl>
                                        <p:attrNameLst>
                                          <p:attrName>style.visibility</p:attrName>
                                        </p:attrNameLst>
                                      </p:cBhvr>
                                      <p:to>
                                        <p:strVal val="visible"/>
                                      </p:to>
                                    </p:set>
                                    <p:animEffect transition="in" filter="fade">
                                      <p:cBhvr>
                                        <p:cTn id="133" dur="1000"/>
                                        <p:tgtEl>
                                          <p:spTgt spid="1775"/>
                                        </p:tgtEl>
                                      </p:cBhvr>
                                    </p:animEffect>
                                    <p:anim calcmode="lin" valueType="num">
                                      <p:cBhvr>
                                        <p:cTn id="134" dur="1000" fill="hold"/>
                                        <p:tgtEl>
                                          <p:spTgt spid="1775"/>
                                        </p:tgtEl>
                                        <p:attrNameLst>
                                          <p:attrName>ppt_x</p:attrName>
                                        </p:attrNameLst>
                                      </p:cBhvr>
                                      <p:tavLst>
                                        <p:tav tm="0">
                                          <p:val>
                                            <p:strVal val="#ppt_x"/>
                                          </p:val>
                                        </p:tav>
                                        <p:tav tm="100000">
                                          <p:val>
                                            <p:strVal val="#ppt_x"/>
                                          </p:val>
                                        </p:tav>
                                      </p:tavLst>
                                    </p:anim>
                                    <p:anim calcmode="lin" valueType="num">
                                      <p:cBhvr>
                                        <p:cTn id="135" dur="1000" fill="hold"/>
                                        <p:tgtEl>
                                          <p:spTgt spid="1775"/>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1774"/>
                                        </p:tgtEl>
                                        <p:attrNameLst>
                                          <p:attrName>style.visibility</p:attrName>
                                        </p:attrNameLst>
                                      </p:cBhvr>
                                      <p:to>
                                        <p:strVal val="visible"/>
                                      </p:to>
                                    </p:set>
                                    <p:animEffect transition="in" filter="fade">
                                      <p:cBhvr>
                                        <p:cTn id="138" dur="1000"/>
                                        <p:tgtEl>
                                          <p:spTgt spid="1774"/>
                                        </p:tgtEl>
                                      </p:cBhvr>
                                    </p:animEffect>
                                    <p:anim calcmode="lin" valueType="num">
                                      <p:cBhvr>
                                        <p:cTn id="139" dur="1000" fill="hold"/>
                                        <p:tgtEl>
                                          <p:spTgt spid="1774"/>
                                        </p:tgtEl>
                                        <p:attrNameLst>
                                          <p:attrName>ppt_x</p:attrName>
                                        </p:attrNameLst>
                                      </p:cBhvr>
                                      <p:tavLst>
                                        <p:tav tm="0">
                                          <p:val>
                                            <p:strVal val="#ppt_x"/>
                                          </p:val>
                                        </p:tav>
                                        <p:tav tm="100000">
                                          <p:val>
                                            <p:strVal val="#ppt_x"/>
                                          </p:val>
                                        </p:tav>
                                      </p:tavLst>
                                    </p:anim>
                                    <p:anim calcmode="lin" valueType="num">
                                      <p:cBhvr>
                                        <p:cTn id="140" dur="1000" fill="hold"/>
                                        <p:tgtEl>
                                          <p:spTgt spid="1774"/>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1777"/>
                                        </p:tgtEl>
                                        <p:attrNameLst>
                                          <p:attrName>style.visibility</p:attrName>
                                        </p:attrNameLst>
                                      </p:cBhvr>
                                      <p:to>
                                        <p:strVal val="visible"/>
                                      </p:to>
                                    </p:set>
                                    <p:animEffect transition="in" filter="fade">
                                      <p:cBhvr>
                                        <p:cTn id="143" dur="1000"/>
                                        <p:tgtEl>
                                          <p:spTgt spid="1777"/>
                                        </p:tgtEl>
                                      </p:cBhvr>
                                    </p:animEffect>
                                    <p:anim calcmode="lin" valueType="num">
                                      <p:cBhvr>
                                        <p:cTn id="144" dur="1000" fill="hold"/>
                                        <p:tgtEl>
                                          <p:spTgt spid="1777"/>
                                        </p:tgtEl>
                                        <p:attrNameLst>
                                          <p:attrName>ppt_x</p:attrName>
                                        </p:attrNameLst>
                                      </p:cBhvr>
                                      <p:tavLst>
                                        <p:tav tm="0">
                                          <p:val>
                                            <p:strVal val="#ppt_x"/>
                                          </p:val>
                                        </p:tav>
                                        <p:tav tm="100000">
                                          <p:val>
                                            <p:strVal val="#ppt_x"/>
                                          </p:val>
                                        </p:tav>
                                      </p:tavLst>
                                    </p:anim>
                                    <p:anim calcmode="lin" valueType="num">
                                      <p:cBhvr>
                                        <p:cTn id="145" dur="1000" fill="hold"/>
                                        <p:tgtEl>
                                          <p:spTgt spid="1777"/>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1776"/>
                                        </p:tgtEl>
                                        <p:attrNameLst>
                                          <p:attrName>style.visibility</p:attrName>
                                        </p:attrNameLst>
                                      </p:cBhvr>
                                      <p:to>
                                        <p:strVal val="visible"/>
                                      </p:to>
                                    </p:set>
                                    <p:animEffect transition="in" filter="fade">
                                      <p:cBhvr>
                                        <p:cTn id="148" dur="1000"/>
                                        <p:tgtEl>
                                          <p:spTgt spid="1776"/>
                                        </p:tgtEl>
                                      </p:cBhvr>
                                    </p:animEffect>
                                    <p:anim calcmode="lin" valueType="num">
                                      <p:cBhvr>
                                        <p:cTn id="149" dur="1000" fill="hold"/>
                                        <p:tgtEl>
                                          <p:spTgt spid="1776"/>
                                        </p:tgtEl>
                                        <p:attrNameLst>
                                          <p:attrName>ppt_x</p:attrName>
                                        </p:attrNameLst>
                                      </p:cBhvr>
                                      <p:tavLst>
                                        <p:tav tm="0">
                                          <p:val>
                                            <p:strVal val="#ppt_x"/>
                                          </p:val>
                                        </p:tav>
                                        <p:tav tm="100000">
                                          <p:val>
                                            <p:strVal val="#ppt_x"/>
                                          </p:val>
                                        </p:tav>
                                      </p:tavLst>
                                    </p:anim>
                                    <p:anim calcmode="lin" valueType="num">
                                      <p:cBhvr>
                                        <p:cTn id="150" dur="1000" fill="hold"/>
                                        <p:tgtEl>
                                          <p:spTgt spid="1776"/>
                                        </p:tgtEl>
                                        <p:attrNameLst>
                                          <p:attrName>ppt_y</p:attrName>
                                        </p:attrNameLst>
                                      </p:cBhvr>
                                      <p:tavLst>
                                        <p:tav tm="0">
                                          <p:val>
                                            <p:strVal val="#ppt_y-.1"/>
                                          </p:val>
                                        </p:tav>
                                        <p:tav tm="100000">
                                          <p:val>
                                            <p:strVal val="#ppt_y"/>
                                          </p:val>
                                        </p:tav>
                                      </p:tavLst>
                                    </p:anim>
                                  </p:childTnLst>
                                </p:cTn>
                              </p:par>
                              <p:par>
                                <p:cTn id="151" presetID="47" presetClass="entr" presetSubtype="0" fill="hold" grpId="0" nodeType="withEffect">
                                  <p:stCondLst>
                                    <p:cond delay="0"/>
                                  </p:stCondLst>
                                  <p:childTnLst>
                                    <p:set>
                                      <p:cBhvr>
                                        <p:cTn id="152" dur="1" fill="hold">
                                          <p:stCondLst>
                                            <p:cond delay="0"/>
                                          </p:stCondLst>
                                        </p:cTn>
                                        <p:tgtEl>
                                          <p:spTgt spid="1779"/>
                                        </p:tgtEl>
                                        <p:attrNameLst>
                                          <p:attrName>style.visibility</p:attrName>
                                        </p:attrNameLst>
                                      </p:cBhvr>
                                      <p:to>
                                        <p:strVal val="visible"/>
                                      </p:to>
                                    </p:set>
                                    <p:animEffect transition="in" filter="fade">
                                      <p:cBhvr>
                                        <p:cTn id="153" dur="1000"/>
                                        <p:tgtEl>
                                          <p:spTgt spid="1779"/>
                                        </p:tgtEl>
                                      </p:cBhvr>
                                    </p:animEffect>
                                    <p:anim calcmode="lin" valueType="num">
                                      <p:cBhvr>
                                        <p:cTn id="154" dur="1000" fill="hold"/>
                                        <p:tgtEl>
                                          <p:spTgt spid="1779"/>
                                        </p:tgtEl>
                                        <p:attrNameLst>
                                          <p:attrName>ppt_x</p:attrName>
                                        </p:attrNameLst>
                                      </p:cBhvr>
                                      <p:tavLst>
                                        <p:tav tm="0">
                                          <p:val>
                                            <p:strVal val="#ppt_x"/>
                                          </p:val>
                                        </p:tav>
                                        <p:tav tm="100000">
                                          <p:val>
                                            <p:strVal val="#ppt_x"/>
                                          </p:val>
                                        </p:tav>
                                      </p:tavLst>
                                    </p:anim>
                                    <p:anim calcmode="lin" valueType="num">
                                      <p:cBhvr>
                                        <p:cTn id="155" dur="1000" fill="hold"/>
                                        <p:tgtEl>
                                          <p:spTgt spid="1779"/>
                                        </p:tgtEl>
                                        <p:attrNameLst>
                                          <p:attrName>ppt_y</p:attrName>
                                        </p:attrNameLst>
                                      </p:cBhvr>
                                      <p:tavLst>
                                        <p:tav tm="0">
                                          <p:val>
                                            <p:strVal val="#ppt_y-.1"/>
                                          </p:val>
                                        </p:tav>
                                        <p:tav tm="100000">
                                          <p:val>
                                            <p:strVal val="#ppt_y"/>
                                          </p:val>
                                        </p:tav>
                                      </p:tavLst>
                                    </p:anim>
                                  </p:childTnLst>
                                </p:cTn>
                              </p:par>
                              <p:par>
                                <p:cTn id="156" presetID="47" presetClass="entr" presetSubtype="0" fill="hold" grpId="0" nodeType="withEffect">
                                  <p:stCondLst>
                                    <p:cond delay="0"/>
                                  </p:stCondLst>
                                  <p:childTnLst>
                                    <p:set>
                                      <p:cBhvr>
                                        <p:cTn id="157" dur="1" fill="hold">
                                          <p:stCondLst>
                                            <p:cond delay="0"/>
                                          </p:stCondLst>
                                        </p:cTn>
                                        <p:tgtEl>
                                          <p:spTgt spid="1778"/>
                                        </p:tgtEl>
                                        <p:attrNameLst>
                                          <p:attrName>style.visibility</p:attrName>
                                        </p:attrNameLst>
                                      </p:cBhvr>
                                      <p:to>
                                        <p:strVal val="visible"/>
                                      </p:to>
                                    </p:set>
                                    <p:animEffect transition="in" filter="fade">
                                      <p:cBhvr>
                                        <p:cTn id="158" dur="1000"/>
                                        <p:tgtEl>
                                          <p:spTgt spid="1778"/>
                                        </p:tgtEl>
                                      </p:cBhvr>
                                    </p:animEffect>
                                    <p:anim calcmode="lin" valueType="num">
                                      <p:cBhvr>
                                        <p:cTn id="159" dur="1000" fill="hold"/>
                                        <p:tgtEl>
                                          <p:spTgt spid="1778"/>
                                        </p:tgtEl>
                                        <p:attrNameLst>
                                          <p:attrName>ppt_x</p:attrName>
                                        </p:attrNameLst>
                                      </p:cBhvr>
                                      <p:tavLst>
                                        <p:tav tm="0">
                                          <p:val>
                                            <p:strVal val="#ppt_x"/>
                                          </p:val>
                                        </p:tav>
                                        <p:tav tm="100000">
                                          <p:val>
                                            <p:strVal val="#ppt_x"/>
                                          </p:val>
                                        </p:tav>
                                      </p:tavLst>
                                    </p:anim>
                                    <p:anim calcmode="lin" valueType="num">
                                      <p:cBhvr>
                                        <p:cTn id="160" dur="1000" fill="hold"/>
                                        <p:tgtEl>
                                          <p:spTgt spid="17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4" grpId="0" animBg="1"/>
      <p:bldP spid="1754" grpId="0" animBg="1"/>
      <p:bldP spid="1755" grpId="0" animBg="1"/>
      <p:bldP spid="1758" grpId="0" animBg="1"/>
      <p:bldP spid="1759" grpId="0" animBg="1"/>
      <p:bldP spid="1765" grpId="0" animBg="1"/>
      <p:bldP spid="1766" grpId="0" animBg="1"/>
      <p:bldP spid="1767" grpId="0" animBg="1"/>
      <p:bldP spid="1768" grpId="0" animBg="1"/>
      <p:bldP spid="1769" grpId="0" animBg="1"/>
      <p:bldP spid="1770" grpId="0"/>
      <p:bldP spid="1771" grpId="0"/>
      <p:bldP spid="1772" grpId="0"/>
      <p:bldP spid="1773" grpId="0"/>
      <p:bldP spid="1774" grpId="0"/>
      <p:bldP spid="1775" grpId="0"/>
      <p:bldP spid="1776" grpId="0"/>
      <p:bldP spid="1777" grpId="0"/>
      <p:bldP spid="1778" grpId="0"/>
      <p:bldP spid="1779" grpId="0"/>
      <p:bldP spid="1780" grpId="0" animBg="1"/>
      <p:bldP spid="1781" grpId="0" animBg="1"/>
      <p:bldP spid="1782" grpId="0" animBg="1"/>
      <p:bldP spid="1783" grpId="0" animBg="1"/>
      <p:bldP spid="178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5696855" y="2322829"/>
            <a:ext cx="3679373" cy="548640"/>
          </a:xfrm>
          <a:prstGeom prst="rect">
            <a:avLst/>
          </a:prstGeom>
          <a:noFill/>
        </p:spPr>
        <p:txBody>
          <a:bodyPr wrap="square" rtlCol="0">
            <a:spAutoFit/>
          </a:bodyPr>
          <a:lstStyle/>
          <a:p>
            <a:pPr algn="dist"/>
            <a:r>
              <a:rPr sz="2800" b="1" dirty="0">
                <a:solidFill>
                  <a:schemeClr val="tx1"/>
                </a:solidFill>
                <a:latin typeface="微软雅黑" panose="020B0503020204020204" charset="-122"/>
                <a:ea typeface="微软雅黑" panose="020B0503020204020204" charset="-122"/>
              </a:rPr>
              <a:t>单击此处添加标题</a:t>
            </a:r>
          </a:p>
        </p:txBody>
      </p:sp>
      <p:sp>
        <p:nvSpPr>
          <p:cNvPr id="14" name="文本框 13"/>
          <p:cNvSpPr txBox="1"/>
          <p:nvPr/>
        </p:nvSpPr>
        <p:spPr>
          <a:xfrm>
            <a:off x="5725884" y="2875077"/>
            <a:ext cx="5421088" cy="2052870"/>
          </a:xfrm>
          <a:prstGeom prst="rect">
            <a:avLst/>
          </a:prstGeom>
          <a:noFill/>
        </p:spPr>
        <p:txBody>
          <a:bodyPr wrap="square" rtlCol="0">
            <a:spAutoFit/>
          </a:bodyPr>
          <a:lstStyle/>
          <a:p>
            <a:pPr>
              <a:lnSpc>
                <a:spcPct val="130000"/>
              </a:lnSpc>
            </a:pPr>
            <a:r>
              <a:rPr lang="zh-CN" altLang="en-US" sz="1400" dirty="0">
                <a:solidFill>
                  <a:schemeClr val="tx1"/>
                </a:solidFill>
                <a:latin typeface="微软雅黑" panose="020B0503020204020204" charset="-122"/>
                <a:ea typeface="微软雅黑" panose="020B0503020204020204" charset="-122"/>
              </a:rPr>
              <a:t>请在此处输入标题目录文字说明请在此处输入标题目录文字说明请在此处输入标题目录文字说明</a:t>
            </a:r>
          </a:p>
          <a:p>
            <a:pPr>
              <a:lnSpc>
                <a:spcPct val="130000"/>
              </a:lnSpc>
            </a:pPr>
            <a:r>
              <a:rPr lang="zh-CN" altLang="en-US" sz="1400" dirty="0">
                <a:solidFill>
                  <a:schemeClr val="tx1"/>
                </a:solidFill>
                <a:latin typeface="微软雅黑" panose="020B0503020204020204" charset="-122"/>
                <a:ea typeface="微软雅黑" panose="020B0503020204020204" charset="-122"/>
              </a:rPr>
              <a:t>请在此处输入标题目录文字说明请在此处输入标题目录文字说明请在此处输入标题目录文字说明请在此处输入标题目录文字说明请在此处输入标题目录文字说明请在此处输入标题目录文字说明请在此处输入标题目录文字说明请在此处输入标题目录文字说明请在此处输入标题目录文字说明请在此处输入标题目录文字说明</a:t>
            </a:r>
          </a:p>
        </p:txBody>
      </p:sp>
      <p:sp>
        <p:nvSpPr>
          <p:cNvPr id="15" name="矩形 14"/>
          <p:cNvSpPr/>
          <p:nvPr/>
        </p:nvSpPr>
        <p:spPr>
          <a:xfrm>
            <a:off x="5827482" y="5166708"/>
            <a:ext cx="5827487" cy="4571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黑体" panose="02010600030101010101" charset="-122"/>
              <a:ea typeface="黑体" panose="02010600030101010101" charset="-122"/>
            </a:endParaRPr>
          </a:p>
        </p:txBody>
      </p:sp>
      <p:sp>
        <p:nvSpPr>
          <p:cNvPr id="16"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2942" y="1781068"/>
            <a:ext cx="3487057" cy="3487057"/>
          </a:xfrm>
          <a:prstGeom prst="rect">
            <a:avLst/>
          </a:prstGeom>
        </p:spPr>
      </p:pic>
    </p:spTree>
  </p:cSld>
  <p:clrMapOvr>
    <a:masterClrMapping/>
  </p:clrMapOvr>
  <p:transition advTm="1544">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 name="组合 187"/>
          <p:cNvGrpSpPr/>
          <p:nvPr/>
        </p:nvGrpSpPr>
        <p:grpSpPr>
          <a:xfrm>
            <a:off x="4251028" y="1462524"/>
            <a:ext cx="3553603" cy="4149389"/>
            <a:chOff x="3143150" y="1589878"/>
            <a:chExt cx="2665860" cy="3112810"/>
          </a:xfrm>
        </p:grpSpPr>
        <p:grpSp>
          <p:nvGrpSpPr>
            <p:cNvPr id="189" name="组合 188"/>
            <p:cNvGrpSpPr/>
            <p:nvPr/>
          </p:nvGrpSpPr>
          <p:grpSpPr>
            <a:xfrm>
              <a:off x="3143150" y="1589878"/>
              <a:ext cx="2665860" cy="3112810"/>
              <a:chOff x="3250939" y="1851011"/>
              <a:chExt cx="2448000" cy="2858424"/>
            </a:xfrm>
          </p:grpSpPr>
          <p:sp>
            <p:nvSpPr>
              <p:cNvPr id="196" name="等腰三角形 195"/>
              <p:cNvSpPr/>
              <p:nvPr/>
            </p:nvSpPr>
            <p:spPr>
              <a:xfrm flipV="1">
                <a:off x="3250939" y="2567435"/>
                <a:ext cx="2448000" cy="2142000"/>
              </a:xfrm>
              <a:prstGeom prst="triangle">
                <a:avLst/>
              </a:prstGeom>
              <a:gradFill>
                <a:gsLst>
                  <a:gs pos="0">
                    <a:srgbClr val="E30000"/>
                  </a:gs>
                  <a:gs pos="100000">
                    <a:srgbClr val="760303"/>
                  </a:gs>
                </a:gsLst>
                <a:lin ang="5400000" scaled="0"/>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7" name="等腰三角形 196"/>
              <p:cNvSpPr/>
              <p:nvPr/>
            </p:nvSpPr>
            <p:spPr>
              <a:xfrm>
                <a:off x="3250939" y="1851011"/>
                <a:ext cx="2448000" cy="2142000"/>
              </a:xfrm>
              <a:prstGeom prst="triangle">
                <a:avLst/>
              </a:prstGeom>
              <a:gradFill>
                <a:gsLst>
                  <a:gs pos="0">
                    <a:srgbClr val="E30000"/>
                  </a:gs>
                  <a:gs pos="100000">
                    <a:srgbClr val="760303"/>
                  </a:gs>
                </a:gsLst>
                <a:lin ang="5400000" scaled="0"/>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90" name="TextBox 189"/>
            <p:cNvSpPr txBox="1"/>
            <p:nvPr/>
          </p:nvSpPr>
          <p:spPr>
            <a:xfrm>
              <a:off x="4308447" y="1911755"/>
              <a:ext cx="335266" cy="326312"/>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665" b="0" i="0" u="none" strike="noStrike" kern="0" cap="none" spc="0" normalizeH="0" baseline="0" noProof="0" dirty="0" smtClean="0">
                  <a:ln>
                    <a:noFill/>
                  </a:ln>
                  <a:solidFill>
                    <a:srgbClr val="669FB3">
                      <a:lumMod val="60000"/>
                      <a:lumOff val="40000"/>
                    </a:srgbClr>
                  </a:solidFill>
                  <a:effectLst/>
                  <a:uLnTx/>
                  <a:uFillTx/>
                  <a:latin typeface="微软雅黑" panose="020B0503020204020204" charset="-122"/>
                  <a:ea typeface="微软雅黑" panose="020B0503020204020204" charset="-122"/>
                </a:rPr>
                <a:t>1</a:t>
              </a:r>
              <a:endParaRPr kumimoji="0" lang="zh-CN" altLang="en-US" sz="2665" b="0" i="0" u="none" strike="noStrike" kern="0" cap="none" spc="0" normalizeH="0" baseline="0" noProof="0" dirty="0">
                <a:ln>
                  <a:noFill/>
                </a:ln>
                <a:solidFill>
                  <a:srgbClr val="669FB3">
                    <a:lumMod val="60000"/>
                    <a:lumOff val="40000"/>
                  </a:srgbClr>
                </a:solidFill>
                <a:effectLst/>
                <a:uLnTx/>
                <a:uFillTx/>
                <a:latin typeface="微软雅黑" panose="020B0503020204020204" charset="-122"/>
                <a:ea typeface="微软雅黑" panose="020B0503020204020204" charset="-122"/>
              </a:endParaRPr>
            </a:p>
          </p:txBody>
        </p:sp>
        <p:sp>
          <p:nvSpPr>
            <p:cNvPr id="191" name="TextBox 190"/>
            <p:cNvSpPr txBox="1"/>
            <p:nvPr/>
          </p:nvSpPr>
          <p:spPr>
            <a:xfrm>
              <a:off x="5231308" y="2412532"/>
              <a:ext cx="335266" cy="326312"/>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665" b="0" i="0" u="none" strike="noStrike" kern="0" cap="none" spc="0" normalizeH="0" baseline="0" noProof="0" dirty="0" smtClean="0">
                  <a:ln>
                    <a:noFill/>
                  </a:ln>
                  <a:solidFill>
                    <a:srgbClr val="669FB3">
                      <a:lumMod val="60000"/>
                      <a:lumOff val="40000"/>
                    </a:srgbClr>
                  </a:solidFill>
                  <a:effectLst/>
                  <a:uLnTx/>
                  <a:uFillTx/>
                  <a:latin typeface="微软雅黑" panose="020B0503020204020204" charset="-122"/>
                  <a:ea typeface="微软雅黑" panose="020B0503020204020204" charset="-122"/>
                </a:rPr>
                <a:t>6</a:t>
              </a:r>
              <a:endParaRPr kumimoji="0" lang="zh-CN" altLang="en-US" sz="2665" b="0" i="0" u="none" strike="noStrike" kern="0" cap="none" spc="0" normalizeH="0" baseline="0" noProof="0" dirty="0">
                <a:ln>
                  <a:noFill/>
                </a:ln>
                <a:solidFill>
                  <a:srgbClr val="669FB3">
                    <a:lumMod val="60000"/>
                    <a:lumOff val="40000"/>
                  </a:srgbClr>
                </a:solidFill>
                <a:effectLst/>
                <a:uLnTx/>
                <a:uFillTx/>
                <a:latin typeface="微软雅黑" panose="020B0503020204020204" charset="-122"/>
                <a:ea typeface="微软雅黑" panose="020B0503020204020204" charset="-122"/>
              </a:endParaRPr>
            </a:p>
          </p:txBody>
        </p:sp>
        <p:sp>
          <p:nvSpPr>
            <p:cNvPr id="192" name="TextBox 191"/>
            <p:cNvSpPr txBox="1"/>
            <p:nvPr/>
          </p:nvSpPr>
          <p:spPr>
            <a:xfrm>
              <a:off x="5231308" y="3526948"/>
              <a:ext cx="335266" cy="326312"/>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665" b="0" i="0" u="none" strike="noStrike" kern="0" cap="none" spc="0" normalizeH="0" baseline="0" noProof="0" dirty="0" smtClean="0">
                  <a:ln>
                    <a:noFill/>
                  </a:ln>
                  <a:solidFill>
                    <a:srgbClr val="669FB3">
                      <a:lumMod val="60000"/>
                      <a:lumOff val="40000"/>
                    </a:srgbClr>
                  </a:solidFill>
                  <a:effectLst/>
                  <a:uLnTx/>
                  <a:uFillTx/>
                  <a:latin typeface="微软雅黑" panose="020B0503020204020204" charset="-122"/>
                  <a:ea typeface="微软雅黑" panose="020B0503020204020204" charset="-122"/>
                </a:rPr>
                <a:t>5</a:t>
              </a:r>
              <a:endParaRPr kumimoji="0" lang="zh-CN" altLang="en-US" sz="2665" b="0" i="0" u="none" strike="noStrike" kern="0" cap="none" spc="0" normalizeH="0" baseline="0" noProof="0" dirty="0">
                <a:ln>
                  <a:noFill/>
                </a:ln>
                <a:solidFill>
                  <a:srgbClr val="669FB3">
                    <a:lumMod val="60000"/>
                    <a:lumOff val="40000"/>
                  </a:srgbClr>
                </a:solidFill>
                <a:effectLst/>
                <a:uLnTx/>
                <a:uFillTx/>
                <a:latin typeface="微软雅黑" panose="020B0503020204020204" charset="-122"/>
                <a:ea typeface="微软雅黑" panose="020B0503020204020204" charset="-122"/>
              </a:endParaRPr>
            </a:p>
          </p:txBody>
        </p:sp>
        <p:sp>
          <p:nvSpPr>
            <p:cNvPr id="193" name="TextBox 192"/>
            <p:cNvSpPr txBox="1"/>
            <p:nvPr/>
          </p:nvSpPr>
          <p:spPr>
            <a:xfrm>
              <a:off x="4308447" y="4088289"/>
              <a:ext cx="335266" cy="326312"/>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665" b="0" i="0" u="none" strike="noStrike" kern="0" cap="none" spc="0" normalizeH="0" baseline="0" noProof="0" dirty="0" smtClean="0">
                  <a:ln>
                    <a:noFill/>
                  </a:ln>
                  <a:solidFill>
                    <a:srgbClr val="669FB3">
                      <a:lumMod val="60000"/>
                      <a:lumOff val="40000"/>
                    </a:srgbClr>
                  </a:solidFill>
                  <a:effectLst/>
                  <a:uLnTx/>
                  <a:uFillTx/>
                  <a:latin typeface="微软雅黑" panose="020B0503020204020204" charset="-122"/>
                  <a:ea typeface="微软雅黑" panose="020B0503020204020204" charset="-122"/>
                </a:rPr>
                <a:t>4</a:t>
              </a:r>
              <a:endParaRPr kumimoji="0" lang="zh-CN" altLang="en-US" sz="2665" b="0" i="0" u="none" strike="noStrike" kern="0" cap="none" spc="0" normalizeH="0" baseline="0" noProof="0" dirty="0">
                <a:ln>
                  <a:noFill/>
                </a:ln>
                <a:solidFill>
                  <a:srgbClr val="669FB3">
                    <a:lumMod val="60000"/>
                    <a:lumOff val="40000"/>
                  </a:srgbClr>
                </a:solidFill>
                <a:effectLst/>
                <a:uLnTx/>
                <a:uFillTx/>
                <a:latin typeface="微软雅黑" panose="020B0503020204020204" charset="-122"/>
                <a:ea typeface="微软雅黑" panose="020B0503020204020204" charset="-122"/>
              </a:endParaRPr>
            </a:p>
          </p:txBody>
        </p:sp>
        <p:sp>
          <p:nvSpPr>
            <p:cNvPr id="194" name="TextBox 193"/>
            <p:cNvSpPr txBox="1"/>
            <p:nvPr/>
          </p:nvSpPr>
          <p:spPr>
            <a:xfrm>
              <a:off x="3383720" y="3565383"/>
              <a:ext cx="335266" cy="326312"/>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665" b="0" i="0" u="none" strike="noStrike" kern="0" cap="none" spc="0" normalizeH="0" baseline="0" noProof="0" dirty="0" smtClean="0">
                  <a:ln>
                    <a:noFill/>
                  </a:ln>
                  <a:solidFill>
                    <a:srgbClr val="669FB3">
                      <a:lumMod val="60000"/>
                      <a:lumOff val="40000"/>
                    </a:srgbClr>
                  </a:solidFill>
                  <a:effectLst/>
                  <a:uLnTx/>
                  <a:uFillTx/>
                  <a:latin typeface="微软雅黑" panose="020B0503020204020204" charset="-122"/>
                  <a:ea typeface="微软雅黑" panose="020B0503020204020204" charset="-122"/>
                </a:rPr>
                <a:t>3</a:t>
              </a:r>
              <a:endParaRPr kumimoji="0" lang="zh-CN" altLang="en-US" sz="2665" b="0" i="0" u="none" strike="noStrike" kern="0" cap="none" spc="0" normalizeH="0" baseline="0" noProof="0" dirty="0">
                <a:ln>
                  <a:noFill/>
                </a:ln>
                <a:solidFill>
                  <a:srgbClr val="669FB3">
                    <a:lumMod val="60000"/>
                    <a:lumOff val="40000"/>
                  </a:srgbClr>
                </a:solidFill>
                <a:effectLst/>
                <a:uLnTx/>
                <a:uFillTx/>
                <a:latin typeface="微软雅黑" panose="020B0503020204020204" charset="-122"/>
                <a:ea typeface="微软雅黑" panose="020B0503020204020204" charset="-122"/>
              </a:endParaRPr>
            </a:p>
          </p:txBody>
        </p:sp>
        <p:sp>
          <p:nvSpPr>
            <p:cNvPr id="195" name="TextBox 194"/>
            <p:cNvSpPr txBox="1"/>
            <p:nvPr/>
          </p:nvSpPr>
          <p:spPr>
            <a:xfrm>
              <a:off x="3383720" y="2458260"/>
              <a:ext cx="335266" cy="326312"/>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665" b="0" i="0" u="none" strike="noStrike" kern="0" cap="none" spc="0" normalizeH="0" baseline="0" noProof="0" dirty="0" smtClean="0">
                  <a:ln>
                    <a:noFill/>
                  </a:ln>
                  <a:solidFill>
                    <a:srgbClr val="669FB3">
                      <a:lumMod val="60000"/>
                      <a:lumOff val="40000"/>
                    </a:srgbClr>
                  </a:solidFill>
                  <a:effectLst/>
                  <a:uLnTx/>
                  <a:uFillTx/>
                  <a:latin typeface="微软雅黑" panose="020B0503020204020204" charset="-122"/>
                  <a:ea typeface="微软雅黑" panose="020B0503020204020204" charset="-122"/>
                </a:rPr>
                <a:t>2</a:t>
              </a:r>
              <a:endParaRPr kumimoji="0" lang="zh-CN" altLang="en-US" sz="2665" b="0" i="0" u="none" strike="noStrike" kern="0" cap="none" spc="0" normalizeH="0" baseline="0" noProof="0" dirty="0">
                <a:ln>
                  <a:noFill/>
                </a:ln>
                <a:solidFill>
                  <a:srgbClr val="669FB3">
                    <a:lumMod val="60000"/>
                    <a:lumOff val="40000"/>
                  </a:srgbClr>
                </a:solidFill>
                <a:effectLst/>
                <a:uLnTx/>
                <a:uFillTx/>
                <a:latin typeface="微软雅黑" panose="020B0503020204020204" charset="-122"/>
                <a:ea typeface="微软雅黑" panose="020B0503020204020204" charset="-122"/>
              </a:endParaRPr>
            </a:p>
          </p:txBody>
        </p:sp>
      </p:grpSp>
      <p:sp>
        <p:nvSpPr>
          <p:cNvPr id="198" name="Freeform 5"/>
          <p:cNvSpPr/>
          <p:nvPr/>
        </p:nvSpPr>
        <p:spPr bwMode="auto">
          <a:xfrm>
            <a:off x="4842962" y="2502511"/>
            <a:ext cx="2369735" cy="2069414"/>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gradFill>
            <a:gsLst>
              <a:gs pos="0">
                <a:srgbClr val="E30000"/>
              </a:gs>
              <a:gs pos="100000">
                <a:srgbClr val="760303"/>
              </a:gs>
            </a:gsLst>
            <a:lin ang="5400000" scaled="0"/>
          </a:gradFill>
          <a:ln w="6" cap="flat">
            <a:noFill/>
            <a:prstDash val="solid"/>
            <a:miter lim="800000"/>
          </a:ln>
        </p:spPr>
        <p:txBody>
          <a:bodyPr vert="horz" wrap="square" lIns="121889" tIns="60944" rIns="121889"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99" name="TextBox 198"/>
          <p:cNvSpPr txBox="1"/>
          <p:nvPr/>
        </p:nvSpPr>
        <p:spPr>
          <a:xfrm>
            <a:off x="5284213" y="3085924"/>
            <a:ext cx="1573846" cy="92710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935" b="1" i="0" u="none" strike="noStrike" kern="0" cap="none" spc="0" normalizeH="0" baseline="0" noProof="0" dirty="0" smtClean="0">
                <a:ln>
                  <a:noFill/>
                </a:ln>
                <a:solidFill>
                  <a:sysClr val="window" lastClr="FFFFFF"/>
                </a:solidFill>
                <a:effectLst/>
                <a:uLnTx/>
                <a:uFillTx/>
                <a:latin typeface="微软雅黑" panose="020B0503020204020204" charset="-122"/>
                <a:ea typeface="微软雅黑" panose="020B0503020204020204" charset="-122"/>
              </a:rPr>
              <a:t>单击此处添加名称</a:t>
            </a:r>
          </a:p>
        </p:txBody>
      </p:sp>
      <p:sp>
        <p:nvSpPr>
          <p:cNvPr id="200" name="TextBox 199"/>
          <p:cNvSpPr txBox="1"/>
          <p:nvPr/>
        </p:nvSpPr>
        <p:spPr>
          <a:xfrm>
            <a:off x="8459377" y="1287887"/>
            <a:ext cx="2833938" cy="304800"/>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概述性文字标题</a:t>
            </a:r>
          </a:p>
        </p:txBody>
      </p:sp>
      <p:sp>
        <p:nvSpPr>
          <p:cNvPr id="201" name="TextBox 200"/>
          <p:cNvSpPr txBox="1"/>
          <p:nvPr/>
        </p:nvSpPr>
        <p:spPr>
          <a:xfrm>
            <a:off x="8459378" y="1742952"/>
            <a:ext cx="2783621" cy="829945"/>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详写内容</a:t>
            </a:r>
            <a:r>
              <a:rPr kumimoji="0" lang="en-US" altLang="zh-CN"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a:t>
            </a:r>
            <a:r>
              <a:rPr kumimoji="0" lang="zh-CN" altLang="en-US"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点击输入本栏的具体文字，简明扼要的说明分项内容，此为概念图解，请根据您的具体内容酌情</a:t>
            </a:r>
            <a:r>
              <a:rPr kumimoji="0" lang="zh-CN" altLang="en-US" sz="1335" b="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修改</a:t>
            </a:r>
          </a:p>
        </p:txBody>
      </p:sp>
      <p:sp>
        <p:nvSpPr>
          <p:cNvPr id="202" name="TextBox 201"/>
          <p:cNvSpPr txBox="1"/>
          <p:nvPr/>
        </p:nvSpPr>
        <p:spPr>
          <a:xfrm>
            <a:off x="8459377" y="2862173"/>
            <a:ext cx="2833938" cy="304800"/>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概述性文字标题</a:t>
            </a:r>
          </a:p>
        </p:txBody>
      </p:sp>
      <p:sp>
        <p:nvSpPr>
          <p:cNvPr id="203" name="TextBox 202"/>
          <p:cNvSpPr txBox="1"/>
          <p:nvPr/>
        </p:nvSpPr>
        <p:spPr>
          <a:xfrm>
            <a:off x="8459378" y="3317238"/>
            <a:ext cx="2783621" cy="829945"/>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详写内容</a:t>
            </a:r>
            <a:r>
              <a:rPr kumimoji="0" lang="en-US" altLang="zh-CN"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a:t>
            </a:r>
            <a:r>
              <a:rPr kumimoji="0" lang="zh-CN" altLang="en-US"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点击输入本栏的具体文字，简明扼要的说明分项内容，此为概念图解，请根据您的具体内容酌情</a:t>
            </a:r>
            <a:r>
              <a:rPr kumimoji="0" lang="zh-CN" altLang="en-US" sz="1335" b="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修改</a:t>
            </a:r>
          </a:p>
        </p:txBody>
      </p:sp>
      <p:sp>
        <p:nvSpPr>
          <p:cNvPr id="204" name="TextBox 203"/>
          <p:cNvSpPr txBox="1"/>
          <p:nvPr/>
        </p:nvSpPr>
        <p:spPr>
          <a:xfrm>
            <a:off x="8459377" y="4504275"/>
            <a:ext cx="2833938" cy="304800"/>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概述性文字标题</a:t>
            </a:r>
          </a:p>
        </p:txBody>
      </p:sp>
      <p:sp>
        <p:nvSpPr>
          <p:cNvPr id="205" name="TextBox 204"/>
          <p:cNvSpPr txBox="1"/>
          <p:nvPr/>
        </p:nvSpPr>
        <p:spPr>
          <a:xfrm>
            <a:off x="8459378" y="4959340"/>
            <a:ext cx="2783621" cy="829945"/>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详写内容</a:t>
            </a:r>
            <a:r>
              <a:rPr kumimoji="0" lang="en-US" altLang="zh-CN"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a:t>
            </a:r>
            <a:r>
              <a:rPr kumimoji="0" lang="zh-CN" altLang="en-US"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点击输入本栏的具体文字，简明扼要的说明分项内容，此为概念图解，请根据您的具体内容酌情</a:t>
            </a:r>
            <a:r>
              <a:rPr kumimoji="0" lang="zh-CN" altLang="en-US" sz="1335" b="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修改</a:t>
            </a:r>
          </a:p>
        </p:txBody>
      </p:sp>
      <p:sp>
        <p:nvSpPr>
          <p:cNvPr id="206" name="TextBox 205"/>
          <p:cNvSpPr txBox="1"/>
          <p:nvPr/>
        </p:nvSpPr>
        <p:spPr>
          <a:xfrm>
            <a:off x="1018066" y="1287887"/>
            <a:ext cx="2833938" cy="304800"/>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概述性文字标题</a:t>
            </a:r>
          </a:p>
        </p:txBody>
      </p:sp>
      <p:sp>
        <p:nvSpPr>
          <p:cNvPr id="207" name="TextBox 206"/>
          <p:cNvSpPr txBox="1"/>
          <p:nvPr/>
        </p:nvSpPr>
        <p:spPr>
          <a:xfrm>
            <a:off x="1018068" y="1742952"/>
            <a:ext cx="2783621" cy="829945"/>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详写内容</a:t>
            </a:r>
            <a:r>
              <a:rPr kumimoji="0" lang="en-US" altLang="zh-CN"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a:t>
            </a:r>
            <a:r>
              <a:rPr kumimoji="0" lang="zh-CN" altLang="en-US"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点击输入本栏的具体文字，简明扼要的说明分项内容，此为概念图解，请根据您的具体内容酌情</a:t>
            </a:r>
            <a:r>
              <a:rPr kumimoji="0" lang="zh-CN" altLang="en-US" sz="1335" b="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修改</a:t>
            </a:r>
          </a:p>
        </p:txBody>
      </p:sp>
      <p:sp>
        <p:nvSpPr>
          <p:cNvPr id="208" name="TextBox 207"/>
          <p:cNvSpPr txBox="1"/>
          <p:nvPr/>
        </p:nvSpPr>
        <p:spPr>
          <a:xfrm>
            <a:off x="1018066" y="2862173"/>
            <a:ext cx="2833938" cy="304800"/>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概述性文字标题</a:t>
            </a:r>
          </a:p>
        </p:txBody>
      </p:sp>
      <p:sp>
        <p:nvSpPr>
          <p:cNvPr id="209" name="TextBox 208"/>
          <p:cNvSpPr txBox="1"/>
          <p:nvPr/>
        </p:nvSpPr>
        <p:spPr>
          <a:xfrm>
            <a:off x="1018068" y="3317238"/>
            <a:ext cx="2783621" cy="829945"/>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详写内容</a:t>
            </a:r>
            <a:r>
              <a:rPr kumimoji="0" lang="en-US" altLang="zh-CN"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a:t>
            </a:r>
            <a:r>
              <a:rPr kumimoji="0" lang="zh-CN" altLang="en-US"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点击输入本栏的具体文字，简明扼要的说明分项内容，此为概念图解，请根据您的具体内容酌情</a:t>
            </a:r>
            <a:r>
              <a:rPr kumimoji="0" lang="zh-CN" altLang="en-US" sz="1335" b="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修改</a:t>
            </a:r>
          </a:p>
        </p:txBody>
      </p:sp>
      <p:sp>
        <p:nvSpPr>
          <p:cNvPr id="210" name="TextBox 209"/>
          <p:cNvSpPr txBox="1"/>
          <p:nvPr/>
        </p:nvSpPr>
        <p:spPr>
          <a:xfrm>
            <a:off x="1018066" y="4504275"/>
            <a:ext cx="2833938" cy="304800"/>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概述性文字标题</a:t>
            </a:r>
          </a:p>
        </p:txBody>
      </p:sp>
      <p:sp>
        <p:nvSpPr>
          <p:cNvPr id="211" name="TextBox 210"/>
          <p:cNvSpPr txBox="1"/>
          <p:nvPr/>
        </p:nvSpPr>
        <p:spPr>
          <a:xfrm>
            <a:off x="1018068" y="4959340"/>
            <a:ext cx="2783621" cy="829945"/>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详写内容</a:t>
            </a:r>
            <a:r>
              <a:rPr kumimoji="0" lang="en-US" altLang="zh-CN"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a:t>
            </a:r>
            <a:r>
              <a:rPr kumimoji="0" lang="zh-CN" altLang="en-US" sz="1335"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点击输入本栏的具体文字，简明扼要的说明分项内容，此为概念图解，请根据您的具体内容酌情</a:t>
            </a:r>
            <a:r>
              <a:rPr kumimoji="0" lang="zh-CN" altLang="en-US" sz="1335" b="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rPr>
              <a:t>修改</a:t>
            </a:r>
          </a:p>
        </p:txBody>
      </p:sp>
      <p:grpSp>
        <p:nvGrpSpPr>
          <p:cNvPr id="212" name="组合 211"/>
          <p:cNvGrpSpPr/>
          <p:nvPr/>
        </p:nvGrpSpPr>
        <p:grpSpPr>
          <a:xfrm>
            <a:off x="6027831" y="4650680"/>
            <a:ext cx="2354205" cy="718929"/>
            <a:chOff x="4476081" y="3981586"/>
            <a:chExt cx="1766090" cy="539330"/>
          </a:xfrm>
        </p:grpSpPr>
        <p:cxnSp>
          <p:nvCxnSpPr>
            <p:cNvPr id="213" name="直接连接符 212"/>
            <p:cNvCxnSpPr/>
            <p:nvPr/>
          </p:nvCxnSpPr>
          <p:spPr>
            <a:xfrm flipV="1">
              <a:off x="4476081" y="4520915"/>
              <a:ext cx="1464071" cy="1"/>
            </a:xfrm>
            <a:prstGeom prst="line">
              <a:avLst/>
            </a:prstGeom>
            <a:noFill/>
            <a:ln w="6350" cap="flat" cmpd="sng" algn="ctr">
              <a:solidFill>
                <a:srgbClr val="1E445B"/>
              </a:solidFill>
              <a:prstDash val="dash"/>
              <a:headEnd type="oval" w="sm" len="sm"/>
            </a:ln>
            <a:effectLst/>
          </p:spPr>
        </p:cxnSp>
        <p:cxnSp>
          <p:nvCxnSpPr>
            <p:cNvPr id="214" name="直接连接符 213"/>
            <p:cNvCxnSpPr/>
            <p:nvPr/>
          </p:nvCxnSpPr>
          <p:spPr>
            <a:xfrm>
              <a:off x="5940152" y="3981586"/>
              <a:ext cx="302019" cy="0"/>
            </a:xfrm>
            <a:prstGeom prst="line">
              <a:avLst/>
            </a:prstGeom>
            <a:noFill/>
            <a:ln w="6350" cap="flat" cmpd="sng" algn="ctr">
              <a:solidFill>
                <a:srgbClr val="1E445B"/>
              </a:solidFill>
              <a:prstDash val="dash"/>
              <a:tailEnd type="oval" w="sm" len="sm"/>
            </a:ln>
            <a:effectLst/>
          </p:spPr>
        </p:cxnSp>
        <p:cxnSp>
          <p:nvCxnSpPr>
            <p:cNvPr id="215" name="直接连接符 214"/>
            <p:cNvCxnSpPr/>
            <p:nvPr/>
          </p:nvCxnSpPr>
          <p:spPr>
            <a:xfrm>
              <a:off x="5940152" y="3981586"/>
              <a:ext cx="0" cy="539328"/>
            </a:xfrm>
            <a:prstGeom prst="line">
              <a:avLst/>
            </a:prstGeom>
            <a:noFill/>
            <a:ln w="6350" cap="flat" cmpd="sng" algn="ctr">
              <a:solidFill>
                <a:srgbClr val="1E445B"/>
              </a:solidFill>
              <a:prstDash val="dash"/>
              <a:tailEnd type="none" w="sm" len="sm"/>
            </a:ln>
            <a:effectLst/>
          </p:spPr>
        </p:cxnSp>
      </p:grpSp>
      <p:grpSp>
        <p:nvGrpSpPr>
          <p:cNvPr id="216" name="组合 215"/>
          <p:cNvGrpSpPr/>
          <p:nvPr/>
        </p:nvGrpSpPr>
        <p:grpSpPr>
          <a:xfrm>
            <a:off x="7595496" y="1449337"/>
            <a:ext cx="786540" cy="1170744"/>
            <a:chOff x="5652120" y="1579986"/>
            <a:chExt cx="590051" cy="878275"/>
          </a:xfrm>
        </p:grpSpPr>
        <p:cxnSp>
          <p:nvCxnSpPr>
            <p:cNvPr id="217" name="直接连接符 216"/>
            <p:cNvCxnSpPr/>
            <p:nvPr/>
          </p:nvCxnSpPr>
          <p:spPr>
            <a:xfrm>
              <a:off x="5940152" y="1579986"/>
              <a:ext cx="302019" cy="0"/>
            </a:xfrm>
            <a:prstGeom prst="line">
              <a:avLst/>
            </a:prstGeom>
            <a:noFill/>
            <a:ln w="6350" cap="flat" cmpd="sng" algn="ctr">
              <a:solidFill>
                <a:srgbClr val="1E445B"/>
              </a:solidFill>
              <a:prstDash val="dash"/>
              <a:tailEnd type="oval" w="sm" len="sm"/>
            </a:ln>
            <a:effectLst/>
          </p:spPr>
        </p:cxnSp>
        <p:cxnSp>
          <p:nvCxnSpPr>
            <p:cNvPr id="218" name="直接连接符 217"/>
            <p:cNvCxnSpPr/>
            <p:nvPr/>
          </p:nvCxnSpPr>
          <p:spPr>
            <a:xfrm flipV="1">
              <a:off x="5652120" y="2458260"/>
              <a:ext cx="288032" cy="1"/>
            </a:xfrm>
            <a:prstGeom prst="line">
              <a:avLst/>
            </a:prstGeom>
            <a:noFill/>
            <a:ln w="6350" cap="flat" cmpd="sng" algn="ctr">
              <a:solidFill>
                <a:srgbClr val="1E445B"/>
              </a:solidFill>
              <a:prstDash val="dash"/>
              <a:headEnd type="oval" w="sm" len="sm"/>
            </a:ln>
            <a:effectLst/>
          </p:spPr>
        </p:cxnSp>
        <p:cxnSp>
          <p:nvCxnSpPr>
            <p:cNvPr id="219" name="直接连接符 218"/>
            <p:cNvCxnSpPr/>
            <p:nvPr/>
          </p:nvCxnSpPr>
          <p:spPr>
            <a:xfrm>
              <a:off x="5940152" y="1579986"/>
              <a:ext cx="0" cy="878275"/>
            </a:xfrm>
            <a:prstGeom prst="line">
              <a:avLst/>
            </a:prstGeom>
            <a:noFill/>
            <a:ln w="6350" cap="flat" cmpd="sng" algn="ctr">
              <a:solidFill>
                <a:srgbClr val="1E445B"/>
              </a:solidFill>
              <a:prstDash val="dash"/>
              <a:tailEnd type="none" w="sm" len="sm"/>
            </a:ln>
            <a:effectLst/>
          </p:spPr>
        </p:cxnSp>
      </p:grpSp>
      <p:grpSp>
        <p:nvGrpSpPr>
          <p:cNvPr id="220" name="组合 219"/>
          <p:cNvGrpSpPr/>
          <p:nvPr/>
        </p:nvGrpSpPr>
        <p:grpSpPr>
          <a:xfrm>
            <a:off x="3468057" y="1431481"/>
            <a:ext cx="2559773" cy="280431"/>
            <a:chOff x="2555777" y="1566590"/>
            <a:chExt cx="1920304" cy="210375"/>
          </a:xfrm>
        </p:grpSpPr>
        <p:cxnSp>
          <p:nvCxnSpPr>
            <p:cNvPr id="221" name="直接连接符 220"/>
            <p:cNvCxnSpPr/>
            <p:nvPr/>
          </p:nvCxnSpPr>
          <p:spPr>
            <a:xfrm flipH="1" flipV="1">
              <a:off x="2987824" y="1776964"/>
              <a:ext cx="1488257" cy="1"/>
            </a:xfrm>
            <a:prstGeom prst="line">
              <a:avLst/>
            </a:prstGeom>
            <a:noFill/>
            <a:ln w="6350" cap="flat" cmpd="sng" algn="ctr">
              <a:solidFill>
                <a:srgbClr val="1E445B"/>
              </a:solidFill>
              <a:prstDash val="dash"/>
              <a:headEnd type="oval" w="sm" len="sm"/>
            </a:ln>
            <a:effectLst/>
          </p:spPr>
        </p:cxnSp>
        <p:cxnSp>
          <p:nvCxnSpPr>
            <p:cNvPr id="222" name="直接连接符 221"/>
            <p:cNvCxnSpPr/>
            <p:nvPr/>
          </p:nvCxnSpPr>
          <p:spPr>
            <a:xfrm flipH="1">
              <a:off x="2555777" y="1566590"/>
              <a:ext cx="432048" cy="0"/>
            </a:xfrm>
            <a:prstGeom prst="line">
              <a:avLst/>
            </a:prstGeom>
            <a:noFill/>
            <a:ln w="6350" cap="flat" cmpd="sng" algn="ctr">
              <a:solidFill>
                <a:srgbClr val="1E445B"/>
              </a:solidFill>
              <a:prstDash val="dash"/>
              <a:tailEnd type="oval" w="sm" len="sm"/>
            </a:ln>
            <a:effectLst/>
          </p:spPr>
        </p:cxnSp>
        <p:cxnSp>
          <p:nvCxnSpPr>
            <p:cNvPr id="223" name="直接连接符 222"/>
            <p:cNvCxnSpPr/>
            <p:nvPr/>
          </p:nvCxnSpPr>
          <p:spPr>
            <a:xfrm>
              <a:off x="2987824" y="1579986"/>
              <a:ext cx="0" cy="196978"/>
            </a:xfrm>
            <a:prstGeom prst="line">
              <a:avLst/>
            </a:prstGeom>
            <a:noFill/>
            <a:ln w="6350" cap="flat" cmpd="sng" algn="ctr">
              <a:solidFill>
                <a:srgbClr val="1E445B"/>
              </a:solidFill>
              <a:prstDash val="dash"/>
              <a:tailEnd type="none" w="sm" len="sm"/>
            </a:ln>
            <a:effectLst/>
          </p:spPr>
        </p:cxnSp>
      </p:grpSp>
      <p:grpSp>
        <p:nvGrpSpPr>
          <p:cNvPr id="224" name="组合 223"/>
          <p:cNvGrpSpPr/>
          <p:nvPr/>
        </p:nvGrpSpPr>
        <p:grpSpPr>
          <a:xfrm>
            <a:off x="3468057" y="2620080"/>
            <a:ext cx="991927" cy="385686"/>
            <a:chOff x="2555777" y="2458260"/>
            <a:chExt cx="744129" cy="289336"/>
          </a:xfrm>
        </p:grpSpPr>
        <p:cxnSp>
          <p:nvCxnSpPr>
            <p:cNvPr id="225" name="直接连接符 224"/>
            <p:cNvCxnSpPr/>
            <p:nvPr/>
          </p:nvCxnSpPr>
          <p:spPr>
            <a:xfrm flipH="1">
              <a:off x="2987824" y="2458260"/>
              <a:ext cx="312082" cy="0"/>
            </a:xfrm>
            <a:prstGeom prst="line">
              <a:avLst/>
            </a:prstGeom>
            <a:noFill/>
            <a:ln w="6350" cap="flat" cmpd="sng" algn="ctr">
              <a:solidFill>
                <a:srgbClr val="1E445B"/>
              </a:solidFill>
              <a:prstDash val="dash"/>
              <a:headEnd type="oval" w="sm" len="sm"/>
            </a:ln>
            <a:effectLst/>
          </p:spPr>
        </p:cxnSp>
        <p:cxnSp>
          <p:nvCxnSpPr>
            <p:cNvPr id="226" name="直接连接符 225"/>
            <p:cNvCxnSpPr/>
            <p:nvPr/>
          </p:nvCxnSpPr>
          <p:spPr>
            <a:xfrm flipH="1">
              <a:off x="2555777" y="2747596"/>
              <a:ext cx="432048" cy="0"/>
            </a:xfrm>
            <a:prstGeom prst="line">
              <a:avLst/>
            </a:prstGeom>
            <a:noFill/>
            <a:ln w="6350" cap="flat" cmpd="sng" algn="ctr">
              <a:solidFill>
                <a:srgbClr val="1E445B"/>
              </a:solidFill>
              <a:prstDash val="dash"/>
              <a:tailEnd type="oval" w="sm" len="sm"/>
            </a:ln>
            <a:effectLst/>
          </p:spPr>
        </p:cxnSp>
        <p:cxnSp>
          <p:nvCxnSpPr>
            <p:cNvPr id="227" name="直接连接符 226"/>
            <p:cNvCxnSpPr/>
            <p:nvPr/>
          </p:nvCxnSpPr>
          <p:spPr>
            <a:xfrm>
              <a:off x="2987824" y="2458260"/>
              <a:ext cx="0" cy="289336"/>
            </a:xfrm>
            <a:prstGeom prst="line">
              <a:avLst/>
            </a:prstGeom>
            <a:noFill/>
            <a:ln w="6350" cap="flat" cmpd="sng" algn="ctr">
              <a:solidFill>
                <a:srgbClr val="1E445B"/>
              </a:solidFill>
              <a:prstDash val="dash"/>
              <a:tailEnd type="none" w="sm" len="sm"/>
            </a:ln>
            <a:effectLst/>
          </p:spPr>
        </p:cxnSp>
      </p:grpSp>
      <p:grpSp>
        <p:nvGrpSpPr>
          <p:cNvPr id="228" name="组合 227"/>
          <p:cNvGrpSpPr/>
          <p:nvPr/>
        </p:nvGrpSpPr>
        <p:grpSpPr>
          <a:xfrm>
            <a:off x="3468057" y="4466349"/>
            <a:ext cx="991927" cy="184332"/>
            <a:chOff x="2555777" y="3843303"/>
            <a:chExt cx="744129" cy="138283"/>
          </a:xfrm>
        </p:grpSpPr>
        <p:cxnSp>
          <p:nvCxnSpPr>
            <p:cNvPr id="229" name="直接连接符 228"/>
            <p:cNvCxnSpPr/>
            <p:nvPr/>
          </p:nvCxnSpPr>
          <p:spPr>
            <a:xfrm flipH="1">
              <a:off x="2987824" y="3843303"/>
              <a:ext cx="312082" cy="0"/>
            </a:xfrm>
            <a:prstGeom prst="line">
              <a:avLst/>
            </a:prstGeom>
            <a:noFill/>
            <a:ln w="6350" cap="flat" cmpd="sng" algn="ctr">
              <a:solidFill>
                <a:srgbClr val="1E445B"/>
              </a:solidFill>
              <a:prstDash val="dash"/>
              <a:headEnd type="oval" w="sm" len="sm"/>
            </a:ln>
            <a:effectLst/>
          </p:spPr>
        </p:cxnSp>
        <p:cxnSp>
          <p:nvCxnSpPr>
            <p:cNvPr id="230" name="直接连接符 229"/>
            <p:cNvCxnSpPr/>
            <p:nvPr/>
          </p:nvCxnSpPr>
          <p:spPr>
            <a:xfrm flipH="1">
              <a:off x="2555777" y="3979477"/>
              <a:ext cx="432048" cy="0"/>
            </a:xfrm>
            <a:prstGeom prst="line">
              <a:avLst/>
            </a:prstGeom>
            <a:noFill/>
            <a:ln w="6350" cap="flat" cmpd="sng" algn="ctr">
              <a:solidFill>
                <a:srgbClr val="1E445B"/>
              </a:solidFill>
              <a:prstDash val="dash"/>
              <a:tailEnd type="oval" w="sm" len="sm"/>
            </a:ln>
            <a:effectLst/>
          </p:spPr>
        </p:cxnSp>
        <p:cxnSp>
          <p:nvCxnSpPr>
            <p:cNvPr id="231" name="直接连接符 230"/>
            <p:cNvCxnSpPr/>
            <p:nvPr/>
          </p:nvCxnSpPr>
          <p:spPr>
            <a:xfrm>
              <a:off x="2987824" y="3843303"/>
              <a:ext cx="0" cy="138283"/>
            </a:xfrm>
            <a:prstGeom prst="line">
              <a:avLst/>
            </a:prstGeom>
            <a:noFill/>
            <a:ln w="6350" cap="flat" cmpd="sng" algn="ctr">
              <a:solidFill>
                <a:srgbClr val="1E445B"/>
              </a:solidFill>
              <a:prstDash val="dash"/>
              <a:tailEnd type="none" w="sm" len="sm"/>
            </a:ln>
            <a:effectLst/>
          </p:spPr>
        </p:cxnSp>
      </p:grpSp>
      <p:sp>
        <p:nvSpPr>
          <p:cNvPr id="232" name="TextBox 231"/>
          <p:cNvSpPr txBox="1"/>
          <p:nvPr/>
        </p:nvSpPr>
        <p:spPr>
          <a:xfrm>
            <a:off x="8460103" y="2862173"/>
            <a:ext cx="2833938" cy="304800"/>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1400" i="0" u="none" strike="noStrike" kern="0" cap="none" spc="0" normalizeH="0" baseline="0">
                <a:ln>
                  <a:noFill/>
                </a:ln>
                <a:solidFill>
                  <a:schemeClr val="accent3">
                    <a:lumMod val="50000"/>
                  </a:schemeClr>
                </a:solidFill>
                <a:effectLst/>
                <a:uLnTx/>
                <a:uFillTx/>
                <a:latin typeface="微软雅黑" panose="020B0503020204020204" charset="-122"/>
                <a:ea typeface="微软雅黑" panose="020B0503020204020204" charset="-122"/>
              </a:defRPr>
            </a:lvl1pPr>
          </a:lstStyle>
          <a:p>
            <a:r>
              <a:rPr lang="zh-CN" altLang="en-US" sz="1865" dirty="0">
                <a:solidFill>
                  <a:schemeClr val="tx1"/>
                </a:solidFill>
              </a:rPr>
              <a:t>概述性文字标题</a:t>
            </a:r>
          </a:p>
        </p:txBody>
      </p:sp>
      <p:grpSp>
        <p:nvGrpSpPr>
          <p:cNvPr id="233" name="组合 232"/>
          <p:cNvGrpSpPr/>
          <p:nvPr/>
        </p:nvGrpSpPr>
        <p:grpSpPr>
          <a:xfrm>
            <a:off x="7596222" y="3005766"/>
            <a:ext cx="786540" cy="1460583"/>
            <a:chOff x="5652665" y="2747596"/>
            <a:chExt cx="590051" cy="1095708"/>
          </a:xfrm>
        </p:grpSpPr>
        <p:cxnSp>
          <p:nvCxnSpPr>
            <p:cNvPr id="234" name="直接连接符 233"/>
            <p:cNvCxnSpPr/>
            <p:nvPr/>
          </p:nvCxnSpPr>
          <p:spPr>
            <a:xfrm>
              <a:off x="5940697" y="2747596"/>
              <a:ext cx="302019" cy="0"/>
            </a:xfrm>
            <a:prstGeom prst="line">
              <a:avLst/>
            </a:prstGeom>
            <a:noFill/>
            <a:ln w="6350" cap="flat" cmpd="sng" algn="ctr">
              <a:solidFill>
                <a:srgbClr val="1E445B"/>
              </a:solidFill>
              <a:prstDash val="dash"/>
              <a:tailEnd type="oval" w="sm" len="sm"/>
            </a:ln>
            <a:effectLst/>
          </p:spPr>
        </p:cxnSp>
        <p:cxnSp>
          <p:nvCxnSpPr>
            <p:cNvPr id="235" name="直接连接符 234"/>
            <p:cNvCxnSpPr/>
            <p:nvPr/>
          </p:nvCxnSpPr>
          <p:spPr>
            <a:xfrm flipV="1">
              <a:off x="5652665" y="3843303"/>
              <a:ext cx="288032" cy="1"/>
            </a:xfrm>
            <a:prstGeom prst="line">
              <a:avLst/>
            </a:prstGeom>
            <a:noFill/>
            <a:ln w="6350" cap="flat" cmpd="sng" algn="ctr">
              <a:solidFill>
                <a:srgbClr val="1E445B"/>
              </a:solidFill>
              <a:prstDash val="dash"/>
              <a:headEnd type="oval" w="sm" len="sm"/>
            </a:ln>
            <a:effectLst/>
          </p:spPr>
        </p:cxnSp>
        <p:cxnSp>
          <p:nvCxnSpPr>
            <p:cNvPr id="236" name="直接连接符 235"/>
            <p:cNvCxnSpPr/>
            <p:nvPr/>
          </p:nvCxnSpPr>
          <p:spPr>
            <a:xfrm>
              <a:off x="5940697" y="2747596"/>
              <a:ext cx="0" cy="1095708"/>
            </a:xfrm>
            <a:prstGeom prst="line">
              <a:avLst/>
            </a:prstGeom>
            <a:noFill/>
            <a:ln w="6350" cap="flat" cmpd="sng" algn="ctr">
              <a:solidFill>
                <a:srgbClr val="1E445B"/>
              </a:solidFill>
              <a:prstDash val="dash"/>
              <a:tailEnd type="none" w="sm" len="sm"/>
            </a:ln>
            <a:effectLst/>
          </p:spPr>
        </p:cxnSp>
      </p:grpSp>
      <p:sp>
        <p:nvSpPr>
          <p:cNvPr id="53"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3744">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9"/>
                                        </p:tgtEl>
                                        <p:attrNameLst>
                                          <p:attrName>style.visibility</p:attrName>
                                        </p:attrNameLst>
                                      </p:cBhvr>
                                      <p:to>
                                        <p:strVal val="visible"/>
                                      </p:to>
                                    </p:set>
                                    <p:anim calcmode="lin" valueType="num">
                                      <p:cBhvr>
                                        <p:cTn id="7" dur="500" fill="hold"/>
                                        <p:tgtEl>
                                          <p:spTgt spid="199"/>
                                        </p:tgtEl>
                                        <p:attrNameLst>
                                          <p:attrName>ppt_w</p:attrName>
                                        </p:attrNameLst>
                                      </p:cBhvr>
                                      <p:tavLst>
                                        <p:tav tm="0">
                                          <p:val>
                                            <p:fltVal val="0"/>
                                          </p:val>
                                        </p:tav>
                                        <p:tav tm="100000">
                                          <p:val>
                                            <p:strVal val="#ppt_w"/>
                                          </p:val>
                                        </p:tav>
                                      </p:tavLst>
                                    </p:anim>
                                    <p:anim calcmode="lin" valueType="num">
                                      <p:cBhvr>
                                        <p:cTn id="8" dur="500" fill="hold"/>
                                        <p:tgtEl>
                                          <p:spTgt spid="199"/>
                                        </p:tgtEl>
                                        <p:attrNameLst>
                                          <p:attrName>ppt_h</p:attrName>
                                        </p:attrNameLst>
                                      </p:cBhvr>
                                      <p:tavLst>
                                        <p:tav tm="0">
                                          <p:val>
                                            <p:fltVal val="0"/>
                                          </p:val>
                                        </p:tav>
                                        <p:tav tm="100000">
                                          <p:val>
                                            <p:strVal val="#ppt_h"/>
                                          </p:val>
                                        </p:tav>
                                      </p:tavLst>
                                    </p:anim>
                                    <p:animEffect transition="in" filter="fade">
                                      <p:cBhvr>
                                        <p:cTn id="9" dur="500"/>
                                        <p:tgtEl>
                                          <p:spTgt spid="19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8"/>
                                        </p:tgtEl>
                                        <p:attrNameLst>
                                          <p:attrName>style.visibility</p:attrName>
                                        </p:attrNameLst>
                                      </p:cBhvr>
                                      <p:to>
                                        <p:strVal val="visible"/>
                                      </p:to>
                                    </p:set>
                                    <p:anim calcmode="lin" valueType="num">
                                      <p:cBhvr>
                                        <p:cTn id="12" dur="500" fill="hold"/>
                                        <p:tgtEl>
                                          <p:spTgt spid="198"/>
                                        </p:tgtEl>
                                        <p:attrNameLst>
                                          <p:attrName>ppt_w</p:attrName>
                                        </p:attrNameLst>
                                      </p:cBhvr>
                                      <p:tavLst>
                                        <p:tav tm="0">
                                          <p:val>
                                            <p:fltVal val="0"/>
                                          </p:val>
                                        </p:tav>
                                        <p:tav tm="100000">
                                          <p:val>
                                            <p:strVal val="#ppt_w"/>
                                          </p:val>
                                        </p:tav>
                                      </p:tavLst>
                                    </p:anim>
                                    <p:anim calcmode="lin" valueType="num">
                                      <p:cBhvr>
                                        <p:cTn id="13" dur="500" fill="hold"/>
                                        <p:tgtEl>
                                          <p:spTgt spid="198"/>
                                        </p:tgtEl>
                                        <p:attrNameLst>
                                          <p:attrName>ppt_h</p:attrName>
                                        </p:attrNameLst>
                                      </p:cBhvr>
                                      <p:tavLst>
                                        <p:tav tm="0">
                                          <p:val>
                                            <p:fltVal val="0"/>
                                          </p:val>
                                        </p:tav>
                                        <p:tav tm="100000">
                                          <p:val>
                                            <p:strVal val="#ppt_h"/>
                                          </p:val>
                                        </p:tav>
                                      </p:tavLst>
                                    </p:anim>
                                    <p:animEffect transition="in" filter="fade">
                                      <p:cBhvr>
                                        <p:cTn id="14" dur="500"/>
                                        <p:tgtEl>
                                          <p:spTgt spid="198"/>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188"/>
                                        </p:tgtEl>
                                        <p:attrNameLst>
                                          <p:attrName>style.visibility</p:attrName>
                                        </p:attrNameLst>
                                      </p:cBhvr>
                                      <p:to>
                                        <p:strVal val="visible"/>
                                      </p:to>
                                    </p:set>
                                    <p:anim calcmode="lin" valueType="num">
                                      <p:cBhvr>
                                        <p:cTn id="18" dur="1000" fill="hold"/>
                                        <p:tgtEl>
                                          <p:spTgt spid="188"/>
                                        </p:tgtEl>
                                        <p:attrNameLst>
                                          <p:attrName>ppt_w</p:attrName>
                                        </p:attrNameLst>
                                      </p:cBhvr>
                                      <p:tavLst>
                                        <p:tav tm="0">
                                          <p:val>
                                            <p:fltVal val="0"/>
                                          </p:val>
                                        </p:tav>
                                        <p:tav tm="100000">
                                          <p:val>
                                            <p:strVal val="#ppt_w"/>
                                          </p:val>
                                        </p:tav>
                                      </p:tavLst>
                                    </p:anim>
                                    <p:anim calcmode="lin" valueType="num">
                                      <p:cBhvr>
                                        <p:cTn id="19" dur="1000" fill="hold"/>
                                        <p:tgtEl>
                                          <p:spTgt spid="188"/>
                                        </p:tgtEl>
                                        <p:attrNameLst>
                                          <p:attrName>ppt_h</p:attrName>
                                        </p:attrNameLst>
                                      </p:cBhvr>
                                      <p:tavLst>
                                        <p:tav tm="0">
                                          <p:val>
                                            <p:fltVal val="0"/>
                                          </p:val>
                                        </p:tav>
                                        <p:tav tm="100000">
                                          <p:val>
                                            <p:strVal val="#ppt_h"/>
                                          </p:val>
                                        </p:tav>
                                      </p:tavLst>
                                    </p:anim>
                                    <p:animEffect transition="in" filter="fade">
                                      <p:cBhvr>
                                        <p:cTn id="20" dur="1000"/>
                                        <p:tgtEl>
                                          <p:spTgt spid="188"/>
                                        </p:tgtEl>
                                      </p:cBhvr>
                                    </p:animEffect>
                                  </p:childTnLst>
                                </p:cTn>
                              </p:par>
                              <p:par>
                                <p:cTn id="21" presetID="8" presetClass="emph" presetSubtype="0" fill="hold" nodeType="withEffect">
                                  <p:stCondLst>
                                    <p:cond delay="0"/>
                                  </p:stCondLst>
                                  <p:childTnLst>
                                    <p:animRot by="21600000">
                                      <p:cBhvr>
                                        <p:cTn id="22" dur="1500" fill="hold"/>
                                        <p:tgtEl>
                                          <p:spTgt spid="188"/>
                                        </p:tgtEl>
                                        <p:attrNameLst>
                                          <p:attrName>r</p:attrName>
                                        </p:attrNameLst>
                                      </p:cBhvr>
                                    </p:animRot>
                                  </p:childTnLst>
                                </p:cTn>
                              </p:par>
                            </p:childTnLst>
                          </p:cTn>
                        </p:par>
                        <p:par>
                          <p:cTn id="23" fill="hold">
                            <p:stCondLst>
                              <p:cond delay="1500"/>
                            </p:stCondLst>
                            <p:childTnLst>
                              <p:par>
                                <p:cTn id="24" presetID="22" presetClass="entr" presetSubtype="2" fill="hold" nodeType="afterEffect">
                                  <p:stCondLst>
                                    <p:cond delay="0"/>
                                  </p:stCondLst>
                                  <p:childTnLst>
                                    <p:set>
                                      <p:cBhvr>
                                        <p:cTn id="25" dur="1" fill="hold">
                                          <p:stCondLst>
                                            <p:cond delay="0"/>
                                          </p:stCondLst>
                                        </p:cTn>
                                        <p:tgtEl>
                                          <p:spTgt spid="220"/>
                                        </p:tgtEl>
                                        <p:attrNameLst>
                                          <p:attrName>style.visibility</p:attrName>
                                        </p:attrNameLst>
                                      </p:cBhvr>
                                      <p:to>
                                        <p:strVal val="visible"/>
                                      </p:to>
                                    </p:set>
                                    <p:animEffect transition="in" filter="wipe(right)">
                                      <p:cBhvr>
                                        <p:cTn id="26" dur="500"/>
                                        <p:tgtEl>
                                          <p:spTgt spid="220"/>
                                        </p:tgtEl>
                                      </p:cBhvr>
                                    </p:animEffect>
                                  </p:childTnLst>
                                </p:cTn>
                              </p:par>
                              <p:par>
                                <p:cTn id="27" presetID="22" presetClass="entr" presetSubtype="2" fill="hold" nodeType="withEffect">
                                  <p:stCondLst>
                                    <p:cond delay="0"/>
                                  </p:stCondLst>
                                  <p:childTnLst>
                                    <p:set>
                                      <p:cBhvr>
                                        <p:cTn id="28" dur="1" fill="hold">
                                          <p:stCondLst>
                                            <p:cond delay="0"/>
                                          </p:stCondLst>
                                        </p:cTn>
                                        <p:tgtEl>
                                          <p:spTgt spid="224"/>
                                        </p:tgtEl>
                                        <p:attrNameLst>
                                          <p:attrName>style.visibility</p:attrName>
                                        </p:attrNameLst>
                                      </p:cBhvr>
                                      <p:to>
                                        <p:strVal val="visible"/>
                                      </p:to>
                                    </p:set>
                                    <p:animEffect transition="in" filter="wipe(right)">
                                      <p:cBhvr>
                                        <p:cTn id="29" dur="500"/>
                                        <p:tgtEl>
                                          <p:spTgt spid="224"/>
                                        </p:tgtEl>
                                      </p:cBhvr>
                                    </p:animEffect>
                                  </p:childTnLst>
                                </p:cTn>
                              </p:par>
                              <p:par>
                                <p:cTn id="30" presetID="22" presetClass="entr" presetSubtype="2" fill="hold" nodeType="withEffect">
                                  <p:stCondLst>
                                    <p:cond delay="0"/>
                                  </p:stCondLst>
                                  <p:childTnLst>
                                    <p:set>
                                      <p:cBhvr>
                                        <p:cTn id="31" dur="1" fill="hold">
                                          <p:stCondLst>
                                            <p:cond delay="0"/>
                                          </p:stCondLst>
                                        </p:cTn>
                                        <p:tgtEl>
                                          <p:spTgt spid="228"/>
                                        </p:tgtEl>
                                        <p:attrNameLst>
                                          <p:attrName>style.visibility</p:attrName>
                                        </p:attrNameLst>
                                      </p:cBhvr>
                                      <p:to>
                                        <p:strVal val="visible"/>
                                      </p:to>
                                    </p:set>
                                    <p:animEffect transition="in" filter="wipe(right)">
                                      <p:cBhvr>
                                        <p:cTn id="32" dur="500"/>
                                        <p:tgtEl>
                                          <p:spTgt spid="228"/>
                                        </p:tgtEl>
                                      </p:cBhvr>
                                    </p:animEffect>
                                  </p:childTnLst>
                                </p:cTn>
                              </p:par>
                              <p:par>
                                <p:cTn id="33" presetID="22" presetClass="entr" presetSubtype="8" fill="hold" nodeType="withEffect">
                                  <p:stCondLst>
                                    <p:cond delay="0"/>
                                  </p:stCondLst>
                                  <p:childTnLst>
                                    <p:set>
                                      <p:cBhvr>
                                        <p:cTn id="34" dur="1" fill="hold">
                                          <p:stCondLst>
                                            <p:cond delay="0"/>
                                          </p:stCondLst>
                                        </p:cTn>
                                        <p:tgtEl>
                                          <p:spTgt spid="212"/>
                                        </p:tgtEl>
                                        <p:attrNameLst>
                                          <p:attrName>style.visibility</p:attrName>
                                        </p:attrNameLst>
                                      </p:cBhvr>
                                      <p:to>
                                        <p:strVal val="visible"/>
                                      </p:to>
                                    </p:set>
                                    <p:animEffect transition="in" filter="wipe(left)">
                                      <p:cBhvr>
                                        <p:cTn id="35" dur="500"/>
                                        <p:tgtEl>
                                          <p:spTgt spid="212"/>
                                        </p:tgtEl>
                                      </p:cBhvr>
                                    </p:animEffect>
                                  </p:childTnLst>
                                </p:cTn>
                              </p:par>
                              <p:par>
                                <p:cTn id="36" presetID="22" presetClass="entr" presetSubtype="8" fill="hold" nodeType="withEffect">
                                  <p:stCondLst>
                                    <p:cond delay="0"/>
                                  </p:stCondLst>
                                  <p:childTnLst>
                                    <p:set>
                                      <p:cBhvr>
                                        <p:cTn id="37" dur="1" fill="hold">
                                          <p:stCondLst>
                                            <p:cond delay="0"/>
                                          </p:stCondLst>
                                        </p:cTn>
                                        <p:tgtEl>
                                          <p:spTgt spid="233"/>
                                        </p:tgtEl>
                                        <p:attrNameLst>
                                          <p:attrName>style.visibility</p:attrName>
                                        </p:attrNameLst>
                                      </p:cBhvr>
                                      <p:to>
                                        <p:strVal val="visible"/>
                                      </p:to>
                                    </p:set>
                                    <p:animEffect transition="in" filter="wipe(left)">
                                      <p:cBhvr>
                                        <p:cTn id="38" dur="500"/>
                                        <p:tgtEl>
                                          <p:spTgt spid="233"/>
                                        </p:tgtEl>
                                      </p:cBhvr>
                                    </p:animEffect>
                                  </p:childTnLst>
                                </p:cTn>
                              </p:par>
                              <p:par>
                                <p:cTn id="39" presetID="22" presetClass="entr" presetSubtype="8" fill="hold" nodeType="withEffect">
                                  <p:stCondLst>
                                    <p:cond delay="0"/>
                                  </p:stCondLst>
                                  <p:childTnLst>
                                    <p:set>
                                      <p:cBhvr>
                                        <p:cTn id="40" dur="1" fill="hold">
                                          <p:stCondLst>
                                            <p:cond delay="0"/>
                                          </p:stCondLst>
                                        </p:cTn>
                                        <p:tgtEl>
                                          <p:spTgt spid="216"/>
                                        </p:tgtEl>
                                        <p:attrNameLst>
                                          <p:attrName>style.visibility</p:attrName>
                                        </p:attrNameLst>
                                      </p:cBhvr>
                                      <p:to>
                                        <p:strVal val="visible"/>
                                      </p:to>
                                    </p:set>
                                    <p:animEffect transition="in" filter="wipe(left)">
                                      <p:cBhvr>
                                        <p:cTn id="41" dur="500"/>
                                        <p:tgtEl>
                                          <p:spTgt spid="216"/>
                                        </p:tgtEl>
                                      </p:cBhvr>
                                    </p:animEffect>
                                  </p:childTnLst>
                                </p:cTn>
                              </p:par>
                            </p:childTnLst>
                          </p:cTn>
                        </p:par>
                        <p:par>
                          <p:cTn id="42" fill="hold">
                            <p:stCondLst>
                              <p:cond delay="2000"/>
                            </p:stCondLst>
                            <p:childTnLst>
                              <p:par>
                                <p:cTn id="43" presetID="22" presetClass="entr" presetSubtype="8" fill="hold" grpId="0" nodeType="afterEffect">
                                  <p:stCondLst>
                                    <p:cond delay="0"/>
                                  </p:stCondLst>
                                  <p:childTnLst>
                                    <p:set>
                                      <p:cBhvr>
                                        <p:cTn id="44" dur="1" fill="hold">
                                          <p:stCondLst>
                                            <p:cond delay="0"/>
                                          </p:stCondLst>
                                        </p:cTn>
                                        <p:tgtEl>
                                          <p:spTgt spid="200"/>
                                        </p:tgtEl>
                                        <p:attrNameLst>
                                          <p:attrName>style.visibility</p:attrName>
                                        </p:attrNameLst>
                                      </p:cBhvr>
                                      <p:to>
                                        <p:strVal val="visible"/>
                                      </p:to>
                                    </p:set>
                                    <p:animEffect transition="in" filter="wipe(left)">
                                      <p:cBhvr>
                                        <p:cTn id="45" dur="500"/>
                                        <p:tgtEl>
                                          <p:spTgt spid="200"/>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01"/>
                                        </p:tgtEl>
                                        <p:attrNameLst>
                                          <p:attrName>style.visibility</p:attrName>
                                        </p:attrNameLst>
                                      </p:cBhvr>
                                      <p:to>
                                        <p:strVal val="visible"/>
                                      </p:to>
                                    </p:set>
                                    <p:animEffect transition="in" filter="wipe(left)">
                                      <p:cBhvr>
                                        <p:cTn id="48" dur="500"/>
                                        <p:tgtEl>
                                          <p:spTgt spid="20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02"/>
                                        </p:tgtEl>
                                        <p:attrNameLst>
                                          <p:attrName>style.visibility</p:attrName>
                                        </p:attrNameLst>
                                      </p:cBhvr>
                                      <p:to>
                                        <p:strVal val="visible"/>
                                      </p:to>
                                    </p:set>
                                    <p:animEffect transition="in" filter="wipe(left)">
                                      <p:cBhvr>
                                        <p:cTn id="51" dur="500"/>
                                        <p:tgtEl>
                                          <p:spTgt spid="20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03"/>
                                        </p:tgtEl>
                                        <p:attrNameLst>
                                          <p:attrName>style.visibility</p:attrName>
                                        </p:attrNameLst>
                                      </p:cBhvr>
                                      <p:to>
                                        <p:strVal val="visible"/>
                                      </p:to>
                                    </p:set>
                                    <p:animEffect transition="in" filter="wipe(left)">
                                      <p:cBhvr>
                                        <p:cTn id="54" dur="500"/>
                                        <p:tgtEl>
                                          <p:spTgt spid="20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04"/>
                                        </p:tgtEl>
                                        <p:attrNameLst>
                                          <p:attrName>style.visibility</p:attrName>
                                        </p:attrNameLst>
                                      </p:cBhvr>
                                      <p:to>
                                        <p:strVal val="visible"/>
                                      </p:to>
                                    </p:set>
                                    <p:animEffect transition="in" filter="wipe(left)">
                                      <p:cBhvr>
                                        <p:cTn id="57" dur="500"/>
                                        <p:tgtEl>
                                          <p:spTgt spid="20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05"/>
                                        </p:tgtEl>
                                        <p:attrNameLst>
                                          <p:attrName>style.visibility</p:attrName>
                                        </p:attrNameLst>
                                      </p:cBhvr>
                                      <p:to>
                                        <p:strVal val="visible"/>
                                      </p:to>
                                    </p:set>
                                    <p:animEffect transition="in" filter="wipe(left)">
                                      <p:cBhvr>
                                        <p:cTn id="60" dur="500"/>
                                        <p:tgtEl>
                                          <p:spTgt spid="205"/>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206"/>
                                        </p:tgtEl>
                                        <p:attrNameLst>
                                          <p:attrName>style.visibility</p:attrName>
                                        </p:attrNameLst>
                                      </p:cBhvr>
                                      <p:to>
                                        <p:strVal val="visible"/>
                                      </p:to>
                                    </p:set>
                                    <p:animEffect transition="in" filter="wipe(right)">
                                      <p:cBhvr>
                                        <p:cTn id="63" dur="500"/>
                                        <p:tgtEl>
                                          <p:spTgt spid="206"/>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07"/>
                                        </p:tgtEl>
                                        <p:attrNameLst>
                                          <p:attrName>style.visibility</p:attrName>
                                        </p:attrNameLst>
                                      </p:cBhvr>
                                      <p:to>
                                        <p:strVal val="visible"/>
                                      </p:to>
                                    </p:set>
                                    <p:animEffect transition="in" filter="wipe(right)">
                                      <p:cBhvr>
                                        <p:cTn id="66" dur="500"/>
                                        <p:tgtEl>
                                          <p:spTgt spid="207"/>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208"/>
                                        </p:tgtEl>
                                        <p:attrNameLst>
                                          <p:attrName>style.visibility</p:attrName>
                                        </p:attrNameLst>
                                      </p:cBhvr>
                                      <p:to>
                                        <p:strVal val="visible"/>
                                      </p:to>
                                    </p:set>
                                    <p:animEffect transition="in" filter="wipe(right)">
                                      <p:cBhvr>
                                        <p:cTn id="69" dur="500"/>
                                        <p:tgtEl>
                                          <p:spTgt spid="208"/>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209"/>
                                        </p:tgtEl>
                                        <p:attrNameLst>
                                          <p:attrName>style.visibility</p:attrName>
                                        </p:attrNameLst>
                                      </p:cBhvr>
                                      <p:to>
                                        <p:strVal val="visible"/>
                                      </p:to>
                                    </p:set>
                                    <p:animEffect transition="in" filter="wipe(right)">
                                      <p:cBhvr>
                                        <p:cTn id="72" dur="500"/>
                                        <p:tgtEl>
                                          <p:spTgt spid="209"/>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210"/>
                                        </p:tgtEl>
                                        <p:attrNameLst>
                                          <p:attrName>style.visibility</p:attrName>
                                        </p:attrNameLst>
                                      </p:cBhvr>
                                      <p:to>
                                        <p:strVal val="visible"/>
                                      </p:to>
                                    </p:set>
                                    <p:animEffect transition="in" filter="wipe(right)">
                                      <p:cBhvr>
                                        <p:cTn id="75" dur="500"/>
                                        <p:tgtEl>
                                          <p:spTgt spid="210"/>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11"/>
                                        </p:tgtEl>
                                        <p:attrNameLst>
                                          <p:attrName>style.visibility</p:attrName>
                                        </p:attrNameLst>
                                      </p:cBhvr>
                                      <p:to>
                                        <p:strVal val="visible"/>
                                      </p:to>
                                    </p:set>
                                    <p:animEffect transition="in" filter="wipe(right)">
                                      <p:cBhvr>
                                        <p:cTn id="78" dur="500"/>
                                        <p:tgtEl>
                                          <p:spTgt spid="211"/>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32"/>
                                        </p:tgtEl>
                                        <p:attrNameLst>
                                          <p:attrName>style.visibility</p:attrName>
                                        </p:attrNameLst>
                                      </p:cBhvr>
                                      <p:to>
                                        <p:strVal val="visible"/>
                                      </p:to>
                                    </p:set>
                                    <p:animEffect transition="in" filter="wipe(left)">
                                      <p:cBhvr>
                                        <p:cTn id="81"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 grpId="0" bldLvl="0" animBg="1"/>
      <p:bldP spid="199" grpId="0"/>
      <p:bldP spid="200" grpId="0"/>
      <p:bldP spid="201" grpId="0"/>
      <p:bldP spid="202" grpId="0"/>
      <p:bldP spid="203" grpId="0"/>
      <p:bldP spid="204" grpId="0"/>
      <p:bldP spid="205" grpId="0"/>
      <p:bldP spid="206" grpId="0"/>
      <p:bldP spid="207" grpId="0"/>
      <p:bldP spid="208" grpId="0"/>
      <p:bldP spid="209" grpId="0"/>
      <p:bldP spid="210" grpId="0"/>
      <p:bldP spid="211" grpId="0"/>
      <p:bldP spid="2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bwMode="auto">
          <a:xfrm>
            <a:off x="818725" y="1773631"/>
            <a:ext cx="5838532" cy="3855384"/>
            <a:chOff x="0" y="0"/>
            <a:chExt cx="5166566" cy="3409678"/>
          </a:xfrm>
        </p:grpSpPr>
        <p:sp>
          <p:nvSpPr>
            <p:cNvPr id="4" name="椭圆 2"/>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1F497D">
                  <a:lumMod val="75000"/>
                </a:srgbClr>
              </a:solidFill>
              <a:prstDash val="sysDash"/>
              <a:round/>
              <a:tailEnd type="triangle" w="lg" len="lg"/>
            </a:ln>
            <a:extLst>
              <a:ext uri="{909E8E84-426E-40DD-AFC4-6F175D3DCCD1}">
                <a14:hiddenFill xmlns:a14="http://schemas.microsoft.com/office/drawing/2010/main">
                  <a:solidFill>
                    <a:srgbClr val="FFFFFF"/>
                  </a:solidFill>
                </a14:hiddenFill>
              </a:ext>
            </a:extLst>
          </p:spPr>
          <p:txBody>
            <a:bodyPr lIns="91417" tIns="45708" rIns="91417" bIns="45708"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7" name="椭圆 4"/>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ln>
            <a:extLst>
              <a:ext uri="{909E8E84-426E-40DD-AFC4-6F175D3DCCD1}">
                <a14:hiddenFill xmlns:a14="http://schemas.microsoft.com/office/drawing/2010/main">
                  <a:solidFill>
                    <a:srgbClr val="FFFFFF"/>
                  </a:solidFill>
                </a14:hiddenFill>
              </a:ext>
            </a:extLst>
          </p:spPr>
          <p:txBody>
            <a:bodyPr lIns="91417" tIns="45708" rIns="91417" bIns="45708"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0" name="椭圆 4"/>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ln>
            <a:extLst>
              <a:ext uri="{909E8E84-426E-40DD-AFC4-6F175D3DCCD1}">
                <a14:hiddenFill xmlns:a14="http://schemas.microsoft.com/office/drawing/2010/main">
                  <a:solidFill>
                    <a:srgbClr val="FFFFFF"/>
                  </a:solidFill>
                </a14:hiddenFill>
              </a:ext>
            </a:extLst>
          </p:spPr>
          <p:txBody>
            <a:bodyPr lIns="91417" tIns="45708" rIns="91417" bIns="45708"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1" name="椭圆 4"/>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ln>
            <a:extLst>
              <a:ext uri="{909E8E84-426E-40DD-AFC4-6F175D3DCCD1}">
                <a14:hiddenFill xmlns:a14="http://schemas.microsoft.com/office/drawing/2010/main">
                  <a:solidFill>
                    <a:srgbClr val="FFFFFF"/>
                  </a:solidFill>
                </a14:hiddenFill>
              </a:ext>
            </a:extLst>
          </p:spPr>
          <p:txBody>
            <a:bodyPr lIns="91417" tIns="45708" rIns="91417" bIns="45708"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grpSp>
      <p:sp>
        <p:nvSpPr>
          <p:cNvPr id="12" name="KSO_GN4"/>
          <p:cNvSpPr>
            <a:spLocks noChangeArrowheads="1"/>
          </p:cNvSpPr>
          <p:nvPr/>
        </p:nvSpPr>
        <p:spPr bwMode="auto">
          <a:xfrm>
            <a:off x="967861" y="1929182"/>
            <a:ext cx="2219593" cy="2220536"/>
          </a:xfrm>
          <a:prstGeom prst="ellipse">
            <a:avLst/>
          </a:prstGeom>
          <a:gradFill>
            <a:gsLst>
              <a:gs pos="0">
                <a:srgbClr val="E30000"/>
              </a:gs>
              <a:gs pos="100000">
                <a:srgbClr val="760303"/>
              </a:gs>
            </a:gsLst>
            <a:lin ang="5400000" scaled="0"/>
          </a:gradFill>
          <a:ln>
            <a:noFill/>
          </a:ln>
        </p:spPr>
        <p:txBody>
          <a:bodyPr lIns="0" tIns="0" rIns="0" bIns="0" anchor="ctr"/>
          <a:lstStyle>
            <a:lvl1pPr defTabSz="685800">
              <a:defRPr>
                <a:solidFill>
                  <a:schemeClr val="tx1"/>
                </a:solidFill>
                <a:latin typeface="Calibri" panose="020F0502020204030204" charset="0"/>
                <a:ea typeface="微软雅黑" panose="020B0503020204020204" charset="-122"/>
              </a:defRPr>
            </a:lvl1pPr>
            <a:lvl2pPr marL="742950" indent="-285750" defTabSz="685800">
              <a:defRPr>
                <a:solidFill>
                  <a:schemeClr val="tx1"/>
                </a:solidFill>
                <a:latin typeface="Calibri" panose="020F0502020204030204" charset="0"/>
                <a:ea typeface="微软雅黑" panose="020B0503020204020204" charset="-122"/>
              </a:defRPr>
            </a:lvl2pPr>
            <a:lvl3pPr marL="1143000" indent="-228600" defTabSz="685800">
              <a:defRPr>
                <a:solidFill>
                  <a:schemeClr val="tx1"/>
                </a:solidFill>
                <a:latin typeface="Calibri" panose="020F0502020204030204" charset="0"/>
                <a:ea typeface="微软雅黑" panose="020B0503020204020204" charset="-122"/>
              </a:defRPr>
            </a:lvl3pPr>
            <a:lvl4pPr marL="1600200" indent="-228600" defTabSz="685800">
              <a:defRPr>
                <a:solidFill>
                  <a:schemeClr val="tx1"/>
                </a:solidFill>
                <a:latin typeface="Calibri" panose="020F0502020204030204" charset="0"/>
                <a:ea typeface="微软雅黑" panose="020B0503020204020204" charset="-122"/>
              </a:defRPr>
            </a:lvl4pPr>
            <a:lvl5pPr marL="2057400" indent="-228600" defTabSz="685800">
              <a:defRPr>
                <a:solidFill>
                  <a:schemeClr val="tx1"/>
                </a:solidFill>
                <a:latin typeface="Calibri" panose="020F0502020204030204" charset="0"/>
                <a:ea typeface="微软雅黑" panose="020B050302020402020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9pPr>
          </a:lstStyle>
          <a:p>
            <a:pPr marL="0" marR="0" lvl="0" indent="0" algn="ctr" defTabSz="685800" eaLnBrk="1" fontAlgn="auto" latinLnBrk="0" hangingPunct="1">
              <a:lnSpc>
                <a:spcPct val="130000"/>
              </a:lnSpc>
              <a:spcBef>
                <a:spcPts val="0"/>
              </a:spcBef>
              <a:spcAft>
                <a:spcPts val="0"/>
              </a:spcAft>
              <a:buClrTx/>
              <a:buSzTx/>
              <a:buFontTx/>
              <a:buNone/>
              <a:defRPr/>
            </a:pPr>
            <a:r>
              <a:rPr kumimoji="0" lang="en-US" altLang="zh-CN" sz="72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charset="-122"/>
              </a:rPr>
              <a:t>04</a:t>
            </a:r>
          </a:p>
        </p:txBody>
      </p:sp>
      <p:sp>
        <p:nvSpPr>
          <p:cNvPr id="13" name="KSO_GN3"/>
          <p:cNvSpPr>
            <a:spLocks noChangeArrowheads="1"/>
          </p:cNvSpPr>
          <p:nvPr/>
        </p:nvSpPr>
        <p:spPr bwMode="auto">
          <a:xfrm>
            <a:off x="3011349" y="3556094"/>
            <a:ext cx="1570692" cy="1571359"/>
          </a:xfrm>
          <a:prstGeom prst="ellipse">
            <a:avLst/>
          </a:prstGeom>
          <a:gradFill>
            <a:gsLst>
              <a:gs pos="0">
                <a:srgbClr val="E30000"/>
              </a:gs>
              <a:gs pos="100000">
                <a:srgbClr val="760303"/>
              </a:gs>
            </a:gsLst>
            <a:lin ang="5400000" scaled="0"/>
          </a:gradFill>
          <a:ln>
            <a:noFill/>
          </a:ln>
        </p:spPr>
        <p:txBody>
          <a:bodyPr lIns="0" tIns="0" rIns="0" bIns="0" anchor="ctr"/>
          <a:lstStyle>
            <a:lvl1pPr defTabSz="685800">
              <a:defRPr>
                <a:solidFill>
                  <a:schemeClr val="tx1"/>
                </a:solidFill>
                <a:latin typeface="Calibri" panose="020F0502020204030204" charset="0"/>
                <a:ea typeface="微软雅黑" panose="020B0503020204020204" charset="-122"/>
              </a:defRPr>
            </a:lvl1pPr>
            <a:lvl2pPr marL="742950" indent="-285750" defTabSz="685800">
              <a:defRPr>
                <a:solidFill>
                  <a:schemeClr val="tx1"/>
                </a:solidFill>
                <a:latin typeface="Calibri" panose="020F0502020204030204" charset="0"/>
                <a:ea typeface="微软雅黑" panose="020B0503020204020204" charset="-122"/>
              </a:defRPr>
            </a:lvl2pPr>
            <a:lvl3pPr marL="1143000" indent="-228600" defTabSz="685800">
              <a:defRPr>
                <a:solidFill>
                  <a:schemeClr val="tx1"/>
                </a:solidFill>
                <a:latin typeface="Calibri" panose="020F0502020204030204" charset="0"/>
                <a:ea typeface="微软雅黑" panose="020B0503020204020204" charset="-122"/>
              </a:defRPr>
            </a:lvl3pPr>
            <a:lvl4pPr marL="1600200" indent="-228600" defTabSz="685800">
              <a:defRPr>
                <a:solidFill>
                  <a:schemeClr val="tx1"/>
                </a:solidFill>
                <a:latin typeface="Calibri" panose="020F0502020204030204" charset="0"/>
                <a:ea typeface="微软雅黑" panose="020B0503020204020204" charset="-122"/>
              </a:defRPr>
            </a:lvl4pPr>
            <a:lvl5pPr marL="2057400" indent="-228600" defTabSz="685800">
              <a:defRPr>
                <a:solidFill>
                  <a:schemeClr val="tx1"/>
                </a:solidFill>
                <a:latin typeface="Calibri" panose="020F0502020204030204" charset="0"/>
                <a:ea typeface="微软雅黑" panose="020B050302020402020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9pPr>
          </a:lstStyle>
          <a:p>
            <a:pPr marL="0" marR="0" lvl="0" indent="0" algn="ctr" defTabSz="685800" eaLnBrk="1" fontAlgn="auto" latinLnBrk="0" hangingPunct="1">
              <a:lnSpc>
                <a:spcPct val="130000"/>
              </a:lnSpc>
              <a:spcBef>
                <a:spcPts val="0"/>
              </a:spcBef>
              <a:spcAft>
                <a:spcPts val="0"/>
              </a:spcAft>
              <a:buClrTx/>
              <a:buSzTx/>
              <a:buFontTx/>
              <a:buNone/>
              <a:defRPr/>
            </a:pPr>
            <a:r>
              <a:rPr kumimoji="0" lang="en-US" altLang="zh-CN" sz="533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charset="-122"/>
              </a:rPr>
              <a:t>03</a:t>
            </a:r>
          </a:p>
        </p:txBody>
      </p:sp>
      <p:sp>
        <p:nvSpPr>
          <p:cNvPr id="38" name="KSO_GN2"/>
          <p:cNvSpPr>
            <a:spLocks noChangeArrowheads="1"/>
          </p:cNvSpPr>
          <p:nvPr/>
        </p:nvSpPr>
        <p:spPr bwMode="auto">
          <a:xfrm rot="10800000" flipV="1">
            <a:off x="4640741" y="4424309"/>
            <a:ext cx="1120109" cy="1120585"/>
          </a:xfrm>
          <a:prstGeom prst="ellipse">
            <a:avLst/>
          </a:prstGeom>
          <a:gradFill>
            <a:gsLst>
              <a:gs pos="0">
                <a:srgbClr val="E30000"/>
              </a:gs>
              <a:gs pos="100000">
                <a:srgbClr val="760303"/>
              </a:gs>
            </a:gsLst>
            <a:lin ang="5400000" scaled="0"/>
          </a:gradFill>
          <a:ln>
            <a:noFill/>
          </a:ln>
        </p:spPr>
        <p:txBody>
          <a:bodyPr lIns="0" tIns="0" rIns="0" bIns="0" anchor="ctr"/>
          <a:lstStyle>
            <a:lvl1pPr defTabSz="685800">
              <a:defRPr>
                <a:solidFill>
                  <a:schemeClr val="tx1"/>
                </a:solidFill>
                <a:latin typeface="Calibri" panose="020F0502020204030204" charset="0"/>
                <a:ea typeface="微软雅黑" panose="020B0503020204020204" charset="-122"/>
              </a:defRPr>
            </a:lvl1pPr>
            <a:lvl2pPr marL="742950" indent="-285750" defTabSz="685800">
              <a:defRPr>
                <a:solidFill>
                  <a:schemeClr val="tx1"/>
                </a:solidFill>
                <a:latin typeface="Calibri" panose="020F0502020204030204" charset="0"/>
                <a:ea typeface="微软雅黑" panose="020B0503020204020204" charset="-122"/>
              </a:defRPr>
            </a:lvl2pPr>
            <a:lvl3pPr marL="1143000" indent="-228600" defTabSz="685800">
              <a:defRPr>
                <a:solidFill>
                  <a:schemeClr val="tx1"/>
                </a:solidFill>
                <a:latin typeface="Calibri" panose="020F0502020204030204" charset="0"/>
                <a:ea typeface="微软雅黑" panose="020B0503020204020204" charset="-122"/>
              </a:defRPr>
            </a:lvl3pPr>
            <a:lvl4pPr marL="1600200" indent="-228600" defTabSz="685800">
              <a:defRPr>
                <a:solidFill>
                  <a:schemeClr val="tx1"/>
                </a:solidFill>
                <a:latin typeface="Calibri" panose="020F0502020204030204" charset="0"/>
                <a:ea typeface="微软雅黑" panose="020B0503020204020204" charset="-122"/>
              </a:defRPr>
            </a:lvl4pPr>
            <a:lvl5pPr marL="2057400" indent="-228600" defTabSz="685800">
              <a:defRPr>
                <a:solidFill>
                  <a:schemeClr val="tx1"/>
                </a:solidFill>
                <a:latin typeface="Calibri" panose="020F0502020204030204" charset="0"/>
                <a:ea typeface="微软雅黑" panose="020B050302020402020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9pPr>
          </a:lstStyle>
          <a:p>
            <a:pPr marL="0" marR="0" lvl="0" indent="0" algn="ctr" defTabSz="685800" eaLnBrk="1" fontAlgn="auto" latinLnBrk="0" hangingPunct="1">
              <a:lnSpc>
                <a:spcPct val="130000"/>
              </a:lnSpc>
              <a:spcBef>
                <a:spcPts val="0"/>
              </a:spcBef>
              <a:spcAft>
                <a:spcPts val="0"/>
              </a:spcAft>
              <a:buClrTx/>
              <a:buSzTx/>
              <a:buFontTx/>
              <a:buNone/>
              <a:defRPr/>
            </a:pPr>
            <a:r>
              <a:rPr kumimoji="0" lang="en-US" altLang="zh-CN" sz="36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charset="-122"/>
              </a:rPr>
              <a:t>02</a:t>
            </a:r>
            <a:endParaRPr kumimoji="0" lang="en-US" altLang="zh-CN" sz="20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charset="-122"/>
            </a:endParaRPr>
          </a:p>
        </p:txBody>
      </p:sp>
      <p:sp>
        <p:nvSpPr>
          <p:cNvPr id="14" name="KSO_GN1"/>
          <p:cNvSpPr>
            <a:spLocks noChangeArrowheads="1"/>
          </p:cNvSpPr>
          <p:nvPr/>
        </p:nvSpPr>
        <p:spPr bwMode="auto">
          <a:xfrm>
            <a:off x="5708496" y="5248079"/>
            <a:ext cx="772653" cy="772981"/>
          </a:xfrm>
          <a:prstGeom prst="ellipse">
            <a:avLst/>
          </a:prstGeom>
          <a:gradFill>
            <a:gsLst>
              <a:gs pos="0">
                <a:srgbClr val="E30000"/>
              </a:gs>
              <a:gs pos="100000">
                <a:srgbClr val="760303"/>
              </a:gs>
            </a:gsLst>
            <a:lin ang="5400000" scaled="0"/>
          </a:gradFill>
          <a:ln>
            <a:noFill/>
          </a:ln>
        </p:spPr>
        <p:txBody>
          <a:bodyPr lIns="0" tIns="0" rIns="0" bIns="0" anchor="ctr"/>
          <a:lstStyle>
            <a:lvl1pPr defTabSz="685800">
              <a:defRPr>
                <a:solidFill>
                  <a:schemeClr val="tx1"/>
                </a:solidFill>
                <a:latin typeface="Calibri" panose="020F0502020204030204" charset="0"/>
                <a:ea typeface="微软雅黑" panose="020B0503020204020204" charset="-122"/>
              </a:defRPr>
            </a:lvl1pPr>
            <a:lvl2pPr marL="742950" indent="-285750" defTabSz="685800">
              <a:defRPr>
                <a:solidFill>
                  <a:schemeClr val="tx1"/>
                </a:solidFill>
                <a:latin typeface="Calibri" panose="020F0502020204030204" charset="0"/>
                <a:ea typeface="微软雅黑" panose="020B0503020204020204" charset="-122"/>
              </a:defRPr>
            </a:lvl2pPr>
            <a:lvl3pPr marL="1143000" indent="-228600" defTabSz="685800">
              <a:defRPr>
                <a:solidFill>
                  <a:schemeClr val="tx1"/>
                </a:solidFill>
                <a:latin typeface="Calibri" panose="020F0502020204030204" charset="0"/>
                <a:ea typeface="微软雅黑" panose="020B0503020204020204" charset="-122"/>
              </a:defRPr>
            </a:lvl3pPr>
            <a:lvl4pPr marL="1600200" indent="-228600" defTabSz="685800">
              <a:defRPr>
                <a:solidFill>
                  <a:schemeClr val="tx1"/>
                </a:solidFill>
                <a:latin typeface="Calibri" panose="020F0502020204030204" charset="0"/>
                <a:ea typeface="微软雅黑" panose="020B0503020204020204" charset="-122"/>
              </a:defRPr>
            </a:lvl4pPr>
            <a:lvl5pPr marL="2057400" indent="-228600" defTabSz="685800">
              <a:defRPr>
                <a:solidFill>
                  <a:schemeClr val="tx1"/>
                </a:solidFill>
                <a:latin typeface="Calibri" panose="020F0502020204030204" charset="0"/>
                <a:ea typeface="微软雅黑" panose="020B050302020402020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9pPr>
          </a:lstStyle>
          <a:p>
            <a:pPr marL="0" marR="0" lvl="0" indent="0" algn="ctr" defTabSz="685800" eaLnBrk="1" fontAlgn="auto" latinLnBrk="0" hangingPunct="1">
              <a:lnSpc>
                <a:spcPct val="130000"/>
              </a:lnSpc>
              <a:spcBef>
                <a:spcPts val="0"/>
              </a:spcBef>
              <a:spcAft>
                <a:spcPts val="0"/>
              </a:spcAft>
              <a:buClrTx/>
              <a:buSzTx/>
              <a:buFontTx/>
              <a:buNone/>
              <a:defRPr/>
            </a:pPr>
            <a:r>
              <a:rPr kumimoji="0" lang="en-US" altLang="zh-CN" sz="36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charset="-122"/>
              </a:rPr>
              <a:t>01</a:t>
            </a:r>
          </a:p>
        </p:txBody>
      </p:sp>
      <p:sp>
        <p:nvSpPr>
          <p:cNvPr id="15" name="文本框 11"/>
          <p:cNvSpPr txBox="1">
            <a:spLocks noChangeArrowheads="1"/>
          </p:cNvSpPr>
          <p:nvPr/>
        </p:nvSpPr>
        <p:spPr bwMode="auto">
          <a:xfrm>
            <a:off x="3197331" y="1402972"/>
            <a:ext cx="5599084" cy="1040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3" tIns="45696" rIns="91393" bIns="45696">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9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rPr>
              <a:t>点击此处输入文字点击此处输入文字点击此处输入文字</a:t>
            </a:r>
            <a:endParaRPr kumimoji="0" lang="en-US" altLang="zh-CN"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endParaRPr>
          </a:p>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rPr>
              <a:t>点击此处输入文字点击此处输入文字点击此处输入文字</a:t>
            </a:r>
            <a:endParaRPr kumimoji="0" lang="en-US" altLang="zh-CN"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endParaRPr>
          </a:p>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rPr>
              <a:t>点击此处输入文字点击此处输入文字点击此处输入文字</a:t>
            </a:r>
          </a:p>
        </p:txBody>
      </p:sp>
      <p:sp>
        <p:nvSpPr>
          <p:cNvPr id="17" name="文本框 12"/>
          <p:cNvSpPr txBox="1">
            <a:spLocks noChangeArrowheads="1"/>
          </p:cNvSpPr>
          <p:nvPr/>
        </p:nvSpPr>
        <p:spPr bwMode="auto">
          <a:xfrm>
            <a:off x="4441613" y="2912817"/>
            <a:ext cx="5246277"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3" tIns="45696" rIns="91393" bIns="45696">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9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rPr>
              <a:t>点击此处输入文字点击此处输入文字点击此处输入文字</a:t>
            </a:r>
            <a:endParaRPr kumimoji="0" lang="en-US" altLang="zh-CN"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endParaRPr>
          </a:p>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rPr>
              <a:t>点击此处输入文字点击此处输入文字点击此处输入文字</a:t>
            </a:r>
          </a:p>
        </p:txBody>
      </p:sp>
      <p:sp>
        <p:nvSpPr>
          <p:cNvPr id="18" name="文本框 13"/>
          <p:cNvSpPr txBox="1">
            <a:spLocks noChangeArrowheads="1"/>
          </p:cNvSpPr>
          <p:nvPr/>
        </p:nvSpPr>
        <p:spPr bwMode="auto">
          <a:xfrm>
            <a:off x="5736986" y="4136745"/>
            <a:ext cx="5088618"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3" tIns="45696" rIns="91393" bIns="45696">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9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rPr>
              <a:t>点击此处输入文字点击此处输入文字点击此处输入文字</a:t>
            </a:r>
            <a:endParaRPr kumimoji="0" lang="en-US" altLang="zh-CN"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endParaRPr>
          </a:p>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rPr>
              <a:t>点击此处输入文字点击此处输入文字点击此处输入文字</a:t>
            </a:r>
          </a:p>
        </p:txBody>
      </p:sp>
      <p:sp>
        <p:nvSpPr>
          <p:cNvPr id="20" name="文本框 14"/>
          <p:cNvSpPr txBox="1">
            <a:spLocks noChangeArrowheads="1"/>
          </p:cNvSpPr>
          <p:nvPr/>
        </p:nvSpPr>
        <p:spPr bwMode="auto">
          <a:xfrm>
            <a:off x="6651662" y="5216681"/>
            <a:ext cx="5130407"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3" tIns="45696" rIns="91393" bIns="45696">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charset="-122"/>
              </a:defRPr>
            </a:lvl9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rPr>
              <a:t>点击此处输入文字点击此处输入文字点击此处输入文字</a:t>
            </a:r>
            <a:endParaRPr kumimoji="0" lang="en-US" altLang="zh-CN"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endParaRPr>
          </a:p>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262626"/>
                </a:solidFill>
                <a:effectLst/>
                <a:uLnTx/>
                <a:uFillTx/>
                <a:latin typeface="Calibri" panose="020F0502020204030204" charset="0"/>
                <a:ea typeface="微软雅黑" panose="020B0503020204020204" charset="-122"/>
              </a:rPr>
              <a:t>点击此处输入文字点击此处输入文字点击此处输入文字</a:t>
            </a:r>
          </a:p>
        </p:txBody>
      </p:sp>
      <p:sp>
        <p:nvSpPr>
          <p:cNvPr id="19"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3932">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750"/>
                                        <p:tgtEl>
                                          <p:spTgt spid="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autoUpdateAnimBg="0"/>
      <p:bldP spid="13" grpId="0" bldLvl="0" animBg="1" autoUpdateAnimBg="0"/>
      <p:bldP spid="38" grpId="0" bldLvl="0" animBg="1" autoUpdateAnimBg="0"/>
      <p:bldP spid="14" grpId="0" bldLvl="0" animBg="1" autoUpdateAnimBg="0"/>
      <p:bldP spid="15" grpId="0"/>
      <p:bldP spid="17" grpId="0"/>
      <p:bldP spid="18"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3520143" y="2009817"/>
            <a:ext cx="5208156" cy="879574"/>
            <a:chOff x="4409977" y="670090"/>
            <a:chExt cx="5208157" cy="879573"/>
          </a:xfrm>
        </p:grpSpPr>
        <p:grpSp>
          <p:nvGrpSpPr>
            <p:cNvPr id="95" name="组合 94"/>
            <p:cNvGrpSpPr/>
            <p:nvPr/>
          </p:nvGrpSpPr>
          <p:grpSpPr>
            <a:xfrm>
              <a:off x="4409977" y="703856"/>
              <a:ext cx="839939" cy="841638"/>
              <a:chOff x="4308379" y="703856"/>
              <a:chExt cx="839939" cy="841638"/>
            </a:xfrm>
          </p:grpSpPr>
          <p:grpSp>
            <p:nvGrpSpPr>
              <p:cNvPr id="98" name="组合 79"/>
              <p:cNvGrpSpPr/>
              <p:nvPr/>
            </p:nvGrpSpPr>
            <p:grpSpPr bwMode="auto">
              <a:xfrm>
                <a:off x="4308379" y="703856"/>
                <a:ext cx="839939" cy="841638"/>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tx1"/>
                    </a:solidFill>
                    <a:latin typeface="微软雅黑" panose="020B0503020204020204" charset="-122"/>
                    <a:ea typeface="微软雅黑" panose="020B0503020204020204" charset="-122"/>
                  </a:endParaRPr>
                </a:p>
              </p:txBody>
            </p:sp>
            <p:sp>
              <p:nvSpPr>
                <p:cNvPr id="10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0">
                      <a:srgbClr val="E30000"/>
                    </a:gs>
                    <a:gs pos="100000">
                      <a:srgbClr val="760303"/>
                    </a:gs>
                  </a:gsLst>
                  <a:lin ang="2700000" scaled="0"/>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tx1"/>
                    </a:solidFill>
                    <a:latin typeface="微软雅黑" panose="020B0503020204020204" charset="-122"/>
                    <a:ea typeface="微软雅黑" panose="020B0503020204020204" charset="-122"/>
                  </a:endParaRPr>
                </a:p>
              </p:txBody>
            </p:sp>
          </p:grpSp>
          <p:sp>
            <p:nvSpPr>
              <p:cNvPr id="99" name="TextBox 98"/>
              <p:cNvSpPr txBox="1"/>
              <p:nvPr/>
            </p:nvSpPr>
            <p:spPr>
              <a:xfrm>
                <a:off x="4474112" y="801511"/>
                <a:ext cx="493395" cy="678814"/>
              </a:xfrm>
              <a:prstGeom prst="rect">
                <a:avLst/>
              </a:prstGeom>
              <a:noFill/>
            </p:spPr>
            <p:txBody>
              <a:bodyPr wrap="none" rtlCol="0">
                <a:spAutoFit/>
              </a:bodyPr>
              <a:lstStyle/>
              <a:p>
                <a:pPr marL="0" lvl="1"/>
                <a:r>
                  <a:rPr lang="en-US" altLang="zh-CN" sz="3600" b="1" spc="225" dirty="0">
                    <a:solidFill>
                      <a:schemeClr val="bg1"/>
                    </a:solidFill>
                    <a:latin typeface="微软雅黑" panose="020B0503020204020204" charset="-122"/>
                    <a:ea typeface="微软雅黑" panose="020B0503020204020204" charset="-122"/>
                  </a:rPr>
                  <a:t>1</a:t>
                </a:r>
              </a:p>
            </p:txBody>
          </p:sp>
        </p:grpSp>
        <p:sp>
          <p:nvSpPr>
            <p:cNvPr id="96" name="矩形 39"/>
            <p:cNvSpPr>
              <a:spLocks noChangeArrowheads="1"/>
            </p:cNvSpPr>
            <p:nvPr/>
          </p:nvSpPr>
          <p:spPr bwMode="auto">
            <a:xfrm>
              <a:off x="5530848" y="1122308"/>
              <a:ext cx="4087286" cy="42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465" dirty="0">
                  <a:solidFill>
                    <a:schemeClr val="tx1"/>
                  </a:solidFill>
                  <a:latin typeface="微软雅黑" panose="020B0503020204020204" charset="-122"/>
                  <a:ea typeface="微软雅黑" panose="020B0503020204020204" charset="-122"/>
                  <a:cs typeface="宋体" panose="02010600030101010101" pitchFamily="2" charset="-122"/>
                </a:rPr>
                <a:t>单击此处添加段落文本单击此处添加段落文本</a:t>
              </a:r>
            </a:p>
          </p:txBody>
        </p:sp>
        <p:sp>
          <p:nvSpPr>
            <p:cNvPr id="97" name="矩形 39"/>
            <p:cNvSpPr>
              <a:spLocks noChangeArrowheads="1"/>
            </p:cNvSpPr>
            <p:nvPr/>
          </p:nvSpPr>
          <p:spPr bwMode="auto">
            <a:xfrm>
              <a:off x="5385335" y="670090"/>
              <a:ext cx="3762378" cy="64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pPr>
              <a:r>
                <a:rPr lang="en-US" altLang="zh-CN" sz="2400" dirty="0" smtClean="0">
                  <a:gradFill>
                    <a:gsLst>
                      <a:gs pos="0">
                        <a:srgbClr val="E30000"/>
                      </a:gs>
                      <a:gs pos="100000">
                        <a:srgbClr val="760303"/>
                      </a:gs>
                    </a:gsLst>
                    <a:lin ang="5400000" scaled="0"/>
                  </a:gradFill>
                  <a:latin typeface="微软雅黑" panose="020B0503020204020204" charset="-122"/>
                  <a:ea typeface="微软雅黑" panose="020B0503020204020204" charset="-122"/>
                  <a:cs typeface="宋体" panose="02010600030101010101" pitchFamily="2" charset="-122"/>
                </a:rPr>
                <a:t>【 </a:t>
              </a:r>
              <a:r>
                <a:rPr lang="zh-CN" altLang="en-US" sz="2400" dirty="0" smtClean="0">
                  <a:gradFill>
                    <a:gsLst>
                      <a:gs pos="0">
                        <a:srgbClr val="E30000"/>
                      </a:gs>
                      <a:gs pos="100000">
                        <a:srgbClr val="760303"/>
                      </a:gs>
                    </a:gsLst>
                    <a:lin ang="5400000" scaled="0"/>
                  </a:gradFill>
                  <a:latin typeface="微软雅黑" panose="020B0503020204020204" charset="-122"/>
                  <a:ea typeface="微软雅黑" panose="020B0503020204020204" charset="-122"/>
                  <a:cs typeface="宋体" panose="02010600030101010101" pitchFamily="2" charset="-122"/>
                </a:rPr>
                <a:t>单击此处添加名称 </a:t>
              </a:r>
              <a:r>
                <a:rPr lang="en-US" altLang="zh-CN" sz="2400" dirty="0" smtClean="0">
                  <a:gradFill>
                    <a:gsLst>
                      <a:gs pos="0">
                        <a:srgbClr val="E30000"/>
                      </a:gs>
                      <a:gs pos="100000">
                        <a:srgbClr val="760303"/>
                      </a:gs>
                    </a:gsLst>
                    <a:lin ang="5400000" scaled="0"/>
                  </a:gradFill>
                  <a:latin typeface="微软雅黑" panose="020B0503020204020204" charset="-122"/>
                  <a:ea typeface="微软雅黑" panose="020B0503020204020204" charset="-122"/>
                  <a:cs typeface="宋体" panose="02010600030101010101" pitchFamily="2" charset="-122"/>
                </a:rPr>
                <a:t>】</a:t>
              </a:r>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707868" y="3333667"/>
            <a:ext cx="3484132" cy="3524333"/>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14" y="0"/>
            <a:ext cx="4333739" cy="4079464"/>
          </a:xfrm>
          <a:prstGeom prst="rect">
            <a:avLst/>
          </a:prstGeom>
        </p:spPr>
      </p:pic>
      <p:grpSp>
        <p:nvGrpSpPr>
          <p:cNvPr id="69" name="组合 68"/>
          <p:cNvGrpSpPr/>
          <p:nvPr/>
        </p:nvGrpSpPr>
        <p:grpSpPr>
          <a:xfrm>
            <a:off x="3520143" y="3158248"/>
            <a:ext cx="5208156" cy="879574"/>
            <a:chOff x="4409977" y="670090"/>
            <a:chExt cx="5208157" cy="879573"/>
          </a:xfrm>
        </p:grpSpPr>
        <p:grpSp>
          <p:nvGrpSpPr>
            <p:cNvPr id="70" name="组合 69"/>
            <p:cNvGrpSpPr/>
            <p:nvPr/>
          </p:nvGrpSpPr>
          <p:grpSpPr>
            <a:xfrm>
              <a:off x="4409977" y="703856"/>
              <a:ext cx="839939" cy="841638"/>
              <a:chOff x="4308379" y="703856"/>
              <a:chExt cx="839939" cy="841638"/>
            </a:xfrm>
          </p:grpSpPr>
          <p:grpSp>
            <p:nvGrpSpPr>
              <p:cNvPr id="73" name="组合 79"/>
              <p:cNvGrpSpPr/>
              <p:nvPr/>
            </p:nvGrpSpPr>
            <p:grpSpPr bwMode="auto">
              <a:xfrm>
                <a:off x="4308379" y="703856"/>
                <a:ext cx="839939" cy="841638"/>
                <a:chOff x="6379729" y="2488774"/>
                <a:chExt cx="2513016" cy="2513016"/>
              </a:xfrm>
            </p:grpSpPr>
            <p:sp>
              <p:nvSpPr>
                <p:cNvPr id="7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tx1"/>
                    </a:solidFill>
                    <a:latin typeface="微软雅黑" panose="020B0503020204020204" charset="-122"/>
                    <a:ea typeface="微软雅黑" panose="020B0503020204020204" charset="-122"/>
                  </a:endParaRPr>
                </a:p>
              </p:txBody>
            </p:sp>
            <p:sp>
              <p:nvSpPr>
                <p:cNvPr id="7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0">
                      <a:srgbClr val="E30000"/>
                    </a:gs>
                    <a:gs pos="100000">
                      <a:srgbClr val="760303"/>
                    </a:gs>
                  </a:gsLst>
                  <a:lin ang="2700000" scaled="0"/>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tx1"/>
                    </a:solidFill>
                    <a:latin typeface="微软雅黑" panose="020B0503020204020204" charset="-122"/>
                    <a:ea typeface="微软雅黑" panose="020B0503020204020204" charset="-122"/>
                  </a:endParaRPr>
                </a:p>
              </p:txBody>
            </p:sp>
          </p:grpSp>
          <p:sp>
            <p:nvSpPr>
              <p:cNvPr id="74" name="TextBox 98"/>
              <p:cNvSpPr txBox="1"/>
              <p:nvPr/>
            </p:nvSpPr>
            <p:spPr>
              <a:xfrm>
                <a:off x="4474112" y="801511"/>
                <a:ext cx="493395" cy="678814"/>
              </a:xfrm>
              <a:prstGeom prst="rect">
                <a:avLst/>
              </a:prstGeom>
              <a:noFill/>
            </p:spPr>
            <p:txBody>
              <a:bodyPr wrap="none" rtlCol="0">
                <a:spAutoFit/>
              </a:bodyPr>
              <a:lstStyle/>
              <a:p>
                <a:pPr marL="0" lvl="1"/>
                <a:r>
                  <a:rPr lang="en-US" altLang="zh-CN" sz="3600" b="1" spc="225" dirty="0">
                    <a:solidFill>
                      <a:schemeClr val="bg1"/>
                    </a:solidFill>
                    <a:latin typeface="微软雅黑" panose="020B0503020204020204" charset="-122"/>
                    <a:ea typeface="微软雅黑" panose="020B0503020204020204" charset="-122"/>
                  </a:rPr>
                  <a:t>1</a:t>
                </a:r>
              </a:p>
            </p:txBody>
          </p:sp>
        </p:grpSp>
        <p:sp>
          <p:nvSpPr>
            <p:cNvPr id="71" name="矩形 39"/>
            <p:cNvSpPr>
              <a:spLocks noChangeArrowheads="1"/>
            </p:cNvSpPr>
            <p:nvPr/>
          </p:nvSpPr>
          <p:spPr bwMode="auto">
            <a:xfrm>
              <a:off x="5530848" y="1122308"/>
              <a:ext cx="4087286" cy="42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465" dirty="0">
                  <a:solidFill>
                    <a:schemeClr val="tx1"/>
                  </a:solidFill>
                  <a:latin typeface="微软雅黑" panose="020B0503020204020204" charset="-122"/>
                  <a:ea typeface="微软雅黑" panose="020B0503020204020204" charset="-122"/>
                  <a:cs typeface="宋体" panose="02010600030101010101" pitchFamily="2" charset="-122"/>
                </a:rPr>
                <a:t>单击此处添加段落文本单击此处添加段落文本</a:t>
              </a:r>
            </a:p>
          </p:txBody>
        </p:sp>
        <p:sp>
          <p:nvSpPr>
            <p:cNvPr id="72" name="矩形 39"/>
            <p:cNvSpPr>
              <a:spLocks noChangeArrowheads="1"/>
            </p:cNvSpPr>
            <p:nvPr/>
          </p:nvSpPr>
          <p:spPr bwMode="auto">
            <a:xfrm>
              <a:off x="5385335" y="670090"/>
              <a:ext cx="3762378" cy="64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pPr>
              <a:r>
                <a:rPr lang="en-US" altLang="zh-CN" sz="2400" dirty="0" smtClean="0">
                  <a:gradFill>
                    <a:gsLst>
                      <a:gs pos="0">
                        <a:srgbClr val="E30000"/>
                      </a:gs>
                      <a:gs pos="100000">
                        <a:srgbClr val="760303"/>
                      </a:gs>
                    </a:gsLst>
                    <a:lin ang="5400000" scaled="0"/>
                  </a:gradFill>
                  <a:latin typeface="微软雅黑" panose="020B0503020204020204" charset="-122"/>
                  <a:ea typeface="微软雅黑" panose="020B0503020204020204" charset="-122"/>
                  <a:cs typeface="宋体" panose="02010600030101010101" pitchFamily="2" charset="-122"/>
                </a:rPr>
                <a:t>【 </a:t>
              </a:r>
              <a:r>
                <a:rPr lang="zh-CN" altLang="en-US" sz="2400" dirty="0" smtClean="0">
                  <a:gradFill>
                    <a:gsLst>
                      <a:gs pos="0">
                        <a:srgbClr val="E30000"/>
                      </a:gs>
                      <a:gs pos="100000">
                        <a:srgbClr val="760303"/>
                      </a:gs>
                    </a:gsLst>
                    <a:lin ang="5400000" scaled="0"/>
                  </a:gradFill>
                  <a:latin typeface="微软雅黑" panose="020B0503020204020204" charset="-122"/>
                  <a:ea typeface="微软雅黑" panose="020B0503020204020204" charset="-122"/>
                  <a:cs typeface="宋体" panose="02010600030101010101" pitchFamily="2" charset="-122"/>
                </a:rPr>
                <a:t>单击此处添加名称 </a:t>
              </a:r>
              <a:r>
                <a:rPr lang="en-US" altLang="zh-CN" sz="2400" dirty="0" smtClean="0">
                  <a:gradFill>
                    <a:gsLst>
                      <a:gs pos="0">
                        <a:srgbClr val="E30000"/>
                      </a:gs>
                      <a:gs pos="100000">
                        <a:srgbClr val="760303"/>
                      </a:gs>
                    </a:gsLst>
                    <a:lin ang="5400000" scaled="0"/>
                  </a:gradFill>
                  <a:latin typeface="微软雅黑" panose="020B0503020204020204" charset="-122"/>
                  <a:ea typeface="微软雅黑" panose="020B0503020204020204" charset="-122"/>
                  <a:cs typeface="宋体" panose="02010600030101010101" pitchFamily="2" charset="-122"/>
                </a:rPr>
                <a:t>】</a:t>
              </a:r>
            </a:p>
          </p:txBody>
        </p:sp>
      </p:grpSp>
      <p:grpSp>
        <p:nvGrpSpPr>
          <p:cNvPr id="77" name="组合 76"/>
          <p:cNvGrpSpPr/>
          <p:nvPr/>
        </p:nvGrpSpPr>
        <p:grpSpPr>
          <a:xfrm>
            <a:off x="3520143" y="4306679"/>
            <a:ext cx="5208156" cy="879574"/>
            <a:chOff x="4409977" y="670090"/>
            <a:chExt cx="5208157" cy="879573"/>
          </a:xfrm>
        </p:grpSpPr>
        <p:grpSp>
          <p:nvGrpSpPr>
            <p:cNvPr id="78" name="组合 77"/>
            <p:cNvGrpSpPr/>
            <p:nvPr/>
          </p:nvGrpSpPr>
          <p:grpSpPr>
            <a:xfrm>
              <a:off x="4409977" y="703856"/>
              <a:ext cx="839939" cy="841638"/>
              <a:chOff x="4308379" y="703856"/>
              <a:chExt cx="839939" cy="841638"/>
            </a:xfrm>
          </p:grpSpPr>
          <p:grpSp>
            <p:nvGrpSpPr>
              <p:cNvPr id="81" name="组合 79"/>
              <p:cNvGrpSpPr/>
              <p:nvPr/>
            </p:nvGrpSpPr>
            <p:grpSpPr bwMode="auto">
              <a:xfrm>
                <a:off x="4308379" y="703856"/>
                <a:ext cx="839939" cy="841638"/>
                <a:chOff x="6379729" y="2488774"/>
                <a:chExt cx="2513016" cy="2513016"/>
              </a:xfrm>
            </p:grpSpPr>
            <p:sp>
              <p:nvSpPr>
                <p:cNvPr id="8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tx1"/>
                    </a:solidFill>
                    <a:latin typeface="微软雅黑" panose="020B0503020204020204" charset="-122"/>
                    <a:ea typeface="微软雅黑" panose="020B0503020204020204" charset="-122"/>
                  </a:endParaRPr>
                </a:p>
              </p:txBody>
            </p:sp>
            <p:sp>
              <p:nvSpPr>
                <p:cNvPr id="8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0">
                      <a:srgbClr val="E30000"/>
                    </a:gs>
                    <a:gs pos="100000">
                      <a:srgbClr val="760303"/>
                    </a:gs>
                  </a:gsLst>
                  <a:lin ang="2700000" scaled="0"/>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tx1"/>
                    </a:solidFill>
                    <a:latin typeface="微软雅黑" panose="020B0503020204020204" charset="-122"/>
                    <a:ea typeface="微软雅黑" panose="020B0503020204020204" charset="-122"/>
                  </a:endParaRPr>
                </a:p>
              </p:txBody>
            </p:sp>
          </p:grpSp>
          <p:sp>
            <p:nvSpPr>
              <p:cNvPr id="82" name="TextBox 98"/>
              <p:cNvSpPr txBox="1"/>
              <p:nvPr/>
            </p:nvSpPr>
            <p:spPr>
              <a:xfrm>
                <a:off x="4474112" y="801511"/>
                <a:ext cx="493395" cy="678814"/>
              </a:xfrm>
              <a:prstGeom prst="rect">
                <a:avLst/>
              </a:prstGeom>
              <a:noFill/>
            </p:spPr>
            <p:txBody>
              <a:bodyPr wrap="none" rtlCol="0">
                <a:spAutoFit/>
              </a:bodyPr>
              <a:lstStyle/>
              <a:p>
                <a:pPr marL="0" lvl="1"/>
                <a:r>
                  <a:rPr lang="en-US" altLang="zh-CN" sz="3600" b="1" spc="225" dirty="0">
                    <a:solidFill>
                      <a:schemeClr val="bg1"/>
                    </a:solidFill>
                    <a:latin typeface="微软雅黑" panose="020B0503020204020204" charset="-122"/>
                    <a:ea typeface="微软雅黑" panose="020B0503020204020204" charset="-122"/>
                  </a:rPr>
                  <a:t>1</a:t>
                </a:r>
              </a:p>
            </p:txBody>
          </p:sp>
        </p:grpSp>
        <p:sp>
          <p:nvSpPr>
            <p:cNvPr id="79" name="矩形 39"/>
            <p:cNvSpPr>
              <a:spLocks noChangeArrowheads="1"/>
            </p:cNvSpPr>
            <p:nvPr/>
          </p:nvSpPr>
          <p:spPr bwMode="auto">
            <a:xfrm>
              <a:off x="5530848" y="1122308"/>
              <a:ext cx="4087286" cy="42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465" dirty="0">
                  <a:solidFill>
                    <a:schemeClr val="tx1"/>
                  </a:solidFill>
                  <a:latin typeface="微软雅黑" panose="020B0503020204020204" charset="-122"/>
                  <a:ea typeface="微软雅黑" panose="020B0503020204020204" charset="-122"/>
                  <a:cs typeface="宋体" panose="02010600030101010101" pitchFamily="2" charset="-122"/>
                </a:rPr>
                <a:t>单击此处添加段落文本单击此处添加段落文本</a:t>
              </a:r>
            </a:p>
          </p:txBody>
        </p:sp>
        <p:sp>
          <p:nvSpPr>
            <p:cNvPr id="80" name="矩形 39"/>
            <p:cNvSpPr>
              <a:spLocks noChangeArrowheads="1"/>
            </p:cNvSpPr>
            <p:nvPr/>
          </p:nvSpPr>
          <p:spPr bwMode="auto">
            <a:xfrm>
              <a:off x="5385335" y="670090"/>
              <a:ext cx="3762378" cy="64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pPr>
              <a:r>
                <a:rPr lang="en-US" altLang="zh-CN" sz="2400" dirty="0" smtClean="0">
                  <a:gradFill>
                    <a:gsLst>
                      <a:gs pos="0">
                        <a:srgbClr val="E30000"/>
                      </a:gs>
                      <a:gs pos="100000">
                        <a:srgbClr val="760303"/>
                      </a:gs>
                    </a:gsLst>
                    <a:lin ang="5400000" scaled="0"/>
                  </a:gradFill>
                  <a:latin typeface="微软雅黑" panose="020B0503020204020204" charset="-122"/>
                  <a:ea typeface="微软雅黑" panose="020B0503020204020204" charset="-122"/>
                  <a:cs typeface="宋体" panose="02010600030101010101" pitchFamily="2" charset="-122"/>
                </a:rPr>
                <a:t>【 </a:t>
              </a:r>
              <a:r>
                <a:rPr lang="zh-CN" altLang="en-US" sz="2400" dirty="0" smtClean="0">
                  <a:gradFill>
                    <a:gsLst>
                      <a:gs pos="0">
                        <a:srgbClr val="E30000"/>
                      </a:gs>
                      <a:gs pos="100000">
                        <a:srgbClr val="760303"/>
                      </a:gs>
                    </a:gsLst>
                    <a:lin ang="5400000" scaled="0"/>
                  </a:gradFill>
                  <a:latin typeface="微软雅黑" panose="020B0503020204020204" charset="-122"/>
                  <a:ea typeface="微软雅黑" panose="020B0503020204020204" charset="-122"/>
                  <a:cs typeface="宋体" panose="02010600030101010101" pitchFamily="2" charset="-122"/>
                </a:rPr>
                <a:t>单击此处添加名称 </a:t>
              </a:r>
              <a:r>
                <a:rPr lang="en-US" altLang="zh-CN" sz="2400" dirty="0" smtClean="0">
                  <a:gradFill>
                    <a:gsLst>
                      <a:gs pos="0">
                        <a:srgbClr val="E30000"/>
                      </a:gs>
                      <a:gs pos="100000">
                        <a:srgbClr val="760303"/>
                      </a:gs>
                    </a:gsLst>
                    <a:lin ang="5400000" scaled="0"/>
                  </a:gradFill>
                  <a:latin typeface="微软雅黑" panose="020B0503020204020204" charset="-122"/>
                  <a:ea typeface="微软雅黑" panose="020B0503020204020204" charset="-122"/>
                  <a:cs typeface="宋体" panose="02010600030101010101" pitchFamily="2" charset="-122"/>
                </a:rPr>
                <a:t>】</a:t>
              </a:r>
            </a:p>
          </p:txBody>
        </p:sp>
      </p:grpSp>
      <p:sp>
        <p:nvSpPr>
          <p:cNvPr id="117" name="文本框 116"/>
          <p:cNvSpPr txBox="1"/>
          <p:nvPr/>
        </p:nvSpPr>
        <p:spPr>
          <a:xfrm>
            <a:off x="4891753" y="1130758"/>
            <a:ext cx="2245295" cy="646331"/>
          </a:xfrm>
          <a:prstGeom prst="rect">
            <a:avLst/>
          </a:prstGeom>
          <a:noFill/>
        </p:spPr>
        <p:txBody>
          <a:bodyPr wrap="none" rtlCol="0">
            <a:spAutoFit/>
            <a:scene3d>
              <a:camera prst="orthographicFront"/>
              <a:lightRig rig="threePt" dir="t"/>
            </a:scene3d>
            <a:sp3d contourW="12700"/>
          </a:bodyPr>
          <a:lstStyle/>
          <a:p>
            <a:pPr algn="ctr"/>
            <a:r>
              <a:rPr lang="en-US" altLang="zh-CN" sz="3600" b="1" dirty="0" smtClean="0">
                <a:gradFill>
                  <a:gsLst>
                    <a:gs pos="0">
                      <a:srgbClr val="C00000"/>
                    </a:gs>
                    <a:gs pos="100000">
                      <a:srgbClr val="EB0000"/>
                    </a:gs>
                  </a:gsLst>
                  <a:lin ang="5400000" scaled="1"/>
                </a:gradFill>
              </a:rPr>
              <a:t>CONTENTS</a:t>
            </a:r>
            <a:endParaRPr lang="zh-CN" altLang="en-US" sz="3600" b="1" dirty="0">
              <a:gradFill>
                <a:gsLst>
                  <a:gs pos="0">
                    <a:srgbClr val="C00000"/>
                  </a:gs>
                  <a:gs pos="100000">
                    <a:srgbClr val="EB0000"/>
                  </a:gs>
                </a:gsLst>
                <a:lin ang="5400000" scaled="1"/>
              </a:gradFill>
            </a:endParaRPr>
          </a:p>
        </p:txBody>
      </p:sp>
    </p:spTree>
  </p:cSld>
  <p:clrMapOvr>
    <a:masterClrMapping/>
  </p:clrMapOvr>
  <p:transition advTm="468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1+#ppt_w/2"/>
                                          </p:val>
                                        </p:tav>
                                        <p:tav tm="100000">
                                          <p:val>
                                            <p:strVal val="#ppt_x"/>
                                          </p:val>
                                        </p:tav>
                                      </p:tavLst>
                                    </p:anim>
                                    <p:anim calcmode="lin" valueType="num">
                                      <p:cBhvr additive="base">
                                        <p:cTn id="8" dur="500" fill="hold"/>
                                        <p:tgtEl>
                                          <p:spTgt spid="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1+#ppt_w/2"/>
                                          </p:val>
                                        </p:tav>
                                        <p:tav tm="100000">
                                          <p:val>
                                            <p:strVal val="#ppt_x"/>
                                          </p:val>
                                        </p:tav>
                                      </p:tavLst>
                                    </p:anim>
                                    <p:anim calcmode="lin" valueType="num">
                                      <p:cBhvr additive="base">
                                        <p:cTn id="13" dur="500" fill="hold"/>
                                        <p:tgtEl>
                                          <p:spTgt spid="6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additive="base">
                                        <p:cTn id="17" dur="500" fill="hold"/>
                                        <p:tgtEl>
                                          <p:spTgt spid="77"/>
                                        </p:tgtEl>
                                        <p:attrNameLst>
                                          <p:attrName>ppt_x</p:attrName>
                                        </p:attrNameLst>
                                      </p:cBhvr>
                                      <p:tavLst>
                                        <p:tav tm="0">
                                          <p:val>
                                            <p:strVal val="1+#ppt_w/2"/>
                                          </p:val>
                                        </p:tav>
                                        <p:tav tm="100000">
                                          <p:val>
                                            <p:strVal val="#ppt_x"/>
                                          </p:val>
                                        </p:tav>
                                      </p:tavLst>
                                    </p:anim>
                                    <p:anim calcmode="lin" valueType="num">
                                      <p:cBhvr additive="base">
                                        <p:cTn id="18" dur="500" fill="hold"/>
                                        <p:tgtEl>
                                          <p:spTgt spid="7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17"/>
                                        </p:tgtEl>
                                        <p:attrNameLst>
                                          <p:attrName>style.visibility</p:attrName>
                                        </p:attrNameLst>
                                      </p:cBhvr>
                                      <p:to>
                                        <p:strVal val="visible"/>
                                      </p:to>
                                    </p:set>
                                    <p:animEffect transition="in" filter="fade">
                                      <p:cBhvr>
                                        <p:cTn id="22" dur="1000"/>
                                        <p:tgtEl>
                                          <p:spTgt spid="117"/>
                                        </p:tgtEl>
                                      </p:cBhvr>
                                    </p:animEffect>
                                    <p:anim calcmode="lin" valueType="num">
                                      <p:cBhvr>
                                        <p:cTn id="23" dur="1000" fill="hold"/>
                                        <p:tgtEl>
                                          <p:spTgt spid="117"/>
                                        </p:tgtEl>
                                        <p:attrNameLst>
                                          <p:attrName>ppt_x</p:attrName>
                                        </p:attrNameLst>
                                      </p:cBhvr>
                                      <p:tavLst>
                                        <p:tav tm="0">
                                          <p:val>
                                            <p:strVal val="#ppt_x"/>
                                          </p:val>
                                        </p:tav>
                                        <p:tav tm="100000">
                                          <p:val>
                                            <p:strVal val="#ppt_x"/>
                                          </p:val>
                                        </p:tav>
                                      </p:tavLst>
                                    </p:anim>
                                    <p:anim calcmode="lin" valueType="num">
                                      <p:cBhvr>
                                        <p:cTn id="24" dur="100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0"/>
            <a:ext cx="12192000" cy="6858000"/>
            <a:chOff x="0" y="0"/>
            <a:chExt cx="12192000" cy="685800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4"/>
            <a:stretch>
              <a:fillRect/>
            </a:stretch>
          </p:blipFill>
          <p:spPr>
            <a:xfrm>
              <a:off x="79729" y="140186"/>
              <a:ext cx="12032542" cy="6577627"/>
            </a:xfrm>
            <a:prstGeom prst="rect">
              <a:avLst/>
            </a:prstGeom>
          </p:spPr>
        </p:pic>
      </p:grpSp>
      <p:sp>
        <p:nvSpPr>
          <p:cNvPr id="15" name="文本框 14"/>
          <p:cNvSpPr txBox="1"/>
          <p:nvPr/>
        </p:nvSpPr>
        <p:spPr bwMode="auto">
          <a:xfrm>
            <a:off x="3556600" y="2784854"/>
            <a:ext cx="5497407" cy="830997"/>
          </a:xfrm>
          <a:prstGeom prst="rect">
            <a:avLst/>
          </a:prstGeom>
          <a:noFill/>
        </p:spPr>
        <p:txBody>
          <a:bodyPr wrap="square">
            <a:spAutoFit/>
          </a:bodyPr>
          <a:lstStyle/>
          <a:p>
            <a:pPr defTabSz="685165" eaLnBrk="1" fontAlgn="auto" hangingPunct="1">
              <a:spcBef>
                <a:spcPts val="0"/>
              </a:spcBef>
              <a:spcAft>
                <a:spcPts val="0"/>
              </a:spcAft>
              <a:defRPr/>
            </a:pPr>
            <a:r>
              <a:rPr lang="en-US" altLang="zh-CN" sz="4800" b="1" dirty="0">
                <a:gradFill>
                  <a:gsLst>
                    <a:gs pos="0">
                      <a:srgbClr val="E30000"/>
                    </a:gs>
                    <a:gs pos="100000">
                      <a:srgbClr val="760303"/>
                    </a:gs>
                  </a:gsLst>
                  <a:lin ang="5400000" scaled="0"/>
                </a:gradFill>
                <a:latin typeface="微软雅黑" panose="020B0503020204020204" charset="-122"/>
                <a:ea typeface="微软雅黑" panose="020B0503020204020204" charset="-122"/>
                <a:cs typeface="Arial" panose="020B0604020202020204" pitchFamily="34" charset="0"/>
              </a:rPr>
              <a:t>单击此处添加标题</a:t>
            </a:r>
          </a:p>
        </p:txBody>
      </p:sp>
      <p:sp>
        <p:nvSpPr>
          <p:cNvPr id="17" name="TextBox 111"/>
          <p:cNvSpPr txBox="1">
            <a:spLocks noChangeArrowheads="1"/>
          </p:cNvSpPr>
          <p:nvPr/>
        </p:nvSpPr>
        <p:spPr bwMode="auto">
          <a:xfrm>
            <a:off x="2077861" y="3806846"/>
            <a:ext cx="8454884" cy="60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2" tIns="45684" rIns="91372" bIns="45684">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685165" eaLnBrk="1" fontAlgn="auto" hangingPunct="1">
              <a:lnSpc>
                <a:spcPct val="120000"/>
              </a:lnSpc>
              <a:spcBef>
                <a:spcPts val="0"/>
              </a:spcBef>
              <a:spcAft>
                <a:spcPts val="0"/>
              </a:spcAft>
              <a:defRPr/>
            </a:pPr>
            <a:r>
              <a:rPr lang="en-US" altLang="zh-CN" sz="1400" dirty="0">
                <a:solidFill>
                  <a:schemeClr val="tx1"/>
                </a:solidFill>
                <a:latin typeface="微软雅黑" panose="020B0503020204020204" charset="-122"/>
                <a:cs typeface="Arial" panose="020B0604020202020204" pitchFamily="34" charset="0"/>
              </a:rPr>
              <a:t>您的内容打在这里，或者通过复制您的文本后，在此框中选择粘贴，并选择只保留文字。您的内容打在这里，或者通过复制您的文本后，在此框中</a:t>
            </a: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529054"/>
            <a:ext cx="12192000" cy="2328946"/>
          </a:xfrm>
          <a:prstGeom prst="rect">
            <a:avLst/>
          </a:prstGeom>
        </p:spPr>
      </p:pic>
      <p:pic>
        <p:nvPicPr>
          <p:cNvPr id="8" name="图片 7"/>
          <p:cNvPicPr>
            <a:picLocks noChangeAspect="1"/>
          </p:cNvPicPr>
          <p:nvPr/>
        </p:nvPicPr>
        <p:blipFill rotWithShape="1">
          <a:blip r:embed="rId6"/>
          <a:srcRect t="24501"/>
          <a:stretch/>
        </p:blipFill>
        <p:spPr>
          <a:xfrm>
            <a:off x="4076555" y="-1"/>
            <a:ext cx="4038889" cy="2407197"/>
          </a:xfrm>
          <a:prstGeom prst="rect">
            <a:avLst/>
          </a:prstGeom>
        </p:spPr>
      </p:pic>
      <p:sp>
        <p:nvSpPr>
          <p:cNvPr id="16" name="文本框 15"/>
          <p:cNvSpPr txBox="1"/>
          <p:nvPr/>
        </p:nvSpPr>
        <p:spPr>
          <a:xfrm>
            <a:off x="5419371" y="159680"/>
            <a:ext cx="1353256" cy="1446550"/>
          </a:xfrm>
          <a:prstGeom prst="rect">
            <a:avLst/>
          </a:prstGeom>
          <a:noFill/>
        </p:spPr>
        <p:txBody>
          <a:bodyPr wrap="none" rtlCol="0">
            <a:spAutoFit/>
          </a:bodyPr>
          <a:lstStyle/>
          <a:p>
            <a:r>
              <a:rPr lang="en-US" altLang="zh-CN" sz="8800" dirty="0" smtClean="0">
                <a:solidFill>
                  <a:schemeClr val="bg1"/>
                </a:solidFill>
                <a:latin typeface="Impact" panose="020B0806030902050204" pitchFamily="34" charset="0"/>
              </a:rPr>
              <a:t>04</a:t>
            </a:r>
            <a:endParaRPr lang="zh-CN" altLang="en-US" sz="8800" dirty="0">
              <a:solidFill>
                <a:schemeClr val="bg1"/>
              </a:solidFill>
              <a:latin typeface="Impact" panose="020B0806030902050204" pitchFamily="34" charset="0"/>
            </a:endParaRPr>
          </a:p>
        </p:txBody>
      </p:sp>
    </p:spTree>
    <p:extLst>
      <p:ext uri="{BB962C8B-B14F-4D97-AF65-F5344CB8AC3E}">
        <p14:creationId xmlns:p14="http://schemas.microsoft.com/office/powerpoint/2010/main" val="2944262803"/>
      </p:ext>
    </p:extLst>
  </p:cSld>
  <p:clrMapOvr>
    <a:masterClrMapping/>
  </p:clrMapOvr>
  <p:transition advTm="3697">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Effect transition="in" filter="fade">
                                      <p:cBhvr>
                                        <p:cTn id="12"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15489" y="3512719"/>
            <a:ext cx="5748360" cy="2355215"/>
          </a:xfrm>
          <a:prstGeom prst="rect">
            <a:avLst/>
          </a:prstGeom>
          <a:noFill/>
        </p:spPr>
        <p:txBody>
          <a:bodyPr wrap="square" lIns="0" tIns="0" rIns="0" bIns="0" rtlCol="0">
            <a:spAutoFit/>
          </a:bodyPr>
          <a:lstStyle/>
          <a:p>
            <a:pPr algn="just">
              <a:lnSpc>
                <a:spcPts val="1400"/>
              </a:lnSpc>
            </a:pPr>
            <a:r>
              <a:rPr lang="zh-CN" altLang="en-US" sz="14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a:p>
            <a:pPr algn="just">
              <a:lnSpc>
                <a:spcPts val="1400"/>
              </a:lnSpc>
            </a:pPr>
            <a:r>
              <a:rPr lang="zh-CN" altLang="en-US" sz="14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a:p>
            <a:pPr algn="just">
              <a:lnSpc>
                <a:spcPts val="1400"/>
              </a:lnSpc>
            </a:pPr>
            <a:r>
              <a:rPr lang="zh-CN" altLang="en-US" sz="14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a:p>
            <a:pPr algn="just">
              <a:lnSpc>
                <a:spcPts val="1400"/>
              </a:lnSpc>
            </a:pPr>
            <a:endParaRPr lang="zh-CN" altLang="en-US" sz="1400" dirty="0">
              <a:solidFill>
                <a:schemeClr val="tx1"/>
              </a:solidFill>
              <a:latin typeface="微软雅黑" panose="020B0503020204020204" charset="-122"/>
              <a:ea typeface="微软雅黑" panose="020B0503020204020204" charset="-122"/>
            </a:endParaRPr>
          </a:p>
        </p:txBody>
      </p:sp>
      <p:grpSp>
        <p:nvGrpSpPr>
          <p:cNvPr id="5" name="组合 4"/>
          <p:cNvGrpSpPr/>
          <p:nvPr/>
        </p:nvGrpSpPr>
        <p:grpSpPr>
          <a:xfrm>
            <a:off x="1417710" y="1898991"/>
            <a:ext cx="1318139" cy="1318139"/>
            <a:chOff x="2341107" y="1055984"/>
            <a:chExt cx="988604" cy="988604"/>
          </a:xfrm>
        </p:grpSpPr>
        <p:sp>
          <p:nvSpPr>
            <p:cNvPr id="6" name="椭圆 5"/>
            <p:cNvSpPr/>
            <p:nvPr/>
          </p:nvSpPr>
          <p:spPr>
            <a:xfrm>
              <a:off x="2341107" y="1055984"/>
              <a:ext cx="988604" cy="988604"/>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33"/>
            <p:cNvSpPr>
              <a:spLocks noChangeArrowheads="1"/>
            </p:cNvSpPr>
            <p:nvPr/>
          </p:nvSpPr>
          <p:spPr bwMode="auto">
            <a:xfrm>
              <a:off x="2411812" y="1334843"/>
              <a:ext cx="84719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3735" b="1" dirty="0" smtClean="0">
                  <a:solidFill>
                    <a:schemeClr val="bg1"/>
                  </a:solidFill>
                  <a:latin typeface="微软雅黑" panose="020B0503020204020204" charset="-122"/>
                  <a:ea typeface="微软雅黑" panose="020B0503020204020204" charset="-122"/>
                </a:rPr>
                <a:t>标题</a:t>
              </a:r>
            </a:p>
          </p:txBody>
        </p:sp>
      </p:grpSp>
      <p:grpSp>
        <p:nvGrpSpPr>
          <p:cNvPr id="9" name="组合 8"/>
          <p:cNvGrpSpPr/>
          <p:nvPr/>
        </p:nvGrpSpPr>
        <p:grpSpPr>
          <a:xfrm>
            <a:off x="2960344" y="1898991"/>
            <a:ext cx="1318139" cy="1318139"/>
            <a:chOff x="3498082" y="1055984"/>
            <a:chExt cx="988604" cy="988604"/>
          </a:xfrm>
        </p:grpSpPr>
        <p:sp>
          <p:nvSpPr>
            <p:cNvPr id="10" name="椭圆 9"/>
            <p:cNvSpPr/>
            <p:nvPr/>
          </p:nvSpPr>
          <p:spPr>
            <a:xfrm>
              <a:off x="3498082" y="1055984"/>
              <a:ext cx="988604" cy="988604"/>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33"/>
            <p:cNvSpPr>
              <a:spLocks noChangeArrowheads="1"/>
            </p:cNvSpPr>
            <p:nvPr/>
          </p:nvSpPr>
          <p:spPr bwMode="auto">
            <a:xfrm>
              <a:off x="3602318" y="1334843"/>
              <a:ext cx="78013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3735" b="1" dirty="0" smtClean="0">
                  <a:solidFill>
                    <a:schemeClr val="bg1"/>
                  </a:solidFill>
                  <a:latin typeface="微软雅黑" panose="020B0503020204020204" charset="-122"/>
                  <a:ea typeface="微软雅黑" panose="020B0503020204020204" charset="-122"/>
                </a:rPr>
                <a:t>标题</a:t>
              </a:r>
            </a:p>
          </p:txBody>
        </p:sp>
      </p:grpSp>
      <p:grpSp>
        <p:nvGrpSpPr>
          <p:cNvPr id="14" name="组合 13"/>
          <p:cNvGrpSpPr/>
          <p:nvPr/>
        </p:nvGrpSpPr>
        <p:grpSpPr>
          <a:xfrm>
            <a:off x="4502977" y="1898991"/>
            <a:ext cx="1318139" cy="1318139"/>
            <a:chOff x="4655057" y="1055984"/>
            <a:chExt cx="988604" cy="988604"/>
          </a:xfrm>
        </p:grpSpPr>
        <p:sp>
          <p:nvSpPr>
            <p:cNvPr id="15" name="椭圆 14"/>
            <p:cNvSpPr/>
            <p:nvPr/>
          </p:nvSpPr>
          <p:spPr>
            <a:xfrm>
              <a:off x="4655057" y="1055984"/>
              <a:ext cx="988604" cy="988604"/>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TextBox 33"/>
            <p:cNvSpPr>
              <a:spLocks noChangeArrowheads="1"/>
            </p:cNvSpPr>
            <p:nvPr/>
          </p:nvSpPr>
          <p:spPr bwMode="auto">
            <a:xfrm>
              <a:off x="4741647" y="1396398"/>
              <a:ext cx="815425" cy="326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665" b="1" dirty="0" smtClean="0">
                  <a:solidFill>
                    <a:schemeClr val="bg1"/>
                  </a:solidFill>
                  <a:latin typeface="微软雅黑" panose="020B0503020204020204" charset="-122"/>
                  <a:ea typeface="微软雅黑" panose="020B0503020204020204" charset="-122"/>
                </a:rPr>
                <a:t>标题</a:t>
              </a:r>
            </a:p>
          </p:txBody>
        </p:sp>
      </p:grpSp>
      <p:grpSp>
        <p:nvGrpSpPr>
          <p:cNvPr id="19" name="组合 18"/>
          <p:cNvGrpSpPr/>
          <p:nvPr/>
        </p:nvGrpSpPr>
        <p:grpSpPr>
          <a:xfrm>
            <a:off x="6045609" y="1898991"/>
            <a:ext cx="1318139" cy="1318139"/>
            <a:chOff x="5812031" y="1055984"/>
            <a:chExt cx="988604" cy="988604"/>
          </a:xfrm>
        </p:grpSpPr>
        <p:sp>
          <p:nvSpPr>
            <p:cNvPr id="20" name="椭圆 19"/>
            <p:cNvSpPr/>
            <p:nvPr/>
          </p:nvSpPr>
          <p:spPr>
            <a:xfrm>
              <a:off x="5812031" y="1055984"/>
              <a:ext cx="988604" cy="988604"/>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TextBox 33"/>
            <p:cNvSpPr>
              <a:spLocks noChangeArrowheads="1"/>
            </p:cNvSpPr>
            <p:nvPr/>
          </p:nvSpPr>
          <p:spPr bwMode="auto">
            <a:xfrm>
              <a:off x="6013961" y="1242510"/>
              <a:ext cx="58474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665" dirty="0" smtClean="0">
                  <a:solidFill>
                    <a:schemeClr val="bg1"/>
                  </a:solidFill>
                  <a:latin typeface="方正兰亭特黑_GBK" pitchFamily="2" charset="-122"/>
                  <a:ea typeface="方正兰亭特黑_GBK" pitchFamily="2" charset="-122"/>
                </a:rPr>
                <a:t>添加名称</a:t>
              </a:r>
            </a:p>
          </p:txBody>
        </p:sp>
      </p:grpSp>
      <p:sp>
        <p:nvSpPr>
          <p:cNvPr id="23"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4857" y="1609839"/>
            <a:ext cx="3054978" cy="3054978"/>
          </a:xfrm>
          <a:prstGeom prst="rect">
            <a:avLst/>
          </a:prstGeom>
        </p:spPr>
      </p:pic>
    </p:spTree>
  </p:cSld>
  <p:clrMapOvr>
    <a:masterClrMapping/>
  </p:clrMapOvr>
  <p:transition advTm="585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6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600" decel="50000" fill="hold">
                                          <p:stCondLst>
                                            <p:cond delay="0"/>
                                          </p:stCondLst>
                                        </p:cTn>
                                        <p:tgtEl>
                                          <p:spTgt spid="5"/>
                                        </p:tgtEl>
                                        <p:attrNameLst>
                                          <p:attrName>ppt_x</p:attrName>
                                          <p:attrName>ppt_y</p:attrName>
                                        </p:attrNameLst>
                                      </p:cBhvr>
                                    </p:animMotion>
                                    <p:animEffect transition="in" filter="fade">
                                      <p:cBhvr>
                                        <p:cTn id="9" dur="600"/>
                                        <p:tgtEl>
                                          <p:spTgt spid="5"/>
                                        </p:tgtEl>
                                      </p:cBhvr>
                                    </p:animEffect>
                                  </p:childTnLst>
                                </p:cTn>
                              </p:par>
                              <p:par>
                                <p:cTn id="10" presetID="52" presetClass="entr" presetSubtype="0" fill="hold" nodeType="withEffect">
                                  <p:stCondLst>
                                    <p:cond delay="300"/>
                                  </p:stCondLst>
                                  <p:childTnLst>
                                    <p:set>
                                      <p:cBhvr>
                                        <p:cTn id="11" dur="1" fill="hold">
                                          <p:stCondLst>
                                            <p:cond delay="0"/>
                                          </p:stCondLst>
                                        </p:cTn>
                                        <p:tgtEl>
                                          <p:spTgt spid="9"/>
                                        </p:tgtEl>
                                        <p:attrNameLst>
                                          <p:attrName>style.visibility</p:attrName>
                                        </p:attrNameLst>
                                      </p:cBhvr>
                                      <p:to>
                                        <p:strVal val="visible"/>
                                      </p:to>
                                    </p:set>
                                    <p:animScale>
                                      <p:cBhvr>
                                        <p:cTn id="12" dur="6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600" decel="50000" fill="hold">
                                          <p:stCondLst>
                                            <p:cond delay="0"/>
                                          </p:stCondLst>
                                        </p:cTn>
                                        <p:tgtEl>
                                          <p:spTgt spid="9"/>
                                        </p:tgtEl>
                                        <p:attrNameLst>
                                          <p:attrName>ppt_x</p:attrName>
                                          <p:attrName>ppt_y</p:attrName>
                                        </p:attrNameLst>
                                      </p:cBhvr>
                                    </p:animMotion>
                                    <p:animEffect transition="in" filter="fade">
                                      <p:cBhvr>
                                        <p:cTn id="14" dur="600"/>
                                        <p:tgtEl>
                                          <p:spTgt spid="9"/>
                                        </p:tgtEl>
                                      </p:cBhvr>
                                    </p:animEffect>
                                  </p:childTnLst>
                                </p:cTn>
                              </p:par>
                              <p:par>
                                <p:cTn id="15" presetID="52" presetClass="entr" presetSubtype="0" fill="hold" nodeType="withEffect">
                                  <p:stCondLst>
                                    <p:cond delay="600"/>
                                  </p:stCondLst>
                                  <p:childTnLst>
                                    <p:set>
                                      <p:cBhvr>
                                        <p:cTn id="16" dur="1" fill="hold">
                                          <p:stCondLst>
                                            <p:cond delay="0"/>
                                          </p:stCondLst>
                                        </p:cTn>
                                        <p:tgtEl>
                                          <p:spTgt spid="14"/>
                                        </p:tgtEl>
                                        <p:attrNameLst>
                                          <p:attrName>style.visibility</p:attrName>
                                        </p:attrNameLst>
                                      </p:cBhvr>
                                      <p:to>
                                        <p:strVal val="visible"/>
                                      </p:to>
                                    </p:set>
                                    <p:animScale>
                                      <p:cBhvr>
                                        <p:cTn id="17" dur="6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600" decel="50000" fill="hold">
                                          <p:stCondLst>
                                            <p:cond delay="0"/>
                                          </p:stCondLst>
                                        </p:cTn>
                                        <p:tgtEl>
                                          <p:spTgt spid="14"/>
                                        </p:tgtEl>
                                        <p:attrNameLst>
                                          <p:attrName>ppt_x</p:attrName>
                                          <p:attrName>ppt_y</p:attrName>
                                        </p:attrNameLst>
                                      </p:cBhvr>
                                    </p:animMotion>
                                    <p:animEffect transition="in" filter="fade">
                                      <p:cBhvr>
                                        <p:cTn id="19" dur="600"/>
                                        <p:tgtEl>
                                          <p:spTgt spid="14"/>
                                        </p:tgtEl>
                                      </p:cBhvr>
                                    </p:animEffect>
                                  </p:childTnLst>
                                </p:cTn>
                              </p:par>
                              <p:par>
                                <p:cTn id="20" presetID="52" presetClass="entr" presetSubtype="0" fill="hold" nodeType="withEffect">
                                  <p:stCondLst>
                                    <p:cond delay="900"/>
                                  </p:stCondLst>
                                  <p:childTnLst>
                                    <p:set>
                                      <p:cBhvr>
                                        <p:cTn id="21" dur="1" fill="hold">
                                          <p:stCondLst>
                                            <p:cond delay="0"/>
                                          </p:stCondLst>
                                        </p:cTn>
                                        <p:tgtEl>
                                          <p:spTgt spid="19"/>
                                        </p:tgtEl>
                                        <p:attrNameLst>
                                          <p:attrName>style.visibility</p:attrName>
                                        </p:attrNameLst>
                                      </p:cBhvr>
                                      <p:to>
                                        <p:strVal val="visible"/>
                                      </p:to>
                                    </p:set>
                                    <p:animScale>
                                      <p:cBhvr>
                                        <p:cTn id="22" dur="6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600" decel="50000" fill="hold">
                                          <p:stCondLst>
                                            <p:cond delay="0"/>
                                          </p:stCondLst>
                                        </p:cTn>
                                        <p:tgtEl>
                                          <p:spTgt spid="19"/>
                                        </p:tgtEl>
                                        <p:attrNameLst>
                                          <p:attrName>ppt_x</p:attrName>
                                          <p:attrName>ppt_y</p:attrName>
                                        </p:attrNameLst>
                                      </p:cBhvr>
                                    </p:animMotion>
                                    <p:animEffect transition="in" filter="fade">
                                      <p:cBhvr>
                                        <p:cTn id="24" dur="600"/>
                                        <p:tgtEl>
                                          <p:spTgt spid="19"/>
                                        </p:tgtEl>
                                      </p:cBhvr>
                                    </p:animEffect>
                                  </p:childTnLst>
                                </p:cTn>
                              </p:par>
                            </p:childTnLst>
                          </p:cTn>
                        </p:par>
                        <p:par>
                          <p:cTn id="25" fill="hold">
                            <p:stCondLst>
                              <p:cond delay="1000"/>
                            </p:stCondLst>
                            <p:childTnLst>
                              <p:par>
                                <p:cTn id="26" presetID="2" presetClass="entr" presetSubtype="2" fill="hold" grpId="0" nodeType="after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 calcmode="lin" valueType="num">
                                      <p:cBhvr additive="base">
                                        <p:cTn id="28" dur="1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29" dur="1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3">
                                            <p:txEl>
                                              <p:pRg st="1" end="1"/>
                                            </p:txEl>
                                          </p:spTgt>
                                        </p:tgtEl>
                                        <p:attrNameLst>
                                          <p:attrName>style.visibility</p:attrName>
                                        </p:attrNameLst>
                                      </p:cBhvr>
                                      <p:to>
                                        <p:strVal val="visible"/>
                                      </p:to>
                                    </p:set>
                                    <p:anim calcmode="lin" valueType="num">
                                      <p:cBhvr additive="base">
                                        <p:cTn id="34" dur="1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35" dur="1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3">
                                            <p:txEl>
                                              <p:pRg st="2" end="2"/>
                                            </p:txEl>
                                          </p:spTgt>
                                        </p:tgtEl>
                                        <p:attrNameLst>
                                          <p:attrName>style.visibility</p:attrName>
                                        </p:attrNameLst>
                                      </p:cBhvr>
                                      <p:to>
                                        <p:strVal val="visible"/>
                                      </p:to>
                                    </p:set>
                                    <p:anim calcmode="lin" valueType="num">
                                      <p:cBhvr additive="base">
                                        <p:cTn id="40" dur="1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41" dur="1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21"/>
          <p:cNvSpPr/>
          <p:nvPr/>
        </p:nvSpPr>
        <p:spPr>
          <a:xfrm>
            <a:off x="3046211" y="1618357"/>
            <a:ext cx="7815488" cy="1318827"/>
          </a:xfrm>
          <a:custGeom>
            <a:avLst/>
            <a:gdLst/>
            <a:ahLst/>
            <a:cxnLst/>
            <a:rect l="l" t="t" r="r" b="b"/>
            <a:pathLst>
              <a:path w="7085181" h="1244248">
                <a:moveTo>
                  <a:pt x="333395" y="0"/>
                </a:moveTo>
                <a:lnTo>
                  <a:pt x="7085181" y="0"/>
                </a:lnTo>
                <a:lnTo>
                  <a:pt x="6751786" y="1244248"/>
                </a:lnTo>
                <a:lnTo>
                  <a:pt x="0" y="1244248"/>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5" name="矩形 21"/>
          <p:cNvSpPr/>
          <p:nvPr/>
        </p:nvSpPr>
        <p:spPr>
          <a:xfrm>
            <a:off x="1082960" y="3819883"/>
            <a:ext cx="7815488" cy="1318827"/>
          </a:xfrm>
          <a:custGeom>
            <a:avLst/>
            <a:gdLst/>
            <a:ahLst/>
            <a:cxnLst/>
            <a:rect l="l" t="t" r="r" b="b"/>
            <a:pathLst>
              <a:path w="7085181" h="1244248">
                <a:moveTo>
                  <a:pt x="333395" y="0"/>
                </a:moveTo>
                <a:lnTo>
                  <a:pt x="7085181" y="0"/>
                </a:lnTo>
                <a:lnTo>
                  <a:pt x="6751786" y="1244248"/>
                </a:lnTo>
                <a:lnTo>
                  <a:pt x="0" y="1244248"/>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2" name="TextBox 71"/>
          <p:cNvSpPr txBox="1"/>
          <p:nvPr/>
        </p:nvSpPr>
        <p:spPr>
          <a:xfrm>
            <a:off x="4169646" y="1893050"/>
            <a:ext cx="5568619" cy="670560"/>
          </a:xfrm>
          <a:prstGeom prst="rect">
            <a:avLst/>
          </a:prstGeom>
          <a:noFill/>
        </p:spPr>
        <p:txBody>
          <a:bodyPr wrap="square" lIns="0" tIns="0" rIns="0" bIns="0" rtlCol="0">
            <a:spAutoFit/>
          </a:bodyPr>
          <a:lstStyle/>
          <a:p>
            <a:pPr algn="just">
              <a:lnSpc>
                <a:spcPts val="1500"/>
              </a:lnSpc>
            </a:pPr>
            <a:r>
              <a:rPr lang="zh-CN" altLang="en-US" sz="1865" b="1" dirty="0" smtClean="0">
                <a:solidFill>
                  <a:schemeClr val="bg1"/>
                </a:solidFill>
                <a:latin typeface="微软雅黑" panose="020B0503020204020204" charset="-122"/>
                <a:ea typeface="微软雅黑" panose="020B0503020204020204" charset="-122"/>
              </a:rPr>
              <a:t>单击此处添加名称</a:t>
            </a:r>
          </a:p>
          <a:p>
            <a:pPr algn="just">
              <a:lnSpc>
                <a:spcPts val="1500"/>
              </a:lnSpc>
            </a:pPr>
            <a:r>
              <a:rPr lang="zh-CN" altLang="en-US" sz="1335" dirty="0" smtClean="0">
                <a:solidFill>
                  <a:schemeClr val="bg1"/>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335" dirty="0" smtClean="0">
                <a:solidFill>
                  <a:schemeClr val="bg1"/>
                </a:solidFill>
                <a:latin typeface="微软雅黑" panose="020B0503020204020204" charset="-122"/>
                <a:ea typeface="微软雅黑" panose="020B0503020204020204" charset="-122"/>
              </a:rPr>
              <a:t>……</a:t>
            </a:r>
          </a:p>
        </p:txBody>
      </p:sp>
      <p:sp>
        <p:nvSpPr>
          <p:cNvPr id="73" name="TextBox 72"/>
          <p:cNvSpPr txBox="1"/>
          <p:nvPr/>
        </p:nvSpPr>
        <p:spPr>
          <a:xfrm>
            <a:off x="2356755" y="4094576"/>
            <a:ext cx="5568619" cy="670560"/>
          </a:xfrm>
          <a:prstGeom prst="rect">
            <a:avLst/>
          </a:prstGeom>
          <a:noFill/>
        </p:spPr>
        <p:txBody>
          <a:bodyPr wrap="square" lIns="0" tIns="0" rIns="0" bIns="0" rtlCol="0">
            <a:spAutoFit/>
          </a:bodyPr>
          <a:lstStyle/>
          <a:p>
            <a:pPr algn="just">
              <a:lnSpc>
                <a:spcPts val="1500"/>
              </a:lnSpc>
            </a:pPr>
            <a:r>
              <a:rPr lang="zh-CN" altLang="en-US" sz="1865" b="1" dirty="0" smtClean="0">
                <a:solidFill>
                  <a:schemeClr val="bg1"/>
                </a:solidFill>
                <a:latin typeface="微软雅黑" panose="020B0503020204020204" charset="-122"/>
                <a:ea typeface="微软雅黑" panose="020B0503020204020204" charset="-122"/>
              </a:rPr>
              <a:t>单击此处添加名称</a:t>
            </a:r>
          </a:p>
          <a:p>
            <a:pPr algn="just">
              <a:lnSpc>
                <a:spcPts val="1500"/>
              </a:lnSpc>
            </a:pPr>
            <a:r>
              <a:rPr lang="zh-CN" altLang="en-US" sz="1335" dirty="0" smtClean="0">
                <a:solidFill>
                  <a:schemeClr val="bg1"/>
                </a:solidFill>
                <a:latin typeface="微软雅黑" panose="020B0503020204020204" charset="-122"/>
                <a:ea typeface="微软雅黑" panose="020B0503020204020204" charset="-122"/>
              </a:rPr>
              <a:t>点击</a:t>
            </a:r>
            <a:r>
              <a:rPr lang="zh-CN" altLang="en-US" sz="1335" dirty="0">
                <a:solidFill>
                  <a:schemeClr val="bg1"/>
                </a:solidFill>
                <a:latin typeface="微软雅黑" panose="020B0503020204020204" charset="-122"/>
                <a:ea typeface="微软雅黑" panose="020B0503020204020204" charset="-122"/>
              </a:rPr>
              <a:t>输入简要文字内容，文字内容需概括精炼，不用多余的文字修饰，言简意赅的说明分项内容</a:t>
            </a:r>
            <a:r>
              <a:rPr lang="en-US" altLang="zh-CN" sz="1335" dirty="0">
                <a:solidFill>
                  <a:schemeClr val="bg1"/>
                </a:solidFill>
                <a:latin typeface="微软雅黑" panose="020B0503020204020204" charset="-122"/>
                <a:ea typeface="微软雅黑" panose="020B0503020204020204" charset="-122"/>
              </a:rPr>
              <a:t>……</a:t>
            </a:r>
          </a:p>
        </p:txBody>
      </p:sp>
      <p:sp>
        <p:nvSpPr>
          <p:cNvPr id="7170" name="Text Box 2"/>
          <p:cNvSpPr txBox="1">
            <a:spLocks noChangeArrowheads="1"/>
          </p:cNvSpPr>
          <p:nvPr/>
        </p:nvSpPr>
        <p:spPr bwMode="auto">
          <a:xfrm>
            <a:off x="4308661" y="467302"/>
            <a:ext cx="3899265" cy="497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zh-CN" sz="2665" b="1">
                <a:solidFill>
                  <a:schemeClr val="tx1"/>
                </a:solidFill>
                <a:latin typeface="黑体" panose="02010600030101010101" charset="-122"/>
                <a:ea typeface="黑体" panose="02010600030101010101" charset="-122"/>
              </a:rPr>
              <a:t>单击此处添加标题</a:t>
            </a:r>
          </a:p>
        </p:txBody>
      </p:sp>
      <p:sp>
        <p:nvSpPr>
          <p:cNvPr id="7171" name="Text Box 3"/>
          <p:cNvSpPr txBox="1">
            <a:spLocks noChangeArrowheads="1"/>
          </p:cNvSpPr>
          <p:nvPr/>
        </p:nvSpPr>
        <p:spPr bwMode="auto">
          <a:xfrm>
            <a:off x="4866545" y="875345"/>
            <a:ext cx="273558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1335">
                <a:solidFill>
                  <a:schemeClr val="tx1"/>
                </a:solidFill>
                <a:latin typeface="黑体" panose="02010600030101010101" charset="-122"/>
                <a:ea typeface="黑体" panose="02010600030101010101" charset="-122"/>
              </a:rPr>
              <a:t>请在此粘贴或者输入您的文字内容</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6567" y="828700"/>
            <a:ext cx="2434470" cy="3103661"/>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6095" y="2608289"/>
            <a:ext cx="3152843" cy="3221383"/>
          </a:xfrm>
          <a:prstGeom prst="rect">
            <a:avLst/>
          </a:prstGeom>
        </p:spPr>
      </p:pic>
    </p:spTree>
  </p:cSld>
  <p:clrMapOvr>
    <a:masterClrMapping/>
  </p:clrMapOvr>
  <p:transition advTm="3042">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wipe(left)">
                                      <p:cBhvr>
                                        <p:cTn id="12" dur="300"/>
                                        <p:tgtEl>
                                          <p:spTgt spid="72"/>
                                        </p:tgtEl>
                                      </p:cBhvr>
                                    </p:animEffect>
                                  </p:childTnLst>
                                </p:cTn>
                              </p:par>
                            </p:childTnLst>
                          </p:cTn>
                        </p:par>
                        <p:par>
                          <p:cTn id="13" fill="hold">
                            <p:stCondLst>
                              <p:cond delay="800"/>
                            </p:stCondLst>
                            <p:childTnLst>
                              <p:par>
                                <p:cTn id="14" presetID="2" presetClass="entr" presetSubtype="8" fill="hold" grpId="0" nodeType="afterEffect">
                                  <p:stCondLst>
                                    <p:cond delay="0"/>
                                  </p:stCondLst>
                                  <p:childTnLst>
                                    <p:set>
                                      <p:cBhvr>
                                        <p:cTn id="15" dur="1" fill="hold">
                                          <p:stCondLst>
                                            <p:cond delay="0"/>
                                          </p:stCondLst>
                                        </p:cTn>
                                        <p:tgtEl>
                                          <p:spTgt spid="65"/>
                                        </p:tgtEl>
                                        <p:attrNameLst>
                                          <p:attrName>style.visibility</p:attrName>
                                        </p:attrNameLst>
                                      </p:cBhvr>
                                      <p:to>
                                        <p:strVal val="visible"/>
                                      </p:to>
                                    </p:set>
                                    <p:anim calcmode="lin" valueType="num">
                                      <p:cBhvr additive="base">
                                        <p:cTn id="16" dur="500" fill="hold"/>
                                        <p:tgtEl>
                                          <p:spTgt spid="65"/>
                                        </p:tgtEl>
                                        <p:attrNameLst>
                                          <p:attrName>ppt_x</p:attrName>
                                        </p:attrNameLst>
                                      </p:cBhvr>
                                      <p:tavLst>
                                        <p:tav tm="0">
                                          <p:val>
                                            <p:strVal val="0-#ppt_w/2"/>
                                          </p:val>
                                        </p:tav>
                                        <p:tav tm="100000">
                                          <p:val>
                                            <p:strVal val="#ppt_x"/>
                                          </p:val>
                                        </p:tav>
                                      </p:tavLst>
                                    </p:anim>
                                    <p:anim calcmode="lin" valueType="num">
                                      <p:cBhvr additive="base">
                                        <p:cTn id="17" dur="500" fill="hold"/>
                                        <p:tgtEl>
                                          <p:spTgt spid="65"/>
                                        </p:tgtEl>
                                        <p:attrNameLst>
                                          <p:attrName>ppt_y</p:attrName>
                                        </p:attrNameLst>
                                      </p:cBhvr>
                                      <p:tavLst>
                                        <p:tav tm="0">
                                          <p:val>
                                            <p:strVal val="#ppt_y"/>
                                          </p:val>
                                        </p:tav>
                                        <p:tav tm="100000">
                                          <p:val>
                                            <p:strVal val="#ppt_y"/>
                                          </p:val>
                                        </p:tav>
                                      </p:tavLst>
                                    </p:anim>
                                  </p:childTnLst>
                                </p:cTn>
                              </p:par>
                            </p:childTnLst>
                          </p:cTn>
                        </p:par>
                        <p:par>
                          <p:cTn id="18" fill="hold">
                            <p:stCondLst>
                              <p:cond delay="1300"/>
                            </p:stCondLst>
                            <p:childTnLst>
                              <p:par>
                                <p:cTn id="19" presetID="22" presetClass="entr" presetSubtype="2" fill="hold" grpId="0" nodeType="after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wipe(right)">
                                      <p:cBhvr>
                                        <p:cTn id="21" dur="3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p:bldP spid="65" grpId="0" bldLvl="0" animBg="1"/>
      <p:bldP spid="72" grpId="0"/>
      <p:bldP spid="7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平行四边形 37"/>
          <p:cNvSpPr/>
          <p:nvPr/>
        </p:nvSpPr>
        <p:spPr>
          <a:xfrm rot="16200000">
            <a:off x="5021292" y="3151123"/>
            <a:ext cx="1979680" cy="2709369"/>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7" name="平行四边形 36"/>
          <p:cNvSpPr/>
          <p:nvPr/>
        </p:nvSpPr>
        <p:spPr>
          <a:xfrm rot="16200000">
            <a:off x="5021290" y="1034115"/>
            <a:ext cx="1979680" cy="2709369"/>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5" name="右箭头 34"/>
          <p:cNvSpPr/>
          <p:nvPr/>
        </p:nvSpPr>
        <p:spPr>
          <a:xfrm>
            <a:off x="4656440" y="1170620"/>
            <a:ext cx="3528253" cy="1380471"/>
          </a:xfrm>
          <a:prstGeom prst="rightArrow">
            <a:avLst>
              <a:gd name="adj1" fmla="val 66953"/>
              <a:gd name="adj2"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右箭头 6"/>
          <p:cNvSpPr/>
          <p:nvPr/>
        </p:nvSpPr>
        <p:spPr>
          <a:xfrm rot="10800000">
            <a:off x="3837555" y="2226738"/>
            <a:ext cx="3528253" cy="1380471"/>
          </a:xfrm>
          <a:prstGeom prst="rightArrow">
            <a:avLst>
              <a:gd name="adj1" fmla="val 66953"/>
              <a:gd name="adj2"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右箭头 7"/>
          <p:cNvSpPr/>
          <p:nvPr/>
        </p:nvSpPr>
        <p:spPr>
          <a:xfrm>
            <a:off x="4656440" y="3282855"/>
            <a:ext cx="3528253" cy="1380471"/>
          </a:xfrm>
          <a:prstGeom prst="rightArrow">
            <a:avLst>
              <a:gd name="adj1" fmla="val 66953"/>
              <a:gd name="adj2"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右箭头 8"/>
          <p:cNvSpPr/>
          <p:nvPr/>
        </p:nvSpPr>
        <p:spPr>
          <a:xfrm rot="10800000">
            <a:off x="3837555" y="4338972"/>
            <a:ext cx="3528253" cy="1380471"/>
          </a:xfrm>
          <a:prstGeom prst="rightArrow">
            <a:avLst>
              <a:gd name="adj1" fmla="val 66953"/>
              <a:gd name="adj2"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5067742" y="1655668"/>
            <a:ext cx="2298067" cy="434975"/>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charset="-122"/>
                <a:ea typeface="微软雅黑" panose="020B0503020204020204" charset="-122"/>
              </a:defRPr>
            </a:lvl1pPr>
          </a:lstStyle>
          <a:p>
            <a:r>
              <a:rPr lang="zh-CN" altLang="en-US" sz="2665" dirty="0" smtClean="0">
                <a:solidFill>
                  <a:schemeClr val="bg1"/>
                </a:solidFill>
              </a:rPr>
              <a:t>此处添加名称</a:t>
            </a:r>
          </a:p>
        </p:txBody>
      </p:sp>
      <p:sp>
        <p:nvSpPr>
          <p:cNvPr id="11" name="TextBox 10"/>
          <p:cNvSpPr txBox="1"/>
          <p:nvPr/>
        </p:nvSpPr>
        <p:spPr>
          <a:xfrm>
            <a:off x="8304846" y="1399190"/>
            <a:ext cx="2784308" cy="9182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charset="-122"/>
                <a:ea typeface="微软雅黑" panose="020B0503020204020204" charset="-122"/>
              </a:defRPr>
            </a:lvl1pPr>
          </a:lstStyle>
          <a:p>
            <a:pPr>
              <a:lnSpc>
                <a:spcPct val="150000"/>
              </a:lnSpc>
            </a:pPr>
            <a:r>
              <a:rPr lang="zh-CN" altLang="en-US" sz="1335" dirty="0">
                <a:solidFill>
                  <a:schemeClr val="tx1">
                    <a:lumMod val="75000"/>
                    <a:lumOff val="25000"/>
                  </a:schemeClr>
                </a:solidFill>
              </a:rPr>
              <a:t>点击输入简要文字内容，文字内容需概括精炼，不用多余的文字修饰，言简意赅的说明该项内容。</a:t>
            </a:r>
            <a:endParaRPr lang="en-US" altLang="zh-CN" sz="1335" dirty="0">
              <a:solidFill>
                <a:schemeClr val="tx1">
                  <a:lumMod val="75000"/>
                  <a:lumOff val="25000"/>
                </a:schemeClr>
              </a:solidFill>
            </a:endParaRPr>
          </a:p>
        </p:txBody>
      </p:sp>
      <p:sp>
        <p:nvSpPr>
          <p:cNvPr id="12" name="TextBox 11"/>
          <p:cNvSpPr txBox="1"/>
          <p:nvPr/>
        </p:nvSpPr>
        <p:spPr>
          <a:xfrm>
            <a:off x="4656440" y="2711788"/>
            <a:ext cx="2298067" cy="434975"/>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charset="-122"/>
                <a:ea typeface="微软雅黑" panose="020B0503020204020204" charset="-122"/>
              </a:defRPr>
            </a:lvl1pPr>
          </a:lstStyle>
          <a:p>
            <a:r>
              <a:rPr lang="zh-CN" altLang="en-US" sz="2665" dirty="0" smtClean="0">
                <a:solidFill>
                  <a:schemeClr val="bg1"/>
                </a:solidFill>
              </a:rPr>
              <a:t>此处添加名称</a:t>
            </a:r>
          </a:p>
        </p:txBody>
      </p:sp>
      <p:sp>
        <p:nvSpPr>
          <p:cNvPr id="13" name="TextBox 12"/>
          <p:cNvSpPr txBox="1"/>
          <p:nvPr/>
        </p:nvSpPr>
        <p:spPr>
          <a:xfrm>
            <a:off x="5067742" y="3767906"/>
            <a:ext cx="2298067" cy="434975"/>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charset="-122"/>
                <a:ea typeface="微软雅黑" panose="020B0503020204020204" charset="-122"/>
              </a:defRPr>
            </a:lvl1pPr>
          </a:lstStyle>
          <a:p>
            <a:r>
              <a:rPr lang="zh-CN" altLang="en-US" sz="2665" dirty="0" smtClean="0">
                <a:solidFill>
                  <a:schemeClr val="bg1"/>
                </a:solidFill>
              </a:rPr>
              <a:t>此处添加名称</a:t>
            </a:r>
          </a:p>
        </p:txBody>
      </p:sp>
      <p:sp>
        <p:nvSpPr>
          <p:cNvPr id="14" name="TextBox 13"/>
          <p:cNvSpPr txBox="1"/>
          <p:nvPr/>
        </p:nvSpPr>
        <p:spPr>
          <a:xfrm>
            <a:off x="4656440" y="4824023"/>
            <a:ext cx="2298067" cy="434975"/>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charset="-122"/>
                <a:ea typeface="微软雅黑" panose="020B0503020204020204" charset="-122"/>
              </a:defRPr>
            </a:lvl1pPr>
          </a:lstStyle>
          <a:p>
            <a:r>
              <a:rPr lang="zh-CN" altLang="en-US" sz="2665" dirty="0" smtClean="0">
                <a:solidFill>
                  <a:schemeClr val="bg1"/>
                </a:solidFill>
              </a:rPr>
              <a:t>此处添加名称</a:t>
            </a:r>
          </a:p>
        </p:txBody>
      </p:sp>
      <p:sp>
        <p:nvSpPr>
          <p:cNvPr id="15" name="TextBox 14"/>
          <p:cNvSpPr txBox="1"/>
          <p:nvPr/>
        </p:nvSpPr>
        <p:spPr>
          <a:xfrm>
            <a:off x="912024" y="2455308"/>
            <a:ext cx="2784308" cy="9182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charset="-122"/>
                <a:ea typeface="微软雅黑" panose="020B0503020204020204" charset="-122"/>
              </a:defRPr>
            </a:lvl1pPr>
          </a:lstStyle>
          <a:p>
            <a:pPr>
              <a:lnSpc>
                <a:spcPct val="150000"/>
              </a:lnSpc>
            </a:pPr>
            <a:r>
              <a:rPr lang="zh-CN" altLang="en-US" sz="1335" dirty="0">
                <a:solidFill>
                  <a:schemeClr val="tx1">
                    <a:lumMod val="75000"/>
                    <a:lumOff val="25000"/>
                  </a:schemeClr>
                </a:solidFill>
              </a:rPr>
              <a:t>点击输入简要文字内容，文字内容需概括精炼，不用多余的文字修饰，言简意赅的说明该项内容。</a:t>
            </a:r>
            <a:endParaRPr lang="en-US" altLang="zh-CN" sz="1335" dirty="0">
              <a:solidFill>
                <a:schemeClr val="tx1">
                  <a:lumMod val="75000"/>
                  <a:lumOff val="25000"/>
                </a:schemeClr>
              </a:solidFill>
            </a:endParaRPr>
          </a:p>
        </p:txBody>
      </p:sp>
      <p:sp>
        <p:nvSpPr>
          <p:cNvPr id="16" name="TextBox 15"/>
          <p:cNvSpPr txBox="1"/>
          <p:nvPr/>
        </p:nvSpPr>
        <p:spPr>
          <a:xfrm>
            <a:off x="8304846" y="3585654"/>
            <a:ext cx="2784308" cy="9182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charset="-122"/>
                <a:ea typeface="微软雅黑" panose="020B0503020204020204" charset="-122"/>
              </a:defRPr>
            </a:lvl1pPr>
          </a:lstStyle>
          <a:p>
            <a:pPr>
              <a:lnSpc>
                <a:spcPct val="150000"/>
              </a:lnSpc>
            </a:pPr>
            <a:r>
              <a:rPr lang="zh-CN" altLang="en-US" sz="1335" dirty="0">
                <a:solidFill>
                  <a:schemeClr val="tx1">
                    <a:lumMod val="75000"/>
                    <a:lumOff val="25000"/>
                  </a:schemeClr>
                </a:solidFill>
              </a:rPr>
              <a:t>点击输入简要文字内容，文字内容需概括精炼，不用多余的文字修饰，言简意赅的说明该项内容。</a:t>
            </a:r>
            <a:endParaRPr lang="en-US" altLang="zh-CN" sz="1335" dirty="0">
              <a:solidFill>
                <a:schemeClr val="tx1">
                  <a:lumMod val="75000"/>
                  <a:lumOff val="25000"/>
                </a:schemeClr>
              </a:solidFill>
            </a:endParaRPr>
          </a:p>
        </p:txBody>
      </p:sp>
      <p:sp>
        <p:nvSpPr>
          <p:cNvPr id="17" name="TextBox 16"/>
          <p:cNvSpPr txBox="1"/>
          <p:nvPr/>
        </p:nvSpPr>
        <p:spPr>
          <a:xfrm>
            <a:off x="912024" y="4641772"/>
            <a:ext cx="2784308" cy="9182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charset="-122"/>
                <a:ea typeface="微软雅黑" panose="020B0503020204020204" charset="-122"/>
              </a:defRPr>
            </a:lvl1pPr>
          </a:lstStyle>
          <a:p>
            <a:pPr>
              <a:lnSpc>
                <a:spcPct val="150000"/>
              </a:lnSpc>
            </a:pPr>
            <a:r>
              <a:rPr lang="zh-CN" altLang="en-US" sz="1335" dirty="0">
                <a:solidFill>
                  <a:schemeClr val="tx1">
                    <a:lumMod val="75000"/>
                    <a:lumOff val="25000"/>
                  </a:schemeClr>
                </a:solidFill>
              </a:rPr>
              <a:t>点击输入简要文字内容，文字内容需概括精炼，不用多余的文字修饰，言简意赅的说明该项内容。</a:t>
            </a:r>
            <a:endParaRPr lang="en-US" altLang="zh-CN" sz="1335" dirty="0">
              <a:solidFill>
                <a:schemeClr val="tx1">
                  <a:lumMod val="75000"/>
                  <a:lumOff val="25000"/>
                </a:schemeClr>
              </a:solidFill>
            </a:endParaRPr>
          </a:p>
        </p:txBody>
      </p:sp>
      <p:sp>
        <p:nvSpPr>
          <p:cNvPr id="18"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7067">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0-#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barn(inVertical)">
                                      <p:cBhvr>
                                        <p:cTn id="16" dur="500"/>
                                        <p:tgtEl>
                                          <p:spTgt spid="37"/>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right)">
                                      <p:cBhvr>
                                        <p:cTn id="35" dur="500"/>
                                        <p:tgtEl>
                                          <p:spTgt spid="15"/>
                                        </p:tgtEl>
                                      </p:cBhvr>
                                    </p:animEffect>
                                  </p:childTnLst>
                                </p:cTn>
                              </p:par>
                            </p:childTnLst>
                          </p:cTn>
                        </p:par>
                        <p:par>
                          <p:cTn id="36" fill="hold">
                            <p:stCondLst>
                              <p:cond delay="2500"/>
                            </p:stCondLst>
                            <p:childTnLst>
                              <p:par>
                                <p:cTn id="37" presetID="2" presetClass="entr" presetSubtype="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1+#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16" presetClass="entr" presetSubtype="21"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barn(inVertical)">
                                      <p:cBhvr>
                                        <p:cTn id="48" dur="500"/>
                                        <p:tgtEl>
                                          <p:spTgt spid="38"/>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fltVal val="0"/>
                                          </p:val>
                                        </p:tav>
                                        <p:tav tm="100000">
                                          <p:val>
                                            <p:strVal val="#ppt_w"/>
                                          </p:val>
                                        </p:tav>
                                      </p:tavLst>
                                    </p:anim>
                                    <p:anim calcmode="lin" valueType="num">
                                      <p:cBhvr>
                                        <p:cTn id="59" dur="500" fill="hold"/>
                                        <p:tgtEl>
                                          <p:spTgt spid="14"/>
                                        </p:tgtEl>
                                        <p:attrNameLst>
                                          <p:attrName>ppt_h</p:attrName>
                                        </p:attrNameLst>
                                      </p:cBhvr>
                                      <p:tavLst>
                                        <p:tav tm="0">
                                          <p:val>
                                            <p:fltVal val="0"/>
                                          </p:val>
                                        </p:tav>
                                        <p:tav tm="100000">
                                          <p:val>
                                            <p:strVal val="#ppt_h"/>
                                          </p:val>
                                        </p:tav>
                                      </p:tavLst>
                                    </p:anim>
                                    <p:animEffect transition="in" filter="fade">
                                      <p:cBhvr>
                                        <p:cTn id="60" dur="500"/>
                                        <p:tgtEl>
                                          <p:spTgt spid="14"/>
                                        </p:tgtEl>
                                      </p:cBhvr>
                                    </p:animEffect>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left)">
                                      <p:cBhvr>
                                        <p:cTn id="64" dur="500"/>
                                        <p:tgtEl>
                                          <p:spTgt spid="16"/>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right)">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7" grpId="0" bldLvl="0" animBg="1"/>
      <p:bldP spid="35" grpId="0" bldLvl="0" animBg="1"/>
      <p:bldP spid="7" grpId="0" bldLvl="0" animBg="1"/>
      <p:bldP spid="8" grpId="0" bldLvl="0" animBg="1"/>
      <p:bldP spid="9" grpId="0" bldLvl="0" animBg="1"/>
      <p:bldP spid="10" grpId="0"/>
      <p:bldP spid="11" grpId="0"/>
      <p:bldP spid="12" grpId="0"/>
      <p:bldP spid="13" grpId="0"/>
      <p:bldP spid="14" grpId="0"/>
      <p:bldP spid="15"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2"/>
          <p:cNvGrpSpPr/>
          <p:nvPr/>
        </p:nvGrpSpPr>
        <p:grpSpPr bwMode="auto">
          <a:xfrm>
            <a:off x="2875431" y="1276216"/>
            <a:ext cx="4857151" cy="4865615"/>
            <a:chOff x="0" y="0"/>
            <a:chExt cx="5826" cy="5836"/>
          </a:xfrm>
        </p:grpSpPr>
        <p:sp>
          <p:nvSpPr>
            <p:cNvPr id="26750" name="Freeform 3"/>
            <p:cNvSpPr/>
            <p:nvPr/>
          </p:nvSpPr>
          <p:spPr bwMode="auto">
            <a:xfrm>
              <a:off x="3715" y="2764"/>
              <a:ext cx="2" cy="4"/>
            </a:xfrm>
            <a:custGeom>
              <a:avLst/>
              <a:gdLst>
                <a:gd name="T0" fmla="*/ 4 w 1"/>
                <a:gd name="T1" fmla="*/ 0 h 2"/>
                <a:gd name="T2" fmla="*/ 0 w 1"/>
                <a:gd name="T3" fmla="*/ 8 h 2"/>
                <a:gd name="T4" fmla="*/ 4 w 1"/>
                <a:gd name="T5" fmla="*/ 8 h 2"/>
                <a:gd name="T6" fmla="*/ 4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1" y="0"/>
                  </a:moveTo>
                  <a:cubicBezTo>
                    <a:pt x="1" y="1"/>
                    <a:pt x="1" y="1"/>
                    <a:pt x="0" y="2"/>
                  </a:cubicBezTo>
                  <a:cubicBezTo>
                    <a:pt x="1" y="2"/>
                    <a:pt x="1" y="2"/>
                    <a:pt x="1" y="2"/>
                  </a:cubicBezTo>
                  <a:lnTo>
                    <a:pt x="1" y="0"/>
                  </a:ln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51" name="Freeform 4"/>
            <p:cNvSpPr/>
            <p:nvPr/>
          </p:nvSpPr>
          <p:spPr bwMode="auto">
            <a:xfrm>
              <a:off x="3625" y="2467"/>
              <a:ext cx="194" cy="100"/>
            </a:xfrm>
            <a:custGeom>
              <a:avLst/>
              <a:gdLst>
                <a:gd name="T0" fmla="*/ 0 w 97"/>
                <a:gd name="T1" fmla="*/ 104 h 50"/>
                <a:gd name="T2" fmla="*/ 0 w 97"/>
                <a:gd name="T3" fmla="*/ 112 h 50"/>
                <a:gd name="T4" fmla="*/ 304 w 97"/>
                <a:gd name="T5" fmla="*/ 192 h 50"/>
                <a:gd name="T6" fmla="*/ 376 w 97"/>
                <a:gd name="T7" fmla="*/ 0 h 50"/>
                <a:gd name="T8" fmla="*/ 0 w 97"/>
                <a:gd name="T9" fmla="*/ 104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 h="50">
                  <a:moveTo>
                    <a:pt x="0" y="26"/>
                  </a:moveTo>
                  <a:cubicBezTo>
                    <a:pt x="0" y="28"/>
                    <a:pt x="0" y="28"/>
                    <a:pt x="0" y="28"/>
                  </a:cubicBezTo>
                  <a:cubicBezTo>
                    <a:pt x="29" y="38"/>
                    <a:pt x="40" y="50"/>
                    <a:pt x="76" y="48"/>
                  </a:cubicBezTo>
                  <a:cubicBezTo>
                    <a:pt x="77" y="27"/>
                    <a:pt x="97" y="28"/>
                    <a:pt x="94" y="0"/>
                  </a:cubicBezTo>
                  <a:cubicBezTo>
                    <a:pt x="63" y="14"/>
                    <a:pt x="36" y="21"/>
                    <a:pt x="0" y="26"/>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52" name="Freeform 5"/>
            <p:cNvSpPr/>
            <p:nvPr/>
          </p:nvSpPr>
          <p:spPr bwMode="auto">
            <a:xfrm>
              <a:off x="3851" y="2447"/>
              <a:ext cx="42" cy="34"/>
            </a:xfrm>
            <a:custGeom>
              <a:avLst/>
              <a:gdLst>
                <a:gd name="T0" fmla="*/ 0 w 21"/>
                <a:gd name="T1" fmla="*/ 12 h 17"/>
                <a:gd name="T2" fmla="*/ 80 w 21"/>
                <a:gd name="T3" fmla="*/ 68 h 17"/>
                <a:gd name="T4" fmla="*/ 0 w 21"/>
                <a:gd name="T5" fmla="*/ 12 h 17"/>
                <a:gd name="T6" fmla="*/ 0 60000 65536"/>
                <a:gd name="T7" fmla="*/ 0 60000 65536"/>
                <a:gd name="T8" fmla="*/ 0 60000 65536"/>
              </a:gdLst>
              <a:ahLst/>
              <a:cxnLst>
                <a:cxn ang="T6">
                  <a:pos x="T0" y="T1"/>
                </a:cxn>
                <a:cxn ang="T7">
                  <a:pos x="T2" y="T3"/>
                </a:cxn>
                <a:cxn ang="T8">
                  <a:pos x="T4" y="T5"/>
                </a:cxn>
              </a:cxnLst>
              <a:rect l="0" t="0" r="r" b="b"/>
              <a:pathLst>
                <a:path w="21" h="17">
                  <a:moveTo>
                    <a:pt x="0" y="3"/>
                  </a:moveTo>
                  <a:cubicBezTo>
                    <a:pt x="3" y="12"/>
                    <a:pt x="10" y="17"/>
                    <a:pt x="20" y="17"/>
                  </a:cubicBezTo>
                  <a:cubicBezTo>
                    <a:pt x="21" y="4"/>
                    <a:pt x="12" y="0"/>
                    <a:pt x="0" y="3"/>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53" name="Freeform 6"/>
            <p:cNvSpPr/>
            <p:nvPr/>
          </p:nvSpPr>
          <p:spPr bwMode="auto">
            <a:xfrm>
              <a:off x="3847" y="2449"/>
              <a:ext cx="4" cy="4"/>
            </a:xfrm>
            <a:custGeom>
              <a:avLst/>
              <a:gdLst>
                <a:gd name="T0" fmla="*/ 0 w 2"/>
                <a:gd name="T1" fmla="*/ 8 h 2"/>
                <a:gd name="T2" fmla="*/ 8 w 2"/>
                <a:gd name="T3" fmla="*/ 8 h 2"/>
                <a:gd name="T4" fmla="*/ 8 w 2"/>
                <a:gd name="T5" fmla="*/ 0 h 2"/>
                <a:gd name="T6" fmla="*/ 0 w 2"/>
                <a:gd name="T7" fmla="*/ 8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2">
                  <a:moveTo>
                    <a:pt x="0" y="2"/>
                  </a:moveTo>
                  <a:cubicBezTo>
                    <a:pt x="1" y="2"/>
                    <a:pt x="2" y="2"/>
                    <a:pt x="2" y="2"/>
                  </a:cubicBezTo>
                  <a:cubicBezTo>
                    <a:pt x="2" y="1"/>
                    <a:pt x="2" y="1"/>
                    <a:pt x="2" y="0"/>
                  </a:cubicBezTo>
                  <a:lnTo>
                    <a:pt x="0" y="2"/>
                  </a:ln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54" name="Freeform 7"/>
            <p:cNvSpPr/>
            <p:nvPr/>
          </p:nvSpPr>
          <p:spPr bwMode="auto">
            <a:xfrm>
              <a:off x="3925" y="2523"/>
              <a:ext cx="70" cy="78"/>
            </a:xfrm>
            <a:custGeom>
              <a:avLst/>
              <a:gdLst>
                <a:gd name="T0" fmla="*/ 8 w 35"/>
                <a:gd name="T1" fmla="*/ 8 h 39"/>
                <a:gd name="T2" fmla="*/ 0 w 35"/>
                <a:gd name="T3" fmla="*/ 0 h 39"/>
                <a:gd name="T4" fmla="*/ 128 w 35"/>
                <a:gd name="T5" fmla="*/ 156 h 39"/>
                <a:gd name="T6" fmla="*/ 8 w 35"/>
                <a:gd name="T7" fmla="*/ 8 h 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39">
                  <a:moveTo>
                    <a:pt x="2" y="2"/>
                  </a:moveTo>
                  <a:cubicBezTo>
                    <a:pt x="0" y="0"/>
                    <a:pt x="0" y="0"/>
                    <a:pt x="0" y="0"/>
                  </a:cubicBezTo>
                  <a:cubicBezTo>
                    <a:pt x="1" y="18"/>
                    <a:pt x="19" y="31"/>
                    <a:pt x="32" y="39"/>
                  </a:cubicBezTo>
                  <a:cubicBezTo>
                    <a:pt x="35" y="19"/>
                    <a:pt x="20" y="5"/>
                    <a:pt x="2" y="2"/>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55" name="Freeform 8"/>
            <p:cNvSpPr/>
            <p:nvPr/>
          </p:nvSpPr>
          <p:spPr bwMode="auto">
            <a:xfrm>
              <a:off x="4017" y="2601"/>
              <a:ext cx="56" cy="42"/>
            </a:xfrm>
            <a:custGeom>
              <a:avLst/>
              <a:gdLst>
                <a:gd name="T0" fmla="*/ 0 w 28"/>
                <a:gd name="T1" fmla="*/ 0 h 21"/>
                <a:gd name="T2" fmla="*/ 20 w 28"/>
                <a:gd name="T3" fmla="*/ 12 h 21"/>
                <a:gd name="T4" fmla="*/ 112 w 28"/>
                <a:gd name="T5" fmla="*/ 84 h 21"/>
                <a:gd name="T6" fmla="*/ 0 w 28"/>
                <a:gd name="T7" fmla="*/ 0 h 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1">
                  <a:moveTo>
                    <a:pt x="0" y="0"/>
                  </a:moveTo>
                  <a:cubicBezTo>
                    <a:pt x="5" y="3"/>
                    <a:pt x="5" y="3"/>
                    <a:pt x="5" y="3"/>
                  </a:cubicBezTo>
                  <a:cubicBezTo>
                    <a:pt x="11" y="11"/>
                    <a:pt x="19" y="19"/>
                    <a:pt x="28" y="21"/>
                  </a:cubicBezTo>
                  <a:cubicBezTo>
                    <a:pt x="28" y="7"/>
                    <a:pt x="12" y="3"/>
                    <a:pt x="0" y="0"/>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56" name="Freeform 9"/>
            <p:cNvSpPr/>
            <p:nvPr/>
          </p:nvSpPr>
          <p:spPr bwMode="auto">
            <a:xfrm>
              <a:off x="4156" y="2742"/>
              <a:ext cx="30" cy="22"/>
            </a:xfrm>
            <a:custGeom>
              <a:avLst/>
              <a:gdLst>
                <a:gd name="T0" fmla="*/ 56 w 15"/>
                <a:gd name="T1" fmla="*/ 44 h 11"/>
                <a:gd name="T2" fmla="*/ 60 w 15"/>
                <a:gd name="T3" fmla="*/ 24 h 11"/>
                <a:gd name="T4" fmla="*/ 0 w 15"/>
                <a:gd name="T5" fmla="*/ 0 h 11"/>
                <a:gd name="T6" fmla="*/ 56 w 15"/>
                <a:gd name="T7" fmla="*/ 44 h 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11">
                  <a:moveTo>
                    <a:pt x="14" y="11"/>
                  </a:moveTo>
                  <a:cubicBezTo>
                    <a:pt x="15" y="9"/>
                    <a:pt x="15" y="8"/>
                    <a:pt x="15" y="6"/>
                  </a:cubicBezTo>
                  <a:cubicBezTo>
                    <a:pt x="11" y="5"/>
                    <a:pt x="5" y="2"/>
                    <a:pt x="0" y="0"/>
                  </a:cubicBezTo>
                  <a:cubicBezTo>
                    <a:pt x="3" y="6"/>
                    <a:pt x="7" y="10"/>
                    <a:pt x="14" y="11"/>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57" name="Freeform 10"/>
            <p:cNvSpPr/>
            <p:nvPr/>
          </p:nvSpPr>
          <p:spPr bwMode="auto">
            <a:xfrm>
              <a:off x="4152" y="2736"/>
              <a:ext cx="4" cy="6"/>
            </a:xfrm>
            <a:custGeom>
              <a:avLst/>
              <a:gdLst>
                <a:gd name="T0" fmla="*/ 0 w 2"/>
                <a:gd name="T1" fmla="*/ 12 h 3"/>
                <a:gd name="T2" fmla="*/ 8 w 2"/>
                <a:gd name="T3" fmla="*/ 12 h 3"/>
                <a:gd name="T4" fmla="*/ 0 w 2"/>
                <a:gd name="T5" fmla="*/ 0 h 3"/>
                <a:gd name="T6" fmla="*/ 0 w 2"/>
                <a:gd name="T7" fmla="*/ 12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3"/>
                  </a:moveTo>
                  <a:cubicBezTo>
                    <a:pt x="1" y="3"/>
                    <a:pt x="1" y="3"/>
                    <a:pt x="2" y="3"/>
                  </a:cubicBezTo>
                  <a:cubicBezTo>
                    <a:pt x="1" y="2"/>
                    <a:pt x="1" y="1"/>
                    <a:pt x="0" y="0"/>
                  </a:cubicBezTo>
                  <a:lnTo>
                    <a:pt x="0" y="3"/>
                  </a:ln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58" name="Freeform 11"/>
            <p:cNvSpPr/>
            <p:nvPr/>
          </p:nvSpPr>
          <p:spPr bwMode="auto">
            <a:xfrm>
              <a:off x="4234" y="2806"/>
              <a:ext cx="38" cy="70"/>
            </a:xfrm>
            <a:custGeom>
              <a:avLst/>
              <a:gdLst>
                <a:gd name="T0" fmla="*/ 24 w 19"/>
                <a:gd name="T1" fmla="*/ 28 h 35"/>
                <a:gd name="T2" fmla="*/ 24 w 19"/>
                <a:gd name="T3" fmla="*/ 0 h 35"/>
                <a:gd name="T4" fmla="*/ 76 w 19"/>
                <a:gd name="T5" fmla="*/ 48 h 35"/>
                <a:gd name="T6" fmla="*/ 24 w 19"/>
                <a:gd name="T7" fmla="*/ 28 h 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35">
                  <a:moveTo>
                    <a:pt x="6" y="7"/>
                  </a:moveTo>
                  <a:cubicBezTo>
                    <a:pt x="6" y="0"/>
                    <a:pt x="6" y="0"/>
                    <a:pt x="6" y="0"/>
                  </a:cubicBezTo>
                  <a:cubicBezTo>
                    <a:pt x="0" y="15"/>
                    <a:pt x="17" y="35"/>
                    <a:pt x="19" y="12"/>
                  </a:cubicBezTo>
                  <a:cubicBezTo>
                    <a:pt x="12" y="13"/>
                    <a:pt x="11" y="8"/>
                    <a:pt x="6" y="7"/>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59" name="Freeform 12"/>
            <p:cNvSpPr/>
            <p:nvPr/>
          </p:nvSpPr>
          <p:spPr bwMode="auto">
            <a:xfrm>
              <a:off x="1529" y="2593"/>
              <a:ext cx="394" cy="105"/>
            </a:xfrm>
            <a:custGeom>
              <a:avLst/>
              <a:gdLst>
                <a:gd name="T0" fmla="*/ 328 w 197"/>
                <a:gd name="T1" fmla="*/ 188 h 52"/>
                <a:gd name="T2" fmla="*/ 756 w 197"/>
                <a:gd name="T3" fmla="*/ 196 h 52"/>
                <a:gd name="T4" fmla="*/ 396 w 197"/>
                <a:gd name="T5" fmla="*/ 53 h 52"/>
                <a:gd name="T6" fmla="*/ 196 w 197"/>
                <a:gd name="T7" fmla="*/ 101 h 52"/>
                <a:gd name="T8" fmla="*/ 8 w 197"/>
                <a:gd name="T9" fmla="*/ 65 h 52"/>
                <a:gd name="T10" fmla="*/ 0 w 197"/>
                <a:gd name="T11" fmla="*/ 73 h 52"/>
                <a:gd name="T12" fmla="*/ 328 w 197"/>
                <a:gd name="T13" fmla="*/ 188 h 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52">
                  <a:moveTo>
                    <a:pt x="82" y="46"/>
                  </a:moveTo>
                  <a:cubicBezTo>
                    <a:pt x="117" y="52"/>
                    <a:pt x="153" y="49"/>
                    <a:pt x="189" y="48"/>
                  </a:cubicBezTo>
                  <a:cubicBezTo>
                    <a:pt x="197" y="20"/>
                    <a:pt x="118" y="9"/>
                    <a:pt x="99" y="13"/>
                  </a:cubicBezTo>
                  <a:cubicBezTo>
                    <a:pt x="87" y="16"/>
                    <a:pt x="64" y="28"/>
                    <a:pt x="49" y="25"/>
                  </a:cubicBezTo>
                  <a:cubicBezTo>
                    <a:pt x="31" y="22"/>
                    <a:pt x="20" y="0"/>
                    <a:pt x="2" y="16"/>
                  </a:cubicBezTo>
                  <a:cubicBezTo>
                    <a:pt x="0" y="18"/>
                    <a:pt x="0" y="18"/>
                    <a:pt x="0" y="18"/>
                  </a:cubicBezTo>
                  <a:cubicBezTo>
                    <a:pt x="16" y="41"/>
                    <a:pt x="57" y="42"/>
                    <a:pt x="82" y="46"/>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60" name="Freeform 13"/>
            <p:cNvSpPr/>
            <p:nvPr/>
          </p:nvSpPr>
          <p:spPr bwMode="auto">
            <a:xfrm>
              <a:off x="1973" y="2639"/>
              <a:ext cx="144" cy="53"/>
            </a:xfrm>
            <a:custGeom>
              <a:avLst/>
              <a:gdLst>
                <a:gd name="T0" fmla="*/ 288 w 72"/>
                <a:gd name="T1" fmla="*/ 75 h 26"/>
                <a:gd name="T2" fmla="*/ 16 w 72"/>
                <a:gd name="T3" fmla="*/ 16 h 26"/>
                <a:gd name="T4" fmla="*/ 0 w 72"/>
                <a:gd name="T5" fmla="*/ 59 h 26"/>
                <a:gd name="T6" fmla="*/ 288 w 72"/>
                <a:gd name="T7" fmla="*/ 75 h 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26">
                  <a:moveTo>
                    <a:pt x="72" y="18"/>
                  </a:moveTo>
                  <a:cubicBezTo>
                    <a:pt x="56" y="0"/>
                    <a:pt x="25" y="17"/>
                    <a:pt x="4" y="4"/>
                  </a:cubicBezTo>
                  <a:cubicBezTo>
                    <a:pt x="0" y="14"/>
                    <a:pt x="0" y="14"/>
                    <a:pt x="0" y="14"/>
                  </a:cubicBezTo>
                  <a:cubicBezTo>
                    <a:pt x="14" y="26"/>
                    <a:pt x="56" y="24"/>
                    <a:pt x="72" y="18"/>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61" name="Freeform 14"/>
            <p:cNvSpPr/>
            <p:nvPr/>
          </p:nvSpPr>
          <p:spPr bwMode="auto">
            <a:xfrm>
              <a:off x="2339" y="2645"/>
              <a:ext cx="216" cy="109"/>
            </a:xfrm>
            <a:custGeom>
              <a:avLst/>
              <a:gdLst>
                <a:gd name="T0" fmla="*/ 360 w 108"/>
                <a:gd name="T1" fmla="*/ 16 h 54"/>
                <a:gd name="T2" fmla="*/ 104 w 108"/>
                <a:gd name="T3" fmla="*/ 61 h 54"/>
                <a:gd name="T4" fmla="*/ 0 w 108"/>
                <a:gd name="T5" fmla="*/ 220 h 54"/>
                <a:gd name="T6" fmla="*/ 200 w 108"/>
                <a:gd name="T7" fmla="*/ 101 h 54"/>
                <a:gd name="T8" fmla="*/ 404 w 108"/>
                <a:gd name="T9" fmla="*/ 24 h 54"/>
                <a:gd name="T10" fmla="*/ 360 w 108"/>
                <a:gd name="T11" fmla="*/ 16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8" h="54">
                  <a:moveTo>
                    <a:pt x="90" y="4"/>
                  </a:moveTo>
                  <a:cubicBezTo>
                    <a:pt x="63" y="4"/>
                    <a:pt x="44" y="0"/>
                    <a:pt x="26" y="15"/>
                  </a:cubicBezTo>
                  <a:cubicBezTo>
                    <a:pt x="18" y="22"/>
                    <a:pt x="3" y="45"/>
                    <a:pt x="0" y="54"/>
                  </a:cubicBezTo>
                  <a:cubicBezTo>
                    <a:pt x="20" y="47"/>
                    <a:pt x="31" y="32"/>
                    <a:pt x="50" y="25"/>
                  </a:cubicBezTo>
                  <a:cubicBezTo>
                    <a:pt x="63" y="19"/>
                    <a:pt x="108" y="27"/>
                    <a:pt x="101" y="6"/>
                  </a:cubicBezTo>
                  <a:lnTo>
                    <a:pt x="90" y="4"/>
                  </a:ln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62" name="Freeform 15"/>
            <p:cNvSpPr/>
            <p:nvPr/>
          </p:nvSpPr>
          <p:spPr bwMode="auto">
            <a:xfrm>
              <a:off x="2425" y="2152"/>
              <a:ext cx="6" cy="2"/>
            </a:xfrm>
            <a:custGeom>
              <a:avLst/>
              <a:gdLst>
                <a:gd name="T0" fmla="*/ 4 w 3"/>
                <a:gd name="T1" fmla="*/ 0 h 1"/>
                <a:gd name="T2" fmla="*/ 0 w 3"/>
                <a:gd name="T3" fmla="*/ 4 h 1"/>
                <a:gd name="T4" fmla="*/ 12 w 3"/>
                <a:gd name="T5" fmla="*/ 0 h 1"/>
                <a:gd name="T6" fmla="*/ 4 w 3"/>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1">
                  <a:moveTo>
                    <a:pt x="1" y="0"/>
                  </a:moveTo>
                  <a:cubicBezTo>
                    <a:pt x="0" y="0"/>
                    <a:pt x="0" y="1"/>
                    <a:pt x="0" y="1"/>
                  </a:cubicBezTo>
                  <a:cubicBezTo>
                    <a:pt x="1" y="1"/>
                    <a:pt x="2" y="0"/>
                    <a:pt x="3" y="0"/>
                  </a:cubicBezTo>
                  <a:lnTo>
                    <a:pt x="1" y="0"/>
                  </a:ln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63" name="Freeform 16"/>
            <p:cNvSpPr/>
            <p:nvPr/>
          </p:nvSpPr>
          <p:spPr bwMode="auto">
            <a:xfrm>
              <a:off x="2711" y="539"/>
              <a:ext cx="536" cy="231"/>
            </a:xfrm>
            <a:custGeom>
              <a:avLst/>
              <a:gdLst>
                <a:gd name="T0" fmla="*/ 692 w 268"/>
                <a:gd name="T1" fmla="*/ 153 h 115"/>
                <a:gd name="T2" fmla="*/ 604 w 268"/>
                <a:gd name="T3" fmla="*/ 247 h 115"/>
                <a:gd name="T4" fmla="*/ 504 w 268"/>
                <a:gd name="T5" fmla="*/ 271 h 115"/>
                <a:gd name="T6" fmla="*/ 76 w 268"/>
                <a:gd name="T7" fmla="*/ 464 h 115"/>
                <a:gd name="T8" fmla="*/ 512 w 268"/>
                <a:gd name="T9" fmla="*/ 444 h 115"/>
                <a:gd name="T10" fmla="*/ 584 w 268"/>
                <a:gd name="T11" fmla="*/ 368 h 115"/>
                <a:gd name="T12" fmla="*/ 924 w 268"/>
                <a:gd name="T13" fmla="*/ 315 h 115"/>
                <a:gd name="T14" fmla="*/ 976 w 268"/>
                <a:gd name="T15" fmla="*/ 28 h 115"/>
                <a:gd name="T16" fmla="*/ 948 w 268"/>
                <a:gd name="T17" fmla="*/ 0 h 115"/>
                <a:gd name="T18" fmla="*/ 692 w 268"/>
                <a:gd name="T19" fmla="*/ 153 h 1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8" h="115">
                  <a:moveTo>
                    <a:pt x="173" y="38"/>
                  </a:moveTo>
                  <a:cubicBezTo>
                    <a:pt x="164" y="42"/>
                    <a:pt x="158" y="57"/>
                    <a:pt x="151" y="61"/>
                  </a:cubicBezTo>
                  <a:cubicBezTo>
                    <a:pt x="142" y="66"/>
                    <a:pt x="136" y="64"/>
                    <a:pt x="126" y="67"/>
                  </a:cubicBezTo>
                  <a:cubicBezTo>
                    <a:pt x="110" y="71"/>
                    <a:pt x="0" y="88"/>
                    <a:pt x="19" y="115"/>
                  </a:cubicBezTo>
                  <a:cubicBezTo>
                    <a:pt x="35" y="112"/>
                    <a:pt x="123" y="74"/>
                    <a:pt x="128" y="110"/>
                  </a:cubicBezTo>
                  <a:cubicBezTo>
                    <a:pt x="140" y="111"/>
                    <a:pt x="146" y="102"/>
                    <a:pt x="146" y="91"/>
                  </a:cubicBezTo>
                  <a:cubicBezTo>
                    <a:pt x="169" y="96"/>
                    <a:pt x="213" y="96"/>
                    <a:pt x="231" y="78"/>
                  </a:cubicBezTo>
                  <a:cubicBezTo>
                    <a:pt x="244" y="64"/>
                    <a:pt x="268" y="13"/>
                    <a:pt x="244" y="7"/>
                  </a:cubicBezTo>
                  <a:cubicBezTo>
                    <a:pt x="237" y="0"/>
                    <a:pt x="237" y="0"/>
                    <a:pt x="237" y="0"/>
                  </a:cubicBezTo>
                  <a:cubicBezTo>
                    <a:pt x="244" y="42"/>
                    <a:pt x="193" y="28"/>
                    <a:pt x="173" y="38"/>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64" name="Freeform 17"/>
            <p:cNvSpPr/>
            <p:nvPr/>
          </p:nvSpPr>
          <p:spPr bwMode="auto">
            <a:xfrm>
              <a:off x="2199" y="1371"/>
              <a:ext cx="130" cy="212"/>
            </a:xfrm>
            <a:custGeom>
              <a:avLst/>
              <a:gdLst>
                <a:gd name="T0" fmla="*/ 196 w 65"/>
                <a:gd name="T1" fmla="*/ 244 h 106"/>
                <a:gd name="T2" fmla="*/ 252 w 65"/>
                <a:gd name="T3" fmla="*/ 140 h 106"/>
                <a:gd name="T4" fmla="*/ 260 w 65"/>
                <a:gd name="T5" fmla="*/ 8 h 106"/>
                <a:gd name="T6" fmla="*/ 156 w 65"/>
                <a:gd name="T7" fmla="*/ 4 h 106"/>
                <a:gd name="T8" fmla="*/ 112 w 65"/>
                <a:gd name="T9" fmla="*/ 40 h 106"/>
                <a:gd name="T10" fmla="*/ 0 w 65"/>
                <a:gd name="T11" fmla="*/ 156 h 106"/>
                <a:gd name="T12" fmla="*/ 112 w 65"/>
                <a:gd name="T13" fmla="*/ 408 h 106"/>
                <a:gd name="T14" fmla="*/ 196 w 65"/>
                <a:gd name="T15" fmla="*/ 244 h 1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106">
                  <a:moveTo>
                    <a:pt x="49" y="61"/>
                  </a:moveTo>
                  <a:cubicBezTo>
                    <a:pt x="51" y="54"/>
                    <a:pt x="60" y="45"/>
                    <a:pt x="63" y="35"/>
                  </a:cubicBezTo>
                  <a:cubicBezTo>
                    <a:pt x="65" y="25"/>
                    <a:pt x="64" y="12"/>
                    <a:pt x="65" y="2"/>
                  </a:cubicBezTo>
                  <a:cubicBezTo>
                    <a:pt x="57" y="1"/>
                    <a:pt x="47" y="0"/>
                    <a:pt x="39" y="1"/>
                  </a:cubicBezTo>
                  <a:cubicBezTo>
                    <a:pt x="28" y="10"/>
                    <a:pt x="28" y="10"/>
                    <a:pt x="28" y="10"/>
                  </a:cubicBezTo>
                  <a:cubicBezTo>
                    <a:pt x="4" y="8"/>
                    <a:pt x="0" y="18"/>
                    <a:pt x="0" y="39"/>
                  </a:cubicBezTo>
                  <a:cubicBezTo>
                    <a:pt x="0" y="69"/>
                    <a:pt x="29" y="79"/>
                    <a:pt x="28" y="102"/>
                  </a:cubicBezTo>
                  <a:cubicBezTo>
                    <a:pt x="55" y="106"/>
                    <a:pt x="45" y="77"/>
                    <a:pt x="49" y="61"/>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65" name="Freeform 18"/>
            <p:cNvSpPr/>
            <p:nvPr/>
          </p:nvSpPr>
          <p:spPr bwMode="auto">
            <a:xfrm>
              <a:off x="2253" y="1772"/>
              <a:ext cx="246" cy="176"/>
            </a:xfrm>
            <a:custGeom>
              <a:avLst/>
              <a:gdLst>
                <a:gd name="T0" fmla="*/ 252 w 123"/>
                <a:gd name="T1" fmla="*/ 176 h 88"/>
                <a:gd name="T2" fmla="*/ 264 w 123"/>
                <a:gd name="T3" fmla="*/ 248 h 88"/>
                <a:gd name="T4" fmla="*/ 380 w 123"/>
                <a:gd name="T5" fmla="*/ 252 h 88"/>
                <a:gd name="T6" fmla="*/ 484 w 123"/>
                <a:gd name="T7" fmla="*/ 256 h 88"/>
                <a:gd name="T8" fmla="*/ 456 w 123"/>
                <a:gd name="T9" fmla="*/ 156 h 88"/>
                <a:gd name="T10" fmla="*/ 484 w 123"/>
                <a:gd name="T11" fmla="*/ 112 h 88"/>
                <a:gd name="T12" fmla="*/ 476 w 123"/>
                <a:gd name="T13" fmla="*/ 0 h 88"/>
                <a:gd name="T14" fmla="*/ 440 w 123"/>
                <a:gd name="T15" fmla="*/ 28 h 88"/>
                <a:gd name="T16" fmla="*/ 228 w 123"/>
                <a:gd name="T17" fmla="*/ 176 h 88"/>
                <a:gd name="T18" fmla="*/ 252 w 123"/>
                <a:gd name="T19" fmla="*/ 17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3" h="88">
                  <a:moveTo>
                    <a:pt x="63" y="44"/>
                  </a:moveTo>
                  <a:cubicBezTo>
                    <a:pt x="63" y="49"/>
                    <a:pt x="67" y="56"/>
                    <a:pt x="66" y="62"/>
                  </a:cubicBezTo>
                  <a:cubicBezTo>
                    <a:pt x="76" y="63"/>
                    <a:pt x="86" y="63"/>
                    <a:pt x="95" y="63"/>
                  </a:cubicBezTo>
                  <a:cubicBezTo>
                    <a:pt x="92" y="88"/>
                    <a:pt x="118" y="85"/>
                    <a:pt x="121" y="64"/>
                  </a:cubicBezTo>
                  <a:cubicBezTo>
                    <a:pt x="123" y="56"/>
                    <a:pt x="114" y="47"/>
                    <a:pt x="114" y="39"/>
                  </a:cubicBezTo>
                  <a:cubicBezTo>
                    <a:pt x="114" y="33"/>
                    <a:pt x="121" y="34"/>
                    <a:pt x="121" y="28"/>
                  </a:cubicBezTo>
                  <a:cubicBezTo>
                    <a:pt x="121" y="19"/>
                    <a:pt x="120" y="10"/>
                    <a:pt x="119" y="0"/>
                  </a:cubicBezTo>
                  <a:cubicBezTo>
                    <a:pt x="110" y="7"/>
                    <a:pt x="110" y="7"/>
                    <a:pt x="110" y="7"/>
                  </a:cubicBezTo>
                  <a:cubicBezTo>
                    <a:pt x="81" y="0"/>
                    <a:pt x="79" y="36"/>
                    <a:pt x="57" y="44"/>
                  </a:cubicBezTo>
                  <a:cubicBezTo>
                    <a:pt x="53" y="7"/>
                    <a:pt x="0" y="78"/>
                    <a:pt x="63" y="44"/>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66" name="Freeform 19"/>
            <p:cNvSpPr/>
            <p:nvPr/>
          </p:nvSpPr>
          <p:spPr bwMode="auto">
            <a:xfrm>
              <a:off x="2403" y="1615"/>
              <a:ext cx="112" cy="121"/>
            </a:xfrm>
            <a:custGeom>
              <a:avLst/>
              <a:gdLst>
                <a:gd name="T0" fmla="*/ 36 w 56"/>
                <a:gd name="T1" fmla="*/ 24 h 60"/>
                <a:gd name="T2" fmla="*/ 0 w 56"/>
                <a:gd name="T3" fmla="*/ 0 h 60"/>
                <a:gd name="T4" fmla="*/ 36 w 56"/>
                <a:gd name="T5" fmla="*/ 24 h 60"/>
                <a:gd name="T6" fmla="*/ 0 60000 65536"/>
                <a:gd name="T7" fmla="*/ 0 60000 65536"/>
                <a:gd name="T8" fmla="*/ 0 60000 65536"/>
              </a:gdLst>
              <a:ahLst/>
              <a:cxnLst>
                <a:cxn ang="T6">
                  <a:pos x="T0" y="T1"/>
                </a:cxn>
                <a:cxn ang="T7">
                  <a:pos x="T2" y="T3"/>
                </a:cxn>
                <a:cxn ang="T8">
                  <a:pos x="T4" y="T5"/>
                </a:cxn>
              </a:cxnLst>
              <a:rect l="0" t="0" r="r" b="b"/>
              <a:pathLst>
                <a:path w="56" h="60">
                  <a:moveTo>
                    <a:pt x="9" y="6"/>
                  </a:moveTo>
                  <a:cubicBezTo>
                    <a:pt x="0" y="0"/>
                    <a:pt x="0" y="0"/>
                    <a:pt x="0" y="0"/>
                  </a:cubicBezTo>
                  <a:cubicBezTo>
                    <a:pt x="6" y="60"/>
                    <a:pt x="56" y="7"/>
                    <a:pt x="9" y="6"/>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67" name="Freeform 20"/>
            <p:cNvSpPr/>
            <p:nvPr/>
          </p:nvSpPr>
          <p:spPr bwMode="auto">
            <a:xfrm>
              <a:off x="2347" y="1553"/>
              <a:ext cx="46" cy="24"/>
            </a:xfrm>
            <a:custGeom>
              <a:avLst/>
              <a:gdLst>
                <a:gd name="T0" fmla="*/ 0 w 23"/>
                <a:gd name="T1" fmla="*/ 8 h 12"/>
                <a:gd name="T2" fmla="*/ 92 w 23"/>
                <a:gd name="T3" fmla="*/ 48 h 12"/>
                <a:gd name="T4" fmla="*/ 0 w 23"/>
                <a:gd name="T5" fmla="*/ 8 h 12"/>
                <a:gd name="T6" fmla="*/ 0 60000 65536"/>
                <a:gd name="T7" fmla="*/ 0 60000 65536"/>
                <a:gd name="T8" fmla="*/ 0 60000 65536"/>
              </a:gdLst>
              <a:ahLst/>
              <a:cxnLst>
                <a:cxn ang="T6">
                  <a:pos x="T0" y="T1"/>
                </a:cxn>
                <a:cxn ang="T7">
                  <a:pos x="T2" y="T3"/>
                </a:cxn>
                <a:cxn ang="T8">
                  <a:pos x="T4" y="T5"/>
                </a:cxn>
              </a:cxnLst>
              <a:rect l="0" t="0" r="r" b="b"/>
              <a:pathLst>
                <a:path w="23" h="12">
                  <a:moveTo>
                    <a:pt x="0" y="2"/>
                  </a:moveTo>
                  <a:cubicBezTo>
                    <a:pt x="7" y="8"/>
                    <a:pt x="15" y="11"/>
                    <a:pt x="23" y="12"/>
                  </a:cubicBezTo>
                  <a:cubicBezTo>
                    <a:pt x="18" y="4"/>
                    <a:pt x="8" y="0"/>
                    <a:pt x="0" y="2"/>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68" name="Freeform 21"/>
            <p:cNvSpPr/>
            <p:nvPr/>
          </p:nvSpPr>
          <p:spPr bwMode="auto">
            <a:xfrm>
              <a:off x="2343" y="1553"/>
              <a:ext cx="4" cy="6"/>
            </a:xfrm>
            <a:custGeom>
              <a:avLst/>
              <a:gdLst>
                <a:gd name="T0" fmla="*/ 0 w 2"/>
                <a:gd name="T1" fmla="*/ 0 h 3"/>
                <a:gd name="T2" fmla="*/ 0 w 2"/>
                <a:gd name="T3" fmla="*/ 12 h 3"/>
                <a:gd name="T4" fmla="*/ 8 w 2"/>
                <a:gd name="T5" fmla="*/ 8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cubicBezTo>
                    <a:pt x="0" y="3"/>
                    <a:pt x="0" y="3"/>
                    <a:pt x="0" y="3"/>
                  </a:cubicBezTo>
                  <a:cubicBezTo>
                    <a:pt x="1" y="2"/>
                    <a:pt x="1" y="2"/>
                    <a:pt x="2" y="2"/>
                  </a:cubicBezTo>
                  <a:cubicBezTo>
                    <a:pt x="1" y="2"/>
                    <a:pt x="1" y="1"/>
                    <a:pt x="0" y="0"/>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69" name="Freeform 22"/>
            <p:cNvSpPr/>
            <p:nvPr/>
          </p:nvSpPr>
          <p:spPr bwMode="auto">
            <a:xfrm>
              <a:off x="2343" y="1688"/>
              <a:ext cx="52" cy="58"/>
            </a:xfrm>
            <a:custGeom>
              <a:avLst/>
              <a:gdLst>
                <a:gd name="T0" fmla="*/ 16 w 26"/>
                <a:gd name="T1" fmla="*/ 28 h 29"/>
                <a:gd name="T2" fmla="*/ 4 w 26"/>
                <a:gd name="T3" fmla="*/ 108 h 29"/>
                <a:gd name="T4" fmla="*/ 100 w 26"/>
                <a:gd name="T5" fmla="*/ 4 h 29"/>
                <a:gd name="T6" fmla="*/ 64 w 26"/>
                <a:gd name="T7" fmla="*/ 4 h 29"/>
                <a:gd name="T8" fmla="*/ 16 w 26"/>
                <a:gd name="T9" fmla="*/ 28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29">
                  <a:moveTo>
                    <a:pt x="4" y="7"/>
                  </a:moveTo>
                  <a:cubicBezTo>
                    <a:pt x="1" y="12"/>
                    <a:pt x="0" y="21"/>
                    <a:pt x="1" y="27"/>
                  </a:cubicBezTo>
                  <a:cubicBezTo>
                    <a:pt x="15" y="29"/>
                    <a:pt x="26" y="15"/>
                    <a:pt x="25" y="1"/>
                  </a:cubicBezTo>
                  <a:cubicBezTo>
                    <a:pt x="22" y="0"/>
                    <a:pt x="19" y="1"/>
                    <a:pt x="16" y="1"/>
                  </a:cubicBezTo>
                  <a:lnTo>
                    <a:pt x="4" y="7"/>
                  </a:ln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70" name="Freeform 23"/>
            <p:cNvSpPr/>
            <p:nvPr/>
          </p:nvSpPr>
          <p:spPr bwMode="auto">
            <a:xfrm>
              <a:off x="1699" y="1345"/>
              <a:ext cx="102" cy="98"/>
            </a:xfrm>
            <a:custGeom>
              <a:avLst/>
              <a:gdLst>
                <a:gd name="T0" fmla="*/ 0 w 51"/>
                <a:gd name="T1" fmla="*/ 140 h 49"/>
                <a:gd name="T2" fmla="*/ 168 w 51"/>
                <a:gd name="T3" fmla="*/ 28 h 49"/>
                <a:gd name="T4" fmla="*/ 204 w 51"/>
                <a:gd name="T5" fmla="*/ 12 h 49"/>
                <a:gd name="T6" fmla="*/ 0 w 51"/>
                <a:gd name="T7" fmla="*/ 140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49">
                  <a:moveTo>
                    <a:pt x="0" y="35"/>
                  </a:moveTo>
                  <a:cubicBezTo>
                    <a:pt x="18" y="49"/>
                    <a:pt x="44" y="29"/>
                    <a:pt x="42" y="7"/>
                  </a:cubicBezTo>
                  <a:cubicBezTo>
                    <a:pt x="51" y="3"/>
                    <a:pt x="51" y="3"/>
                    <a:pt x="51" y="3"/>
                  </a:cubicBezTo>
                  <a:cubicBezTo>
                    <a:pt x="31" y="0"/>
                    <a:pt x="9" y="21"/>
                    <a:pt x="0" y="35"/>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71" name="Freeform 24"/>
            <p:cNvSpPr>
              <a:spLocks noEditPoints="1"/>
            </p:cNvSpPr>
            <p:nvPr/>
          </p:nvSpPr>
          <p:spPr bwMode="auto">
            <a:xfrm>
              <a:off x="0" y="0"/>
              <a:ext cx="5826" cy="5836"/>
            </a:xfrm>
            <a:custGeom>
              <a:avLst/>
              <a:gdLst>
                <a:gd name="T0" fmla="*/ 10480 w 2912"/>
                <a:gd name="T1" fmla="*/ 9245 h 2912"/>
                <a:gd name="T2" fmla="*/ 8629 w 2912"/>
                <a:gd name="T3" fmla="*/ 8864 h 2912"/>
                <a:gd name="T4" fmla="*/ 6924 w 2912"/>
                <a:gd name="T5" fmla="*/ 8564 h 2912"/>
                <a:gd name="T6" fmla="*/ 2337 w 2912"/>
                <a:gd name="T7" fmla="*/ 6085 h 2912"/>
                <a:gd name="T8" fmla="*/ 2329 w 2912"/>
                <a:gd name="T9" fmla="*/ 5700 h 2912"/>
                <a:gd name="T10" fmla="*/ 6768 w 2912"/>
                <a:gd name="T11" fmla="*/ 4824 h 2912"/>
                <a:gd name="T12" fmla="*/ 5576 w 2912"/>
                <a:gd name="T13" fmla="*/ 4760 h 2912"/>
                <a:gd name="T14" fmla="*/ 6936 w 2912"/>
                <a:gd name="T15" fmla="*/ 5221 h 2912"/>
                <a:gd name="T16" fmla="*/ 6592 w 2912"/>
                <a:gd name="T17" fmla="*/ 5864 h 2912"/>
                <a:gd name="T18" fmla="*/ 5548 w 2912"/>
                <a:gd name="T19" fmla="*/ 5744 h 2912"/>
                <a:gd name="T20" fmla="*/ 4468 w 2912"/>
                <a:gd name="T21" fmla="*/ 5704 h 2912"/>
                <a:gd name="T22" fmla="*/ 6028 w 2912"/>
                <a:gd name="T23" fmla="*/ 4297 h 2912"/>
                <a:gd name="T24" fmla="*/ 4680 w 2912"/>
                <a:gd name="T25" fmla="*/ 8303 h 2912"/>
                <a:gd name="T26" fmla="*/ 6680 w 2912"/>
                <a:gd name="T27" fmla="*/ 11181 h 2912"/>
                <a:gd name="T28" fmla="*/ 5904 w 2912"/>
                <a:gd name="T29" fmla="*/ 10800 h 2912"/>
                <a:gd name="T30" fmla="*/ 4484 w 2912"/>
                <a:gd name="T31" fmla="*/ 6447 h 2912"/>
                <a:gd name="T32" fmla="*/ 5740 w 2912"/>
                <a:gd name="T33" fmla="*/ 7700 h 2912"/>
                <a:gd name="T34" fmla="*/ 4844 w 2912"/>
                <a:gd name="T35" fmla="*/ 7892 h 2912"/>
                <a:gd name="T36" fmla="*/ 4171 w 2912"/>
                <a:gd name="T37" fmla="*/ 4052 h 2912"/>
                <a:gd name="T38" fmla="*/ 2939 w 2912"/>
                <a:gd name="T39" fmla="*/ 3792 h 2912"/>
                <a:gd name="T40" fmla="*/ 4215 w 2912"/>
                <a:gd name="T41" fmla="*/ 2269 h 2912"/>
                <a:gd name="T42" fmla="*/ 4155 w 2912"/>
                <a:gd name="T43" fmla="*/ 4197 h 2912"/>
                <a:gd name="T44" fmla="*/ 2389 w 2912"/>
                <a:gd name="T45" fmla="*/ 3140 h 2912"/>
                <a:gd name="T46" fmla="*/ 4848 w 2912"/>
                <a:gd name="T47" fmla="*/ 2277 h 2912"/>
                <a:gd name="T48" fmla="*/ 6388 w 2912"/>
                <a:gd name="T49" fmla="*/ 928 h 2912"/>
                <a:gd name="T50" fmla="*/ 4251 w 2912"/>
                <a:gd name="T51" fmla="*/ 2237 h 2912"/>
                <a:gd name="T52" fmla="*/ 4784 w 2912"/>
                <a:gd name="T53" fmla="*/ 1204 h 2912"/>
                <a:gd name="T54" fmla="*/ 2541 w 2912"/>
                <a:gd name="T55" fmla="*/ 3800 h 2912"/>
                <a:gd name="T56" fmla="*/ 8469 w 2912"/>
                <a:gd name="T57" fmla="*/ 2176 h 2912"/>
                <a:gd name="T58" fmla="*/ 7317 w 2912"/>
                <a:gd name="T59" fmla="*/ 473 h 2912"/>
                <a:gd name="T60" fmla="*/ 7164 w 2912"/>
                <a:gd name="T61" fmla="*/ 321 h 2912"/>
                <a:gd name="T62" fmla="*/ 7301 w 2912"/>
                <a:gd name="T63" fmla="*/ 507 h 2912"/>
                <a:gd name="T64" fmla="*/ 6344 w 2912"/>
                <a:gd name="T65" fmla="*/ 495 h 2912"/>
                <a:gd name="T66" fmla="*/ 1224 w 2912"/>
                <a:gd name="T67" fmla="*/ 3728 h 2912"/>
                <a:gd name="T68" fmla="*/ 2573 w 2912"/>
                <a:gd name="T69" fmla="*/ 4523 h 2912"/>
                <a:gd name="T70" fmla="*/ 3439 w 2912"/>
                <a:gd name="T71" fmla="*/ 4377 h 2912"/>
                <a:gd name="T72" fmla="*/ 4263 w 2912"/>
                <a:gd name="T73" fmla="*/ 4349 h 2912"/>
                <a:gd name="T74" fmla="*/ 4448 w 2912"/>
                <a:gd name="T75" fmla="*/ 4824 h 2912"/>
                <a:gd name="T76" fmla="*/ 4047 w 2912"/>
                <a:gd name="T77" fmla="*/ 7463 h 2912"/>
                <a:gd name="T78" fmla="*/ 3359 w 2912"/>
                <a:gd name="T79" fmla="*/ 9628 h 2912"/>
                <a:gd name="T80" fmla="*/ 3383 w 2912"/>
                <a:gd name="T81" fmla="*/ 9672 h 2912"/>
                <a:gd name="T82" fmla="*/ 6876 w 2912"/>
                <a:gd name="T83" fmla="*/ 11351 h 2912"/>
                <a:gd name="T84" fmla="*/ 6792 w 2912"/>
                <a:gd name="T85" fmla="*/ 10957 h 2912"/>
                <a:gd name="T86" fmla="*/ 7489 w 2912"/>
                <a:gd name="T87" fmla="*/ 7652 h 2912"/>
                <a:gd name="T88" fmla="*/ 7184 w 2912"/>
                <a:gd name="T89" fmla="*/ 5455 h 2912"/>
                <a:gd name="T90" fmla="*/ 9247 w 2912"/>
                <a:gd name="T91" fmla="*/ 6181 h 2912"/>
                <a:gd name="T92" fmla="*/ 7581 w 2912"/>
                <a:gd name="T93" fmla="*/ 365 h 2912"/>
                <a:gd name="T94" fmla="*/ 1060 w 2912"/>
                <a:gd name="T95" fmla="*/ 4080 h 2912"/>
                <a:gd name="T96" fmla="*/ 948 w 2912"/>
                <a:gd name="T97" fmla="*/ 5720 h 2912"/>
                <a:gd name="T98" fmla="*/ 1172 w 2912"/>
                <a:gd name="T99" fmla="*/ 7628 h 2912"/>
                <a:gd name="T100" fmla="*/ 4303 w 2912"/>
                <a:gd name="T101" fmla="*/ 10953 h 2912"/>
                <a:gd name="T102" fmla="*/ 7545 w 2912"/>
                <a:gd name="T103" fmla="*/ 11375 h 2912"/>
                <a:gd name="T104" fmla="*/ 8677 w 2912"/>
                <a:gd name="T105" fmla="*/ 8860 h 2912"/>
                <a:gd name="T106" fmla="*/ 8983 w 2912"/>
                <a:gd name="T107" fmla="*/ 8540 h 2912"/>
                <a:gd name="T108" fmla="*/ 10672 w 2912"/>
                <a:gd name="T109" fmla="*/ 5856 h 2912"/>
                <a:gd name="T110" fmla="*/ 11584 w 2912"/>
                <a:gd name="T111" fmla="*/ 5499 h 2912"/>
                <a:gd name="T112" fmla="*/ 80 w 2912"/>
                <a:gd name="T113" fmla="*/ 5363 h 2912"/>
                <a:gd name="T114" fmla="*/ 1749 w 2912"/>
                <a:gd name="T115" fmla="*/ 9940 h 2912"/>
                <a:gd name="T116" fmla="*/ 10456 w 2912"/>
                <a:gd name="T117" fmla="*/ 7716 h 29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912" h="2912">
                  <a:moveTo>
                    <a:pt x="1456" y="0"/>
                  </a:moveTo>
                  <a:cubicBezTo>
                    <a:pt x="652" y="0"/>
                    <a:pt x="0" y="652"/>
                    <a:pt x="0" y="1456"/>
                  </a:cubicBezTo>
                  <a:cubicBezTo>
                    <a:pt x="0" y="2260"/>
                    <a:pt x="652" y="2912"/>
                    <a:pt x="1456" y="2912"/>
                  </a:cubicBezTo>
                  <a:cubicBezTo>
                    <a:pt x="2260" y="2912"/>
                    <a:pt x="2912" y="2260"/>
                    <a:pt x="2912" y="1456"/>
                  </a:cubicBezTo>
                  <a:cubicBezTo>
                    <a:pt x="2912" y="652"/>
                    <a:pt x="2260" y="0"/>
                    <a:pt x="1456" y="0"/>
                  </a:cubicBezTo>
                  <a:close/>
                  <a:moveTo>
                    <a:pt x="2618" y="2302"/>
                  </a:moveTo>
                  <a:cubicBezTo>
                    <a:pt x="2557" y="2320"/>
                    <a:pt x="2491" y="2338"/>
                    <a:pt x="2423" y="2353"/>
                  </a:cubicBezTo>
                  <a:cubicBezTo>
                    <a:pt x="2503" y="2228"/>
                    <a:pt x="2566" y="2085"/>
                    <a:pt x="2610" y="1930"/>
                  </a:cubicBezTo>
                  <a:cubicBezTo>
                    <a:pt x="2691" y="1907"/>
                    <a:pt x="2768" y="1880"/>
                    <a:pt x="2841" y="1852"/>
                  </a:cubicBezTo>
                  <a:cubicBezTo>
                    <a:pt x="2795" y="2015"/>
                    <a:pt x="2720" y="2166"/>
                    <a:pt x="2624" y="2300"/>
                  </a:cubicBezTo>
                  <a:lnTo>
                    <a:pt x="2618" y="2302"/>
                  </a:lnTo>
                  <a:close/>
                  <a:moveTo>
                    <a:pt x="2594" y="951"/>
                  </a:moveTo>
                  <a:cubicBezTo>
                    <a:pt x="2495" y="974"/>
                    <a:pt x="2391" y="993"/>
                    <a:pt x="2282" y="1009"/>
                  </a:cubicBezTo>
                  <a:cubicBezTo>
                    <a:pt x="2249" y="841"/>
                    <a:pt x="2196" y="684"/>
                    <a:pt x="2125" y="541"/>
                  </a:cubicBezTo>
                  <a:cubicBezTo>
                    <a:pt x="2210" y="529"/>
                    <a:pt x="2293" y="514"/>
                    <a:pt x="2373" y="496"/>
                  </a:cubicBezTo>
                  <a:cubicBezTo>
                    <a:pt x="2468" y="628"/>
                    <a:pt x="2543" y="782"/>
                    <a:pt x="2594" y="951"/>
                  </a:cubicBezTo>
                  <a:close/>
                  <a:moveTo>
                    <a:pt x="2381" y="494"/>
                  </a:moveTo>
                  <a:cubicBezTo>
                    <a:pt x="2422" y="485"/>
                    <a:pt x="2462" y="475"/>
                    <a:pt x="2502" y="465"/>
                  </a:cubicBezTo>
                  <a:cubicBezTo>
                    <a:pt x="2621" y="591"/>
                    <a:pt x="2718" y="739"/>
                    <a:pt x="2786" y="902"/>
                  </a:cubicBezTo>
                  <a:cubicBezTo>
                    <a:pt x="2727" y="919"/>
                    <a:pt x="2666" y="935"/>
                    <a:pt x="2602" y="949"/>
                  </a:cubicBezTo>
                  <a:cubicBezTo>
                    <a:pt x="2551" y="780"/>
                    <a:pt x="2476" y="626"/>
                    <a:pt x="2381" y="494"/>
                  </a:cubicBezTo>
                  <a:close/>
                  <a:moveTo>
                    <a:pt x="2156" y="2207"/>
                  </a:moveTo>
                  <a:cubicBezTo>
                    <a:pt x="2149" y="2205"/>
                    <a:pt x="2147" y="2195"/>
                    <a:pt x="2154" y="2189"/>
                  </a:cubicBezTo>
                  <a:cubicBezTo>
                    <a:pt x="2145" y="2189"/>
                    <a:pt x="2145" y="2189"/>
                    <a:pt x="2145" y="2189"/>
                  </a:cubicBezTo>
                  <a:cubicBezTo>
                    <a:pt x="2131" y="2194"/>
                    <a:pt x="2118" y="2215"/>
                    <a:pt x="2105" y="2226"/>
                  </a:cubicBezTo>
                  <a:cubicBezTo>
                    <a:pt x="2092" y="2238"/>
                    <a:pt x="2074" y="2243"/>
                    <a:pt x="2058" y="2251"/>
                  </a:cubicBezTo>
                  <a:cubicBezTo>
                    <a:pt x="2038" y="2262"/>
                    <a:pt x="1982" y="2283"/>
                    <a:pt x="2027" y="2305"/>
                  </a:cubicBezTo>
                  <a:cubicBezTo>
                    <a:pt x="2061" y="2281"/>
                    <a:pt x="2093" y="2253"/>
                    <a:pt x="2136" y="2253"/>
                  </a:cubicBezTo>
                  <a:cubicBezTo>
                    <a:pt x="2110" y="2311"/>
                    <a:pt x="2081" y="2366"/>
                    <a:pt x="2050" y="2419"/>
                  </a:cubicBezTo>
                  <a:cubicBezTo>
                    <a:pt x="1920" y="2435"/>
                    <a:pt x="1787" y="2446"/>
                    <a:pt x="1655" y="2451"/>
                  </a:cubicBezTo>
                  <a:cubicBezTo>
                    <a:pt x="1682" y="2358"/>
                    <a:pt x="1704" y="2263"/>
                    <a:pt x="1724" y="2164"/>
                  </a:cubicBezTo>
                  <a:cubicBezTo>
                    <a:pt x="1729" y="2153"/>
                    <a:pt x="1732" y="2141"/>
                    <a:pt x="1730" y="2131"/>
                  </a:cubicBezTo>
                  <a:cubicBezTo>
                    <a:pt x="1730" y="2131"/>
                    <a:pt x="1730" y="2132"/>
                    <a:pt x="1730" y="2132"/>
                  </a:cubicBezTo>
                  <a:cubicBezTo>
                    <a:pt x="1734" y="2112"/>
                    <a:pt x="1737" y="2093"/>
                    <a:pt x="1740" y="2074"/>
                  </a:cubicBezTo>
                  <a:cubicBezTo>
                    <a:pt x="1908" y="2065"/>
                    <a:pt x="2070" y="2046"/>
                    <a:pt x="2225" y="2019"/>
                  </a:cubicBezTo>
                  <a:cubicBezTo>
                    <a:pt x="2205" y="2084"/>
                    <a:pt x="2182" y="2146"/>
                    <a:pt x="2156" y="2207"/>
                  </a:cubicBezTo>
                  <a:close/>
                  <a:moveTo>
                    <a:pt x="2146" y="2232"/>
                  </a:moveTo>
                  <a:cubicBezTo>
                    <a:pt x="2144" y="2236"/>
                    <a:pt x="2142" y="2239"/>
                    <a:pt x="2141" y="2243"/>
                  </a:cubicBezTo>
                  <a:cubicBezTo>
                    <a:pt x="2142" y="2239"/>
                    <a:pt x="2144" y="2235"/>
                    <a:pt x="2146" y="2232"/>
                  </a:cubicBezTo>
                  <a:close/>
                  <a:moveTo>
                    <a:pt x="582" y="1448"/>
                  </a:moveTo>
                  <a:cubicBezTo>
                    <a:pt x="582" y="1450"/>
                    <a:pt x="582" y="1452"/>
                    <a:pt x="582" y="1454"/>
                  </a:cubicBezTo>
                  <a:cubicBezTo>
                    <a:pt x="582" y="1462"/>
                    <a:pt x="582" y="1470"/>
                    <a:pt x="582" y="1477"/>
                  </a:cubicBezTo>
                  <a:cubicBezTo>
                    <a:pt x="582" y="1478"/>
                    <a:pt x="582" y="1479"/>
                    <a:pt x="582" y="1480"/>
                  </a:cubicBezTo>
                  <a:cubicBezTo>
                    <a:pt x="583" y="1492"/>
                    <a:pt x="583" y="1503"/>
                    <a:pt x="584" y="1515"/>
                  </a:cubicBezTo>
                  <a:cubicBezTo>
                    <a:pt x="460" y="1487"/>
                    <a:pt x="344" y="1453"/>
                    <a:pt x="237" y="1415"/>
                  </a:cubicBezTo>
                  <a:cubicBezTo>
                    <a:pt x="239" y="1313"/>
                    <a:pt x="250" y="1214"/>
                    <a:pt x="268" y="1119"/>
                  </a:cubicBezTo>
                  <a:cubicBezTo>
                    <a:pt x="297" y="1118"/>
                    <a:pt x="298" y="1073"/>
                    <a:pt x="282" y="1054"/>
                  </a:cubicBezTo>
                  <a:cubicBezTo>
                    <a:pt x="291" y="1015"/>
                    <a:pt x="301" y="976"/>
                    <a:pt x="313" y="938"/>
                  </a:cubicBezTo>
                  <a:cubicBezTo>
                    <a:pt x="410" y="963"/>
                    <a:pt x="513" y="985"/>
                    <a:pt x="622" y="1003"/>
                  </a:cubicBezTo>
                  <a:cubicBezTo>
                    <a:pt x="617" y="1031"/>
                    <a:pt x="612" y="1060"/>
                    <a:pt x="607" y="1089"/>
                  </a:cubicBezTo>
                  <a:cubicBezTo>
                    <a:pt x="598" y="1081"/>
                    <a:pt x="585" y="1070"/>
                    <a:pt x="578" y="1066"/>
                  </a:cubicBezTo>
                  <a:cubicBezTo>
                    <a:pt x="564" y="1060"/>
                    <a:pt x="550" y="1065"/>
                    <a:pt x="535" y="1060"/>
                  </a:cubicBezTo>
                  <a:cubicBezTo>
                    <a:pt x="530" y="1069"/>
                    <a:pt x="530" y="1069"/>
                    <a:pt x="530" y="1069"/>
                  </a:cubicBezTo>
                  <a:cubicBezTo>
                    <a:pt x="546" y="1102"/>
                    <a:pt x="576" y="1116"/>
                    <a:pt x="600" y="1137"/>
                  </a:cubicBezTo>
                  <a:cubicBezTo>
                    <a:pt x="588" y="1228"/>
                    <a:pt x="582" y="1322"/>
                    <a:pt x="582" y="1419"/>
                  </a:cubicBezTo>
                  <a:cubicBezTo>
                    <a:pt x="582" y="1428"/>
                    <a:pt x="582" y="1438"/>
                    <a:pt x="582" y="1448"/>
                  </a:cubicBezTo>
                  <a:close/>
                  <a:moveTo>
                    <a:pt x="1541" y="82"/>
                  </a:moveTo>
                  <a:cubicBezTo>
                    <a:pt x="1543" y="89"/>
                    <a:pt x="1546" y="96"/>
                    <a:pt x="1549" y="103"/>
                  </a:cubicBezTo>
                  <a:cubicBezTo>
                    <a:pt x="1531" y="102"/>
                    <a:pt x="1503" y="105"/>
                    <a:pt x="1506" y="82"/>
                  </a:cubicBezTo>
                  <a:cubicBezTo>
                    <a:pt x="1517" y="81"/>
                    <a:pt x="1530" y="84"/>
                    <a:pt x="1541" y="82"/>
                  </a:cubicBezTo>
                  <a:close/>
                  <a:moveTo>
                    <a:pt x="1785" y="1302"/>
                  </a:moveTo>
                  <a:cubicBezTo>
                    <a:pt x="1782" y="1295"/>
                    <a:pt x="1781" y="1288"/>
                    <a:pt x="1785" y="1284"/>
                  </a:cubicBezTo>
                  <a:cubicBezTo>
                    <a:pt x="1785" y="1290"/>
                    <a:pt x="1785" y="1296"/>
                    <a:pt x="1785" y="1302"/>
                  </a:cubicBezTo>
                  <a:close/>
                  <a:moveTo>
                    <a:pt x="1757" y="1248"/>
                  </a:moveTo>
                  <a:cubicBezTo>
                    <a:pt x="1742" y="1236"/>
                    <a:pt x="1726" y="1214"/>
                    <a:pt x="1709" y="1206"/>
                  </a:cubicBezTo>
                  <a:cubicBezTo>
                    <a:pt x="1705" y="1203"/>
                    <a:pt x="1696" y="1201"/>
                    <a:pt x="1691" y="1201"/>
                  </a:cubicBezTo>
                  <a:cubicBezTo>
                    <a:pt x="1663" y="1200"/>
                    <a:pt x="1669" y="1211"/>
                    <a:pt x="1642" y="1197"/>
                  </a:cubicBezTo>
                  <a:cubicBezTo>
                    <a:pt x="1627" y="1190"/>
                    <a:pt x="1612" y="1180"/>
                    <a:pt x="1600" y="1172"/>
                  </a:cubicBezTo>
                  <a:cubicBezTo>
                    <a:pt x="1579" y="1159"/>
                    <a:pt x="1557" y="1141"/>
                    <a:pt x="1532" y="1139"/>
                  </a:cubicBezTo>
                  <a:cubicBezTo>
                    <a:pt x="1540" y="1157"/>
                    <a:pt x="1507" y="1172"/>
                    <a:pt x="1489" y="1176"/>
                  </a:cubicBezTo>
                  <a:cubicBezTo>
                    <a:pt x="1453" y="1182"/>
                    <a:pt x="1453" y="1162"/>
                    <a:pt x="1450" y="1134"/>
                  </a:cubicBezTo>
                  <a:cubicBezTo>
                    <a:pt x="1430" y="1133"/>
                    <a:pt x="1436" y="1109"/>
                    <a:pt x="1420" y="1105"/>
                  </a:cubicBezTo>
                  <a:cubicBezTo>
                    <a:pt x="1413" y="1102"/>
                    <a:pt x="1383" y="1120"/>
                    <a:pt x="1374" y="1122"/>
                  </a:cubicBezTo>
                  <a:cubicBezTo>
                    <a:pt x="1380" y="1127"/>
                    <a:pt x="1387" y="1132"/>
                    <a:pt x="1394" y="1138"/>
                  </a:cubicBezTo>
                  <a:cubicBezTo>
                    <a:pt x="1403" y="1147"/>
                    <a:pt x="1404" y="1148"/>
                    <a:pt x="1417" y="1155"/>
                  </a:cubicBezTo>
                  <a:cubicBezTo>
                    <a:pt x="1425" y="1159"/>
                    <a:pt x="1443" y="1151"/>
                    <a:pt x="1434" y="1167"/>
                  </a:cubicBezTo>
                  <a:cubicBezTo>
                    <a:pt x="1430" y="1174"/>
                    <a:pt x="1401" y="1173"/>
                    <a:pt x="1393" y="1185"/>
                  </a:cubicBezTo>
                  <a:cubicBezTo>
                    <a:pt x="1418" y="1184"/>
                    <a:pt x="1420" y="1192"/>
                    <a:pt x="1419" y="1215"/>
                  </a:cubicBezTo>
                  <a:cubicBezTo>
                    <a:pt x="1420" y="1215"/>
                    <a:pt x="1422" y="1216"/>
                    <a:pt x="1423" y="1215"/>
                  </a:cubicBezTo>
                  <a:cubicBezTo>
                    <a:pt x="1430" y="1208"/>
                    <a:pt x="1433" y="1197"/>
                    <a:pt x="1433" y="1188"/>
                  </a:cubicBezTo>
                  <a:cubicBezTo>
                    <a:pt x="1449" y="1192"/>
                    <a:pt x="1453" y="1206"/>
                    <a:pt x="1474" y="1201"/>
                  </a:cubicBezTo>
                  <a:cubicBezTo>
                    <a:pt x="1483" y="1234"/>
                    <a:pt x="1542" y="1223"/>
                    <a:pt x="1541" y="1245"/>
                  </a:cubicBezTo>
                  <a:cubicBezTo>
                    <a:pt x="1566" y="1243"/>
                    <a:pt x="1575" y="1279"/>
                    <a:pt x="1575" y="1298"/>
                  </a:cubicBezTo>
                  <a:cubicBezTo>
                    <a:pt x="1559" y="1300"/>
                    <a:pt x="1542" y="1300"/>
                    <a:pt x="1549" y="1321"/>
                  </a:cubicBezTo>
                  <a:cubicBezTo>
                    <a:pt x="1593" y="1285"/>
                    <a:pt x="1599" y="1309"/>
                    <a:pt x="1633" y="1335"/>
                  </a:cubicBezTo>
                  <a:cubicBezTo>
                    <a:pt x="1651" y="1350"/>
                    <a:pt x="1703" y="1359"/>
                    <a:pt x="1678" y="1322"/>
                  </a:cubicBezTo>
                  <a:cubicBezTo>
                    <a:pt x="1683" y="1323"/>
                    <a:pt x="1692" y="1320"/>
                    <a:pt x="1698" y="1321"/>
                  </a:cubicBezTo>
                  <a:cubicBezTo>
                    <a:pt x="1694" y="1298"/>
                    <a:pt x="1717" y="1298"/>
                    <a:pt x="1733" y="1300"/>
                  </a:cubicBezTo>
                  <a:cubicBezTo>
                    <a:pt x="1759" y="1304"/>
                    <a:pt x="1749" y="1309"/>
                    <a:pt x="1760" y="1324"/>
                  </a:cubicBezTo>
                  <a:cubicBezTo>
                    <a:pt x="1764" y="1330"/>
                    <a:pt x="1774" y="1340"/>
                    <a:pt x="1787" y="1351"/>
                  </a:cubicBezTo>
                  <a:cubicBezTo>
                    <a:pt x="1787" y="1374"/>
                    <a:pt x="1787" y="1397"/>
                    <a:pt x="1787" y="1420"/>
                  </a:cubicBezTo>
                  <a:cubicBezTo>
                    <a:pt x="1787" y="1482"/>
                    <a:pt x="1786" y="1543"/>
                    <a:pt x="1783" y="1604"/>
                  </a:cubicBezTo>
                  <a:cubicBezTo>
                    <a:pt x="1777" y="1605"/>
                    <a:pt x="1771" y="1605"/>
                    <a:pt x="1765" y="1605"/>
                  </a:cubicBezTo>
                  <a:cubicBezTo>
                    <a:pt x="1760" y="1600"/>
                    <a:pt x="1757" y="1595"/>
                    <a:pt x="1752" y="1589"/>
                  </a:cubicBezTo>
                  <a:cubicBezTo>
                    <a:pt x="1725" y="1554"/>
                    <a:pt x="1727" y="1527"/>
                    <a:pt x="1729" y="1483"/>
                  </a:cubicBezTo>
                  <a:cubicBezTo>
                    <a:pt x="1717" y="1474"/>
                    <a:pt x="1695" y="1483"/>
                    <a:pt x="1685" y="1472"/>
                  </a:cubicBezTo>
                  <a:cubicBezTo>
                    <a:pt x="1678" y="1463"/>
                    <a:pt x="1685" y="1451"/>
                    <a:pt x="1682" y="1440"/>
                  </a:cubicBezTo>
                  <a:cubicBezTo>
                    <a:pt x="1677" y="1420"/>
                    <a:pt x="1663" y="1407"/>
                    <a:pt x="1661" y="1386"/>
                  </a:cubicBezTo>
                  <a:cubicBezTo>
                    <a:pt x="1635" y="1407"/>
                    <a:pt x="1652" y="1434"/>
                    <a:pt x="1647" y="1460"/>
                  </a:cubicBezTo>
                  <a:cubicBezTo>
                    <a:pt x="1646" y="1467"/>
                    <a:pt x="1637" y="1470"/>
                    <a:pt x="1636" y="1476"/>
                  </a:cubicBezTo>
                  <a:cubicBezTo>
                    <a:pt x="1635" y="1482"/>
                    <a:pt x="1638" y="1490"/>
                    <a:pt x="1636" y="1495"/>
                  </a:cubicBezTo>
                  <a:cubicBezTo>
                    <a:pt x="1631" y="1508"/>
                    <a:pt x="1637" y="1517"/>
                    <a:pt x="1618" y="1518"/>
                  </a:cubicBezTo>
                  <a:cubicBezTo>
                    <a:pt x="1621" y="1547"/>
                    <a:pt x="1579" y="1568"/>
                    <a:pt x="1569" y="1539"/>
                  </a:cubicBezTo>
                  <a:cubicBezTo>
                    <a:pt x="1566" y="1541"/>
                    <a:pt x="1566" y="1541"/>
                    <a:pt x="1566" y="1541"/>
                  </a:cubicBezTo>
                  <a:cubicBezTo>
                    <a:pt x="1558" y="1529"/>
                    <a:pt x="1532" y="1509"/>
                    <a:pt x="1521" y="1500"/>
                  </a:cubicBezTo>
                  <a:cubicBezTo>
                    <a:pt x="1504" y="1487"/>
                    <a:pt x="1488" y="1492"/>
                    <a:pt x="1482" y="1469"/>
                  </a:cubicBezTo>
                  <a:cubicBezTo>
                    <a:pt x="1477" y="1447"/>
                    <a:pt x="1482" y="1457"/>
                    <a:pt x="1496" y="1444"/>
                  </a:cubicBezTo>
                  <a:cubicBezTo>
                    <a:pt x="1519" y="1422"/>
                    <a:pt x="1519" y="1436"/>
                    <a:pt x="1497" y="1426"/>
                  </a:cubicBezTo>
                  <a:cubicBezTo>
                    <a:pt x="1477" y="1416"/>
                    <a:pt x="1439" y="1402"/>
                    <a:pt x="1416" y="1411"/>
                  </a:cubicBezTo>
                  <a:cubicBezTo>
                    <a:pt x="1403" y="1417"/>
                    <a:pt x="1396" y="1424"/>
                    <a:pt x="1386" y="1430"/>
                  </a:cubicBezTo>
                  <a:cubicBezTo>
                    <a:pt x="1376" y="1435"/>
                    <a:pt x="1351" y="1454"/>
                    <a:pt x="1340" y="1454"/>
                  </a:cubicBezTo>
                  <a:cubicBezTo>
                    <a:pt x="1344" y="1469"/>
                    <a:pt x="1345" y="1498"/>
                    <a:pt x="1323" y="1499"/>
                  </a:cubicBezTo>
                  <a:cubicBezTo>
                    <a:pt x="1318" y="1474"/>
                    <a:pt x="1303" y="1490"/>
                    <a:pt x="1292" y="1497"/>
                  </a:cubicBezTo>
                  <a:cubicBezTo>
                    <a:pt x="1293" y="1485"/>
                    <a:pt x="1292" y="1471"/>
                    <a:pt x="1282" y="1464"/>
                  </a:cubicBezTo>
                  <a:cubicBezTo>
                    <a:pt x="1266" y="1487"/>
                    <a:pt x="1234" y="1481"/>
                    <a:pt x="1235" y="1515"/>
                  </a:cubicBezTo>
                  <a:cubicBezTo>
                    <a:pt x="1222" y="1514"/>
                    <a:pt x="1211" y="1521"/>
                    <a:pt x="1198" y="1526"/>
                  </a:cubicBezTo>
                  <a:cubicBezTo>
                    <a:pt x="1199" y="1538"/>
                    <a:pt x="1199" y="1550"/>
                    <a:pt x="1198" y="1562"/>
                  </a:cubicBezTo>
                  <a:cubicBezTo>
                    <a:pt x="1184" y="1566"/>
                    <a:pt x="1172" y="1558"/>
                    <a:pt x="1168" y="1544"/>
                  </a:cubicBezTo>
                  <a:cubicBezTo>
                    <a:pt x="1155" y="1562"/>
                    <a:pt x="1155" y="1582"/>
                    <a:pt x="1151" y="1599"/>
                  </a:cubicBezTo>
                  <a:cubicBezTo>
                    <a:pt x="1140" y="1598"/>
                    <a:pt x="1130" y="1597"/>
                    <a:pt x="1120" y="1596"/>
                  </a:cubicBezTo>
                  <a:cubicBezTo>
                    <a:pt x="1117" y="1538"/>
                    <a:pt x="1116" y="1479"/>
                    <a:pt x="1116" y="1420"/>
                  </a:cubicBezTo>
                  <a:cubicBezTo>
                    <a:pt x="1116" y="1347"/>
                    <a:pt x="1118" y="1274"/>
                    <a:pt x="1122" y="1203"/>
                  </a:cubicBezTo>
                  <a:cubicBezTo>
                    <a:pt x="1135" y="1211"/>
                    <a:pt x="1127" y="1239"/>
                    <a:pt x="1150" y="1240"/>
                  </a:cubicBezTo>
                  <a:cubicBezTo>
                    <a:pt x="1163" y="1214"/>
                    <a:pt x="1148" y="1189"/>
                    <a:pt x="1139" y="1167"/>
                  </a:cubicBezTo>
                  <a:cubicBezTo>
                    <a:pt x="1171" y="1168"/>
                    <a:pt x="1209" y="1130"/>
                    <a:pt x="1161" y="1133"/>
                  </a:cubicBezTo>
                  <a:cubicBezTo>
                    <a:pt x="1149" y="1133"/>
                    <a:pt x="1136" y="1138"/>
                    <a:pt x="1126" y="1138"/>
                  </a:cubicBezTo>
                  <a:cubicBezTo>
                    <a:pt x="1127" y="1127"/>
                    <a:pt x="1128" y="1116"/>
                    <a:pt x="1129" y="1105"/>
                  </a:cubicBezTo>
                  <a:cubicBezTo>
                    <a:pt x="1146" y="1107"/>
                    <a:pt x="1163" y="1110"/>
                    <a:pt x="1180" y="1106"/>
                  </a:cubicBezTo>
                  <a:cubicBezTo>
                    <a:pt x="1205" y="1101"/>
                    <a:pt x="1199" y="1094"/>
                    <a:pt x="1212" y="1075"/>
                  </a:cubicBezTo>
                  <a:cubicBezTo>
                    <a:pt x="1185" y="1084"/>
                    <a:pt x="1157" y="1075"/>
                    <a:pt x="1131" y="1079"/>
                  </a:cubicBezTo>
                  <a:cubicBezTo>
                    <a:pt x="1131" y="1073"/>
                    <a:pt x="1132" y="1066"/>
                    <a:pt x="1132" y="1059"/>
                  </a:cubicBezTo>
                  <a:cubicBezTo>
                    <a:pt x="1253" y="1067"/>
                    <a:pt x="1378" y="1070"/>
                    <a:pt x="1506" y="1070"/>
                  </a:cubicBezTo>
                  <a:cubicBezTo>
                    <a:pt x="1596" y="1070"/>
                    <a:pt x="1685" y="1068"/>
                    <a:pt x="1771" y="1064"/>
                  </a:cubicBezTo>
                  <a:cubicBezTo>
                    <a:pt x="1777" y="1129"/>
                    <a:pt x="1781" y="1195"/>
                    <a:pt x="1784" y="1261"/>
                  </a:cubicBezTo>
                  <a:cubicBezTo>
                    <a:pt x="1774" y="1257"/>
                    <a:pt x="1763" y="1253"/>
                    <a:pt x="1757" y="1248"/>
                  </a:cubicBezTo>
                  <a:close/>
                  <a:moveTo>
                    <a:pt x="1701" y="2140"/>
                  </a:moveTo>
                  <a:cubicBezTo>
                    <a:pt x="1685" y="2143"/>
                    <a:pt x="1670" y="2134"/>
                    <a:pt x="1666" y="2120"/>
                  </a:cubicBezTo>
                  <a:cubicBezTo>
                    <a:pt x="1648" y="2122"/>
                    <a:pt x="1668" y="2189"/>
                    <a:pt x="1673" y="2205"/>
                  </a:cubicBezTo>
                  <a:cubicBezTo>
                    <a:pt x="1688" y="2205"/>
                    <a:pt x="1702" y="2196"/>
                    <a:pt x="1712" y="2183"/>
                  </a:cubicBezTo>
                  <a:cubicBezTo>
                    <a:pt x="1694" y="2275"/>
                    <a:pt x="1672" y="2364"/>
                    <a:pt x="1647" y="2451"/>
                  </a:cubicBezTo>
                  <a:cubicBezTo>
                    <a:pt x="1600" y="2453"/>
                    <a:pt x="1553" y="2454"/>
                    <a:pt x="1506" y="2454"/>
                  </a:cubicBezTo>
                  <a:cubicBezTo>
                    <a:pt x="1422" y="2454"/>
                    <a:pt x="1337" y="2451"/>
                    <a:pt x="1253" y="2445"/>
                  </a:cubicBezTo>
                  <a:cubicBezTo>
                    <a:pt x="1219" y="2324"/>
                    <a:pt x="1190" y="2197"/>
                    <a:pt x="1169" y="2067"/>
                  </a:cubicBezTo>
                  <a:cubicBezTo>
                    <a:pt x="1279" y="2076"/>
                    <a:pt x="1392" y="2080"/>
                    <a:pt x="1506" y="2080"/>
                  </a:cubicBezTo>
                  <a:cubicBezTo>
                    <a:pt x="1564" y="2080"/>
                    <a:pt x="1622" y="2079"/>
                    <a:pt x="1679" y="2077"/>
                  </a:cubicBezTo>
                  <a:cubicBezTo>
                    <a:pt x="1683" y="2082"/>
                    <a:pt x="1685" y="2089"/>
                    <a:pt x="1691" y="2090"/>
                  </a:cubicBezTo>
                  <a:cubicBezTo>
                    <a:pt x="1704" y="2094"/>
                    <a:pt x="1713" y="2085"/>
                    <a:pt x="1721" y="2075"/>
                  </a:cubicBezTo>
                  <a:cubicBezTo>
                    <a:pt x="1725" y="2075"/>
                    <a:pt x="1729" y="2074"/>
                    <a:pt x="1732" y="2074"/>
                  </a:cubicBezTo>
                  <a:cubicBezTo>
                    <a:pt x="1729" y="2094"/>
                    <a:pt x="1726" y="2113"/>
                    <a:pt x="1722" y="2133"/>
                  </a:cubicBezTo>
                  <a:cubicBezTo>
                    <a:pt x="1713" y="2134"/>
                    <a:pt x="1703" y="2137"/>
                    <a:pt x="1696" y="2138"/>
                  </a:cubicBezTo>
                  <a:lnTo>
                    <a:pt x="1701" y="2140"/>
                  </a:lnTo>
                  <a:close/>
                  <a:moveTo>
                    <a:pt x="1689" y="2810"/>
                  </a:moveTo>
                  <a:cubicBezTo>
                    <a:pt x="1673" y="2811"/>
                    <a:pt x="1658" y="2813"/>
                    <a:pt x="1642" y="2814"/>
                  </a:cubicBezTo>
                  <a:cubicBezTo>
                    <a:pt x="1651" y="2802"/>
                    <a:pt x="1657" y="2792"/>
                    <a:pt x="1669" y="2784"/>
                  </a:cubicBezTo>
                  <a:cubicBezTo>
                    <a:pt x="1681" y="2776"/>
                    <a:pt x="1718" y="2774"/>
                    <a:pt x="1733" y="2761"/>
                  </a:cubicBezTo>
                  <a:cubicBezTo>
                    <a:pt x="1749" y="2760"/>
                    <a:pt x="1766" y="2759"/>
                    <a:pt x="1783" y="2757"/>
                  </a:cubicBezTo>
                  <a:cubicBezTo>
                    <a:pt x="1759" y="2781"/>
                    <a:pt x="1733" y="2803"/>
                    <a:pt x="1707" y="2825"/>
                  </a:cubicBezTo>
                  <a:cubicBezTo>
                    <a:pt x="1698" y="2823"/>
                    <a:pt x="1691" y="2818"/>
                    <a:pt x="1689" y="2810"/>
                  </a:cubicBezTo>
                  <a:close/>
                  <a:moveTo>
                    <a:pt x="1152" y="2771"/>
                  </a:moveTo>
                  <a:cubicBezTo>
                    <a:pt x="1142" y="2770"/>
                    <a:pt x="1137" y="2771"/>
                    <a:pt x="1135" y="2774"/>
                  </a:cubicBezTo>
                  <a:cubicBezTo>
                    <a:pt x="1122" y="2762"/>
                    <a:pt x="1109" y="2750"/>
                    <a:pt x="1097" y="2737"/>
                  </a:cubicBezTo>
                  <a:cubicBezTo>
                    <a:pt x="1124" y="2741"/>
                    <a:pt x="1151" y="2744"/>
                    <a:pt x="1178" y="2747"/>
                  </a:cubicBezTo>
                  <a:cubicBezTo>
                    <a:pt x="1165" y="2750"/>
                    <a:pt x="1153" y="2752"/>
                    <a:pt x="1152" y="2771"/>
                  </a:cubicBezTo>
                  <a:close/>
                  <a:moveTo>
                    <a:pt x="1569" y="2684"/>
                  </a:moveTo>
                  <a:cubicBezTo>
                    <a:pt x="1539" y="2683"/>
                    <a:pt x="1505" y="2686"/>
                    <a:pt x="1475" y="2689"/>
                  </a:cubicBezTo>
                  <a:cubicBezTo>
                    <a:pt x="1456" y="2691"/>
                    <a:pt x="1433" y="2687"/>
                    <a:pt x="1416" y="2689"/>
                  </a:cubicBezTo>
                  <a:cubicBezTo>
                    <a:pt x="1408" y="2690"/>
                    <a:pt x="1406" y="2701"/>
                    <a:pt x="1398" y="2700"/>
                  </a:cubicBezTo>
                  <a:cubicBezTo>
                    <a:pt x="1393" y="2700"/>
                    <a:pt x="1390" y="2693"/>
                    <a:pt x="1384" y="2692"/>
                  </a:cubicBezTo>
                  <a:cubicBezTo>
                    <a:pt x="1374" y="2689"/>
                    <a:pt x="1346" y="2678"/>
                    <a:pt x="1338" y="2680"/>
                  </a:cubicBezTo>
                  <a:cubicBezTo>
                    <a:pt x="1334" y="2680"/>
                    <a:pt x="1332" y="2682"/>
                    <a:pt x="1329" y="2683"/>
                  </a:cubicBezTo>
                  <a:cubicBezTo>
                    <a:pt x="1302" y="2609"/>
                    <a:pt x="1277" y="2533"/>
                    <a:pt x="1255" y="2454"/>
                  </a:cubicBezTo>
                  <a:cubicBezTo>
                    <a:pt x="1339" y="2459"/>
                    <a:pt x="1423" y="2462"/>
                    <a:pt x="1506" y="2462"/>
                  </a:cubicBezTo>
                  <a:cubicBezTo>
                    <a:pt x="1552" y="2462"/>
                    <a:pt x="1598" y="2461"/>
                    <a:pt x="1645" y="2459"/>
                  </a:cubicBezTo>
                  <a:cubicBezTo>
                    <a:pt x="1623" y="2536"/>
                    <a:pt x="1598" y="2611"/>
                    <a:pt x="1571" y="2684"/>
                  </a:cubicBezTo>
                  <a:cubicBezTo>
                    <a:pt x="1571" y="2684"/>
                    <a:pt x="1570" y="2684"/>
                    <a:pt x="1569" y="2684"/>
                  </a:cubicBezTo>
                  <a:close/>
                  <a:moveTo>
                    <a:pt x="1120" y="1605"/>
                  </a:moveTo>
                  <a:cubicBezTo>
                    <a:pt x="1129" y="1605"/>
                    <a:pt x="1139" y="1606"/>
                    <a:pt x="1148" y="1607"/>
                  </a:cubicBezTo>
                  <a:cubicBezTo>
                    <a:pt x="1143" y="1616"/>
                    <a:pt x="1136" y="1624"/>
                    <a:pt x="1122" y="1629"/>
                  </a:cubicBezTo>
                  <a:cubicBezTo>
                    <a:pt x="1121" y="1621"/>
                    <a:pt x="1121" y="1613"/>
                    <a:pt x="1120" y="1605"/>
                  </a:cubicBezTo>
                  <a:close/>
                  <a:moveTo>
                    <a:pt x="1669" y="2068"/>
                  </a:moveTo>
                  <a:cubicBezTo>
                    <a:pt x="1670" y="2068"/>
                    <a:pt x="1671" y="2069"/>
                    <a:pt x="1672" y="2069"/>
                  </a:cubicBezTo>
                  <a:cubicBezTo>
                    <a:pt x="1669" y="2069"/>
                    <a:pt x="1667" y="2069"/>
                    <a:pt x="1664" y="2069"/>
                  </a:cubicBezTo>
                  <a:cubicBezTo>
                    <a:pt x="1667" y="2068"/>
                    <a:pt x="1669" y="2068"/>
                    <a:pt x="1669" y="2068"/>
                  </a:cubicBezTo>
                  <a:close/>
                  <a:moveTo>
                    <a:pt x="1210" y="1965"/>
                  </a:moveTo>
                  <a:cubicBezTo>
                    <a:pt x="1226" y="1958"/>
                    <a:pt x="1235" y="1943"/>
                    <a:pt x="1251" y="1936"/>
                  </a:cubicBezTo>
                  <a:cubicBezTo>
                    <a:pt x="1272" y="1926"/>
                    <a:pt x="1299" y="1925"/>
                    <a:pt x="1321" y="1918"/>
                  </a:cubicBezTo>
                  <a:cubicBezTo>
                    <a:pt x="1352" y="1907"/>
                    <a:pt x="1404" y="1892"/>
                    <a:pt x="1434" y="1917"/>
                  </a:cubicBezTo>
                  <a:cubicBezTo>
                    <a:pt x="1452" y="1931"/>
                    <a:pt x="1462" y="1966"/>
                    <a:pt x="1477" y="1985"/>
                  </a:cubicBezTo>
                  <a:cubicBezTo>
                    <a:pt x="1486" y="1964"/>
                    <a:pt x="1512" y="1949"/>
                    <a:pt x="1527" y="1930"/>
                  </a:cubicBezTo>
                  <a:cubicBezTo>
                    <a:pt x="1529" y="1960"/>
                    <a:pt x="1498" y="1974"/>
                    <a:pt x="1500" y="1999"/>
                  </a:cubicBezTo>
                  <a:cubicBezTo>
                    <a:pt x="1512" y="1992"/>
                    <a:pt x="1518" y="1976"/>
                    <a:pt x="1534" y="1976"/>
                  </a:cubicBezTo>
                  <a:cubicBezTo>
                    <a:pt x="1534" y="1988"/>
                    <a:pt x="1532" y="1999"/>
                    <a:pt x="1532" y="2010"/>
                  </a:cubicBezTo>
                  <a:cubicBezTo>
                    <a:pt x="1569" y="1996"/>
                    <a:pt x="1564" y="2029"/>
                    <a:pt x="1582" y="2050"/>
                  </a:cubicBezTo>
                  <a:cubicBezTo>
                    <a:pt x="1589" y="2057"/>
                    <a:pt x="1607" y="2066"/>
                    <a:pt x="1624" y="2071"/>
                  </a:cubicBezTo>
                  <a:cubicBezTo>
                    <a:pt x="1585" y="2072"/>
                    <a:pt x="1546" y="2072"/>
                    <a:pt x="1506" y="2072"/>
                  </a:cubicBezTo>
                  <a:cubicBezTo>
                    <a:pt x="1392" y="2072"/>
                    <a:pt x="1278" y="2067"/>
                    <a:pt x="1167" y="2058"/>
                  </a:cubicBezTo>
                  <a:cubicBezTo>
                    <a:pt x="1163" y="2030"/>
                    <a:pt x="1158" y="2001"/>
                    <a:pt x="1154" y="1972"/>
                  </a:cubicBezTo>
                  <a:cubicBezTo>
                    <a:pt x="1172" y="1967"/>
                    <a:pt x="1192" y="1973"/>
                    <a:pt x="1210" y="1965"/>
                  </a:cubicBezTo>
                  <a:close/>
                  <a:moveTo>
                    <a:pt x="1727" y="2067"/>
                  </a:moveTo>
                  <a:cubicBezTo>
                    <a:pt x="1730" y="2063"/>
                    <a:pt x="1732" y="2060"/>
                    <a:pt x="1735" y="2057"/>
                  </a:cubicBezTo>
                  <a:cubicBezTo>
                    <a:pt x="1735" y="2060"/>
                    <a:pt x="1734" y="2063"/>
                    <a:pt x="1734" y="2066"/>
                  </a:cubicBezTo>
                  <a:cubicBezTo>
                    <a:pt x="1732" y="2066"/>
                    <a:pt x="1729" y="2066"/>
                    <a:pt x="1727" y="2067"/>
                  </a:cubicBezTo>
                  <a:close/>
                  <a:moveTo>
                    <a:pt x="1773" y="1613"/>
                  </a:moveTo>
                  <a:cubicBezTo>
                    <a:pt x="1773" y="1613"/>
                    <a:pt x="1773" y="1613"/>
                    <a:pt x="1772" y="1613"/>
                  </a:cubicBezTo>
                  <a:cubicBezTo>
                    <a:pt x="1776" y="1612"/>
                    <a:pt x="1779" y="1612"/>
                    <a:pt x="1783" y="1612"/>
                  </a:cubicBezTo>
                  <a:cubicBezTo>
                    <a:pt x="1782" y="1615"/>
                    <a:pt x="1782" y="1617"/>
                    <a:pt x="1782" y="1620"/>
                  </a:cubicBezTo>
                  <a:cubicBezTo>
                    <a:pt x="1780" y="1618"/>
                    <a:pt x="1777" y="1616"/>
                    <a:pt x="1773" y="1613"/>
                  </a:cubicBezTo>
                  <a:close/>
                  <a:moveTo>
                    <a:pt x="1038" y="1044"/>
                  </a:moveTo>
                  <a:cubicBezTo>
                    <a:pt x="1037" y="1029"/>
                    <a:pt x="1040" y="1024"/>
                    <a:pt x="1042" y="1009"/>
                  </a:cubicBezTo>
                  <a:cubicBezTo>
                    <a:pt x="1060" y="1010"/>
                    <a:pt x="1061" y="995"/>
                    <a:pt x="1069" y="984"/>
                  </a:cubicBezTo>
                  <a:cubicBezTo>
                    <a:pt x="1035" y="981"/>
                    <a:pt x="1045" y="943"/>
                    <a:pt x="1002" y="952"/>
                  </a:cubicBezTo>
                  <a:cubicBezTo>
                    <a:pt x="1000" y="988"/>
                    <a:pt x="962" y="981"/>
                    <a:pt x="949" y="1004"/>
                  </a:cubicBezTo>
                  <a:cubicBezTo>
                    <a:pt x="944" y="1012"/>
                    <a:pt x="947" y="1026"/>
                    <a:pt x="943" y="1037"/>
                  </a:cubicBezTo>
                  <a:cubicBezTo>
                    <a:pt x="849" y="1028"/>
                    <a:pt x="758" y="1016"/>
                    <a:pt x="671" y="1003"/>
                  </a:cubicBezTo>
                  <a:cubicBezTo>
                    <a:pt x="666" y="1001"/>
                    <a:pt x="659" y="999"/>
                    <a:pt x="650" y="992"/>
                  </a:cubicBezTo>
                  <a:cubicBezTo>
                    <a:pt x="640" y="984"/>
                    <a:pt x="640" y="976"/>
                    <a:pt x="640" y="966"/>
                  </a:cubicBezTo>
                  <a:cubicBezTo>
                    <a:pt x="648" y="927"/>
                    <a:pt x="658" y="888"/>
                    <a:pt x="669" y="850"/>
                  </a:cubicBezTo>
                  <a:cubicBezTo>
                    <a:pt x="670" y="853"/>
                    <a:pt x="670" y="856"/>
                    <a:pt x="670" y="859"/>
                  </a:cubicBezTo>
                  <a:cubicBezTo>
                    <a:pt x="674" y="859"/>
                    <a:pt x="681" y="862"/>
                    <a:pt x="687" y="861"/>
                  </a:cubicBezTo>
                  <a:cubicBezTo>
                    <a:pt x="693" y="899"/>
                    <a:pt x="735" y="902"/>
                    <a:pt x="734" y="944"/>
                  </a:cubicBezTo>
                  <a:cubicBezTo>
                    <a:pt x="754" y="941"/>
                    <a:pt x="762" y="911"/>
                    <a:pt x="778" y="899"/>
                  </a:cubicBezTo>
                  <a:cubicBezTo>
                    <a:pt x="807" y="877"/>
                    <a:pt x="828" y="878"/>
                    <a:pt x="833" y="842"/>
                  </a:cubicBezTo>
                  <a:cubicBezTo>
                    <a:pt x="835" y="826"/>
                    <a:pt x="836" y="803"/>
                    <a:pt x="833" y="786"/>
                  </a:cubicBezTo>
                  <a:cubicBezTo>
                    <a:pt x="830" y="768"/>
                    <a:pt x="829" y="772"/>
                    <a:pt x="822" y="759"/>
                  </a:cubicBezTo>
                  <a:cubicBezTo>
                    <a:pt x="811" y="740"/>
                    <a:pt x="768" y="710"/>
                    <a:pt x="783" y="683"/>
                  </a:cubicBezTo>
                  <a:cubicBezTo>
                    <a:pt x="788" y="675"/>
                    <a:pt x="799" y="673"/>
                    <a:pt x="804" y="666"/>
                  </a:cubicBezTo>
                  <a:cubicBezTo>
                    <a:pt x="807" y="662"/>
                    <a:pt x="811" y="649"/>
                    <a:pt x="814" y="647"/>
                  </a:cubicBezTo>
                  <a:cubicBezTo>
                    <a:pt x="832" y="631"/>
                    <a:pt x="841" y="636"/>
                    <a:pt x="867" y="640"/>
                  </a:cubicBezTo>
                  <a:cubicBezTo>
                    <a:pt x="904" y="646"/>
                    <a:pt x="907" y="639"/>
                    <a:pt x="933" y="621"/>
                  </a:cubicBezTo>
                  <a:cubicBezTo>
                    <a:pt x="954" y="606"/>
                    <a:pt x="983" y="609"/>
                    <a:pt x="1006" y="600"/>
                  </a:cubicBezTo>
                  <a:cubicBezTo>
                    <a:pt x="1028" y="593"/>
                    <a:pt x="1038" y="578"/>
                    <a:pt x="1053" y="565"/>
                  </a:cubicBezTo>
                  <a:cubicBezTo>
                    <a:pt x="1079" y="567"/>
                    <a:pt x="1105" y="569"/>
                    <a:pt x="1132" y="571"/>
                  </a:cubicBezTo>
                  <a:cubicBezTo>
                    <a:pt x="1123" y="586"/>
                    <a:pt x="1120" y="605"/>
                    <a:pt x="1138" y="609"/>
                  </a:cubicBezTo>
                  <a:cubicBezTo>
                    <a:pt x="1145" y="598"/>
                    <a:pt x="1143" y="584"/>
                    <a:pt x="1145" y="572"/>
                  </a:cubicBezTo>
                  <a:cubicBezTo>
                    <a:pt x="1164" y="573"/>
                    <a:pt x="1182" y="574"/>
                    <a:pt x="1201" y="575"/>
                  </a:cubicBezTo>
                  <a:cubicBezTo>
                    <a:pt x="1182" y="655"/>
                    <a:pt x="1167" y="738"/>
                    <a:pt x="1153" y="822"/>
                  </a:cubicBezTo>
                  <a:cubicBezTo>
                    <a:pt x="1149" y="822"/>
                    <a:pt x="1145" y="824"/>
                    <a:pt x="1141" y="826"/>
                  </a:cubicBezTo>
                  <a:cubicBezTo>
                    <a:pt x="1134" y="824"/>
                    <a:pt x="1134" y="824"/>
                    <a:pt x="1134" y="824"/>
                  </a:cubicBezTo>
                  <a:cubicBezTo>
                    <a:pt x="1132" y="834"/>
                    <a:pt x="1131" y="844"/>
                    <a:pt x="1132" y="854"/>
                  </a:cubicBezTo>
                  <a:cubicBezTo>
                    <a:pt x="1139" y="856"/>
                    <a:pt x="1145" y="854"/>
                    <a:pt x="1149" y="851"/>
                  </a:cubicBezTo>
                  <a:cubicBezTo>
                    <a:pt x="1139" y="917"/>
                    <a:pt x="1131" y="983"/>
                    <a:pt x="1125" y="1051"/>
                  </a:cubicBezTo>
                  <a:cubicBezTo>
                    <a:pt x="1096" y="1049"/>
                    <a:pt x="1067" y="1047"/>
                    <a:pt x="1038" y="1045"/>
                  </a:cubicBezTo>
                  <a:cubicBezTo>
                    <a:pt x="1038" y="1045"/>
                    <a:pt x="1038" y="1044"/>
                    <a:pt x="1038" y="1044"/>
                  </a:cubicBezTo>
                  <a:close/>
                  <a:moveTo>
                    <a:pt x="345" y="844"/>
                  </a:moveTo>
                  <a:cubicBezTo>
                    <a:pt x="360" y="830"/>
                    <a:pt x="379" y="817"/>
                    <a:pt x="391" y="799"/>
                  </a:cubicBezTo>
                  <a:cubicBezTo>
                    <a:pt x="405" y="779"/>
                    <a:pt x="421" y="773"/>
                    <a:pt x="437" y="756"/>
                  </a:cubicBezTo>
                  <a:cubicBezTo>
                    <a:pt x="444" y="747"/>
                    <a:pt x="444" y="733"/>
                    <a:pt x="452" y="725"/>
                  </a:cubicBezTo>
                  <a:cubicBezTo>
                    <a:pt x="458" y="719"/>
                    <a:pt x="470" y="719"/>
                    <a:pt x="475" y="714"/>
                  </a:cubicBezTo>
                  <a:cubicBezTo>
                    <a:pt x="485" y="703"/>
                    <a:pt x="492" y="657"/>
                    <a:pt x="516" y="682"/>
                  </a:cubicBezTo>
                  <a:cubicBezTo>
                    <a:pt x="522" y="690"/>
                    <a:pt x="522" y="714"/>
                    <a:pt x="527" y="724"/>
                  </a:cubicBezTo>
                  <a:cubicBezTo>
                    <a:pt x="532" y="734"/>
                    <a:pt x="542" y="738"/>
                    <a:pt x="546" y="748"/>
                  </a:cubicBezTo>
                  <a:cubicBezTo>
                    <a:pt x="552" y="763"/>
                    <a:pt x="542" y="789"/>
                    <a:pt x="551" y="800"/>
                  </a:cubicBezTo>
                  <a:cubicBezTo>
                    <a:pt x="567" y="821"/>
                    <a:pt x="592" y="800"/>
                    <a:pt x="597" y="782"/>
                  </a:cubicBezTo>
                  <a:cubicBezTo>
                    <a:pt x="613" y="792"/>
                    <a:pt x="620" y="851"/>
                    <a:pt x="618" y="869"/>
                  </a:cubicBezTo>
                  <a:cubicBezTo>
                    <a:pt x="616" y="895"/>
                    <a:pt x="595" y="921"/>
                    <a:pt x="591" y="943"/>
                  </a:cubicBezTo>
                  <a:cubicBezTo>
                    <a:pt x="587" y="968"/>
                    <a:pt x="610" y="969"/>
                    <a:pt x="625" y="988"/>
                  </a:cubicBezTo>
                  <a:cubicBezTo>
                    <a:pt x="625" y="990"/>
                    <a:pt x="624" y="993"/>
                    <a:pt x="624" y="995"/>
                  </a:cubicBezTo>
                  <a:cubicBezTo>
                    <a:pt x="515" y="977"/>
                    <a:pt x="412" y="956"/>
                    <a:pt x="315" y="931"/>
                  </a:cubicBezTo>
                  <a:cubicBezTo>
                    <a:pt x="324" y="901"/>
                    <a:pt x="334" y="872"/>
                    <a:pt x="345" y="844"/>
                  </a:cubicBezTo>
                  <a:close/>
                  <a:moveTo>
                    <a:pt x="1592" y="250"/>
                  </a:moveTo>
                  <a:cubicBezTo>
                    <a:pt x="1595" y="250"/>
                    <a:pt x="1599" y="250"/>
                    <a:pt x="1603" y="251"/>
                  </a:cubicBezTo>
                  <a:cubicBezTo>
                    <a:pt x="1637" y="354"/>
                    <a:pt x="1668" y="461"/>
                    <a:pt x="1693" y="571"/>
                  </a:cubicBezTo>
                  <a:cubicBezTo>
                    <a:pt x="1632" y="574"/>
                    <a:pt x="1570" y="575"/>
                    <a:pt x="1506" y="575"/>
                  </a:cubicBezTo>
                  <a:cubicBezTo>
                    <a:pt x="1405" y="575"/>
                    <a:pt x="1306" y="572"/>
                    <a:pt x="1211" y="567"/>
                  </a:cubicBezTo>
                  <a:cubicBezTo>
                    <a:pt x="1230" y="485"/>
                    <a:pt x="1251" y="405"/>
                    <a:pt x="1275" y="327"/>
                  </a:cubicBezTo>
                  <a:cubicBezTo>
                    <a:pt x="1278" y="329"/>
                    <a:pt x="1283" y="330"/>
                    <a:pt x="1295" y="327"/>
                  </a:cubicBezTo>
                  <a:cubicBezTo>
                    <a:pt x="1295" y="348"/>
                    <a:pt x="1274" y="355"/>
                    <a:pt x="1284" y="379"/>
                  </a:cubicBezTo>
                  <a:cubicBezTo>
                    <a:pt x="1298" y="380"/>
                    <a:pt x="1299" y="370"/>
                    <a:pt x="1309" y="364"/>
                  </a:cubicBezTo>
                  <a:cubicBezTo>
                    <a:pt x="1317" y="359"/>
                    <a:pt x="1331" y="355"/>
                    <a:pt x="1337" y="351"/>
                  </a:cubicBezTo>
                  <a:cubicBezTo>
                    <a:pt x="1346" y="344"/>
                    <a:pt x="1352" y="343"/>
                    <a:pt x="1354" y="331"/>
                  </a:cubicBezTo>
                  <a:cubicBezTo>
                    <a:pt x="1356" y="313"/>
                    <a:pt x="1345" y="320"/>
                    <a:pt x="1340" y="306"/>
                  </a:cubicBezTo>
                  <a:cubicBezTo>
                    <a:pt x="1319" y="250"/>
                    <a:pt x="1394" y="287"/>
                    <a:pt x="1396" y="234"/>
                  </a:cubicBezTo>
                  <a:cubicBezTo>
                    <a:pt x="1408" y="234"/>
                    <a:pt x="1420" y="233"/>
                    <a:pt x="1430" y="231"/>
                  </a:cubicBezTo>
                  <a:cubicBezTo>
                    <a:pt x="1455" y="232"/>
                    <a:pt x="1480" y="232"/>
                    <a:pt x="1506" y="232"/>
                  </a:cubicBezTo>
                  <a:cubicBezTo>
                    <a:pt x="1537" y="232"/>
                    <a:pt x="1567" y="232"/>
                    <a:pt x="1596" y="231"/>
                  </a:cubicBezTo>
                  <a:cubicBezTo>
                    <a:pt x="1596" y="231"/>
                    <a:pt x="1596" y="231"/>
                    <a:pt x="1596" y="231"/>
                  </a:cubicBezTo>
                  <a:cubicBezTo>
                    <a:pt x="1592" y="236"/>
                    <a:pt x="1591" y="243"/>
                    <a:pt x="1592" y="250"/>
                  </a:cubicBezTo>
                  <a:close/>
                  <a:moveTo>
                    <a:pt x="1209" y="575"/>
                  </a:moveTo>
                  <a:cubicBezTo>
                    <a:pt x="1305" y="580"/>
                    <a:pt x="1404" y="583"/>
                    <a:pt x="1506" y="583"/>
                  </a:cubicBezTo>
                  <a:cubicBezTo>
                    <a:pt x="1571" y="583"/>
                    <a:pt x="1633" y="582"/>
                    <a:pt x="1695" y="579"/>
                  </a:cubicBezTo>
                  <a:cubicBezTo>
                    <a:pt x="1730" y="732"/>
                    <a:pt x="1755" y="892"/>
                    <a:pt x="1770" y="1057"/>
                  </a:cubicBezTo>
                  <a:cubicBezTo>
                    <a:pt x="1684" y="1060"/>
                    <a:pt x="1596" y="1062"/>
                    <a:pt x="1506" y="1062"/>
                  </a:cubicBezTo>
                  <a:cubicBezTo>
                    <a:pt x="1378" y="1062"/>
                    <a:pt x="1254" y="1059"/>
                    <a:pt x="1133" y="1051"/>
                  </a:cubicBezTo>
                  <a:cubicBezTo>
                    <a:pt x="1149" y="887"/>
                    <a:pt x="1174" y="728"/>
                    <a:pt x="1209" y="575"/>
                  </a:cubicBezTo>
                  <a:close/>
                  <a:moveTo>
                    <a:pt x="1138" y="563"/>
                  </a:moveTo>
                  <a:cubicBezTo>
                    <a:pt x="1112" y="561"/>
                    <a:pt x="1087" y="559"/>
                    <a:pt x="1062" y="557"/>
                  </a:cubicBezTo>
                  <a:cubicBezTo>
                    <a:pt x="1063" y="557"/>
                    <a:pt x="1063" y="556"/>
                    <a:pt x="1064" y="556"/>
                  </a:cubicBezTo>
                  <a:cubicBezTo>
                    <a:pt x="1071" y="551"/>
                    <a:pt x="1082" y="549"/>
                    <a:pt x="1089" y="543"/>
                  </a:cubicBezTo>
                  <a:cubicBezTo>
                    <a:pt x="1103" y="531"/>
                    <a:pt x="1097" y="528"/>
                    <a:pt x="1108" y="514"/>
                  </a:cubicBezTo>
                  <a:cubicBezTo>
                    <a:pt x="1126" y="491"/>
                    <a:pt x="1160" y="500"/>
                    <a:pt x="1170" y="472"/>
                  </a:cubicBezTo>
                  <a:cubicBezTo>
                    <a:pt x="1176" y="458"/>
                    <a:pt x="1168" y="438"/>
                    <a:pt x="1169" y="424"/>
                  </a:cubicBezTo>
                  <a:cubicBezTo>
                    <a:pt x="1173" y="425"/>
                    <a:pt x="1179" y="423"/>
                    <a:pt x="1184" y="423"/>
                  </a:cubicBezTo>
                  <a:cubicBezTo>
                    <a:pt x="1192" y="393"/>
                    <a:pt x="1148" y="381"/>
                    <a:pt x="1150" y="352"/>
                  </a:cubicBezTo>
                  <a:cubicBezTo>
                    <a:pt x="1167" y="350"/>
                    <a:pt x="1193" y="350"/>
                    <a:pt x="1187" y="327"/>
                  </a:cubicBezTo>
                  <a:cubicBezTo>
                    <a:pt x="1167" y="326"/>
                    <a:pt x="1132" y="334"/>
                    <a:pt x="1121" y="311"/>
                  </a:cubicBezTo>
                  <a:cubicBezTo>
                    <a:pt x="1111" y="287"/>
                    <a:pt x="1178" y="252"/>
                    <a:pt x="1202" y="255"/>
                  </a:cubicBezTo>
                  <a:cubicBezTo>
                    <a:pt x="1199" y="268"/>
                    <a:pt x="1191" y="283"/>
                    <a:pt x="1195" y="300"/>
                  </a:cubicBezTo>
                  <a:cubicBezTo>
                    <a:pt x="1216" y="296"/>
                    <a:pt x="1262" y="272"/>
                    <a:pt x="1277" y="295"/>
                  </a:cubicBezTo>
                  <a:cubicBezTo>
                    <a:pt x="1249" y="383"/>
                    <a:pt x="1224" y="473"/>
                    <a:pt x="1202" y="567"/>
                  </a:cubicBezTo>
                  <a:cubicBezTo>
                    <a:pt x="1184" y="566"/>
                    <a:pt x="1166" y="565"/>
                    <a:pt x="1148" y="564"/>
                  </a:cubicBezTo>
                  <a:cubicBezTo>
                    <a:pt x="1148" y="562"/>
                    <a:pt x="1149" y="560"/>
                    <a:pt x="1150" y="558"/>
                  </a:cubicBezTo>
                  <a:cubicBezTo>
                    <a:pt x="1155" y="551"/>
                    <a:pt x="1155" y="551"/>
                    <a:pt x="1155" y="551"/>
                  </a:cubicBezTo>
                  <a:cubicBezTo>
                    <a:pt x="1149" y="552"/>
                    <a:pt x="1143" y="557"/>
                    <a:pt x="1138" y="563"/>
                  </a:cubicBezTo>
                  <a:close/>
                  <a:moveTo>
                    <a:pt x="634" y="945"/>
                  </a:moveTo>
                  <a:cubicBezTo>
                    <a:pt x="628" y="948"/>
                    <a:pt x="619" y="948"/>
                    <a:pt x="614" y="951"/>
                  </a:cubicBezTo>
                  <a:cubicBezTo>
                    <a:pt x="598" y="927"/>
                    <a:pt x="627" y="924"/>
                    <a:pt x="639" y="910"/>
                  </a:cubicBezTo>
                  <a:cubicBezTo>
                    <a:pt x="642" y="906"/>
                    <a:pt x="644" y="903"/>
                    <a:pt x="646" y="899"/>
                  </a:cubicBezTo>
                  <a:cubicBezTo>
                    <a:pt x="642" y="915"/>
                    <a:pt x="638" y="930"/>
                    <a:pt x="635" y="946"/>
                  </a:cubicBezTo>
                  <a:cubicBezTo>
                    <a:pt x="634" y="945"/>
                    <a:pt x="634" y="945"/>
                    <a:pt x="634" y="945"/>
                  </a:cubicBezTo>
                  <a:close/>
                  <a:moveTo>
                    <a:pt x="660" y="826"/>
                  </a:moveTo>
                  <a:cubicBezTo>
                    <a:pt x="662" y="828"/>
                    <a:pt x="663" y="830"/>
                    <a:pt x="664" y="832"/>
                  </a:cubicBezTo>
                  <a:cubicBezTo>
                    <a:pt x="659" y="850"/>
                    <a:pt x="654" y="869"/>
                    <a:pt x="649" y="887"/>
                  </a:cubicBezTo>
                  <a:cubicBezTo>
                    <a:pt x="652" y="867"/>
                    <a:pt x="645" y="844"/>
                    <a:pt x="660" y="826"/>
                  </a:cubicBezTo>
                  <a:close/>
                  <a:moveTo>
                    <a:pt x="1118" y="1137"/>
                  </a:moveTo>
                  <a:cubicBezTo>
                    <a:pt x="1111" y="1134"/>
                    <a:pt x="1106" y="1125"/>
                    <a:pt x="1106" y="1104"/>
                  </a:cubicBezTo>
                  <a:cubicBezTo>
                    <a:pt x="1111" y="1104"/>
                    <a:pt x="1116" y="1104"/>
                    <a:pt x="1121" y="1105"/>
                  </a:cubicBezTo>
                  <a:cubicBezTo>
                    <a:pt x="1120" y="1115"/>
                    <a:pt x="1119" y="1126"/>
                    <a:pt x="1118" y="1137"/>
                  </a:cubicBezTo>
                  <a:close/>
                  <a:moveTo>
                    <a:pt x="1703" y="579"/>
                  </a:moveTo>
                  <a:cubicBezTo>
                    <a:pt x="1848" y="573"/>
                    <a:pt x="1985" y="561"/>
                    <a:pt x="2116" y="542"/>
                  </a:cubicBezTo>
                  <a:cubicBezTo>
                    <a:pt x="2187" y="685"/>
                    <a:pt x="2240" y="842"/>
                    <a:pt x="2274" y="1010"/>
                  </a:cubicBezTo>
                  <a:cubicBezTo>
                    <a:pt x="2118" y="1033"/>
                    <a:pt x="1952" y="1048"/>
                    <a:pt x="1778" y="1056"/>
                  </a:cubicBezTo>
                  <a:cubicBezTo>
                    <a:pt x="1763" y="891"/>
                    <a:pt x="1738" y="732"/>
                    <a:pt x="1703" y="579"/>
                  </a:cubicBezTo>
                  <a:close/>
                  <a:moveTo>
                    <a:pt x="1701" y="571"/>
                  </a:moveTo>
                  <a:cubicBezTo>
                    <a:pt x="1676" y="461"/>
                    <a:pt x="1646" y="354"/>
                    <a:pt x="1612" y="252"/>
                  </a:cubicBezTo>
                  <a:cubicBezTo>
                    <a:pt x="1634" y="255"/>
                    <a:pt x="1662" y="260"/>
                    <a:pt x="1666" y="241"/>
                  </a:cubicBezTo>
                  <a:cubicBezTo>
                    <a:pt x="1651" y="247"/>
                    <a:pt x="1641" y="240"/>
                    <a:pt x="1631" y="231"/>
                  </a:cubicBezTo>
                  <a:cubicBezTo>
                    <a:pt x="1729" y="229"/>
                    <a:pt x="1818" y="224"/>
                    <a:pt x="1906" y="216"/>
                  </a:cubicBezTo>
                  <a:cubicBezTo>
                    <a:pt x="1985" y="311"/>
                    <a:pt x="2054" y="418"/>
                    <a:pt x="2113" y="535"/>
                  </a:cubicBezTo>
                  <a:cubicBezTo>
                    <a:pt x="1983" y="553"/>
                    <a:pt x="1846" y="565"/>
                    <a:pt x="1701" y="571"/>
                  </a:cubicBezTo>
                  <a:close/>
                  <a:moveTo>
                    <a:pt x="1828" y="118"/>
                  </a:moveTo>
                  <a:cubicBezTo>
                    <a:pt x="1831" y="114"/>
                    <a:pt x="1835" y="109"/>
                    <a:pt x="1837" y="105"/>
                  </a:cubicBezTo>
                  <a:cubicBezTo>
                    <a:pt x="1837" y="105"/>
                    <a:pt x="1834" y="90"/>
                    <a:pt x="1835" y="86"/>
                  </a:cubicBezTo>
                  <a:cubicBezTo>
                    <a:pt x="1846" y="86"/>
                    <a:pt x="1856" y="86"/>
                    <a:pt x="1864" y="88"/>
                  </a:cubicBezTo>
                  <a:cubicBezTo>
                    <a:pt x="1933" y="114"/>
                    <a:pt x="1999" y="149"/>
                    <a:pt x="2061" y="190"/>
                  </a:cubicBezTo>
                  <a:cubicBezTo>
                    <a:pt x="2010" y="198"/>
                    <a:pt x="1960" y="203"/>
                    <a:pt x="1910" y="208"/>
                  </a:cubicBezTo>
                  <a:cubicBezTo>
                    <a:pt x="1884" y="177"/>
                    <a:pt x="1857" y="147"/>
                    <a:pt x="1828" y="118"/>
                  </a:cubicBezTo>
                  <a:close/>
                  <a:moveTo>
                    <a:pt x="1789" y="80"/>
                  </a:moveTo>
                  <a:cubicBezTo>
                    <a:pt x="1788" y="79"/>
                    <a:pt x="1786" y="77"/>
                    <a:pt x="1784" y="75"/>
                  </a:cubicBezTo>
                  <a:cubicBezTo>
                    <a:pt x="1783" y="74"/>
                    <a:pt x="1781" y="72"/>
                    <a:pt x="1779" y="71"/>
                  </a:cubicBezTo>
                  <a:cubicBezTo>
                    <a:pt x="1785" y="71"/>
                    <a:pt x="1791" y="71"/>
                    <a:pt x="1795" y="70"/>
                  </a:cubicBezTo>
                  <a:cubicBezTo>
                    <a:pt x="1795" y="75"/>
                    <a:pt x="1793" y="78"/>
                    <a:pt x="1790" y="80"/>
                  </a:cubicBezTo>
                  <a:cubicBezTo>
                    <a:pt x="1789" y="80"/>
                    <a:pt x="1789" y="80"/>
                    <a:pt x="1789" y="80"/>
                  </a:cubicBezTo>
                  <a:close/>
                  <a:moveTo>
                    <a:pt x="1549" y="80"/>
                  </a:moveTo>
                  <a:cubicBezTo>
                    <a:pt x="1558" y="76"/>
                    <a:pt x="1560" y="67"/>
                    <a:pt x="1565" y="65"/>
                  </a:cubicBezTo>
                  <a:cubicBezTo>
                    <a:pt x="1584" y="56"/>
                    <a:pt x="1613" y="57"/>
                    <a:pt x="1637" y="58"/>
                  </a:cubicBezTo>
                  <a:cubicBezTo>
                    <a:pt x="1664" y="59"/>
                    <a:pt x="1692" y="77"/>
                    <a:pt x="1718" y="75"/>
                  </a:cubicBezTo>
                  <a:cubicBezTo>
                    <a:pt x="1728" y="74"/>
                    <a:pt x="1744" y="62"/>
                    <a:pt x="1756" y="60"/>
                  </a:cubicBezTo>
                  <a:cubicBezTo>
                    <a:pt x="1758" y="62"/>
                    <a:pt x="1761" y="64"/>
                    <a:pt x="1763" y="67"/>
                  </a:cubicBezTo>
                  <a:cubicBezTo>
                    <a:pt x="1769" y="72"/>
                    <a:pt x="1775" y="78"/>
                    <a:pt x="1781" y="83"/>
                  </a:cubicBezTo>
                  <a:cubicBezTo>
                    <a:pt x="1774" y="86"/>
                    <a:pt x="1765" y="87"/>
                    <a:pt x="1760" y="96"/>
                  </a:cubicBezTo>
                  <a:cubicBezTo>
                    <a:pt x="1744" y="122"/>
                    <a:pt x="1773" y="133"/>
                    <a:pt x="1791" y="140"/>
                  </a:cubicBezTo>
                  <a:cubicBezTo>
                    <a:pt x="1818" y="150"/>
                    <a:pt x="1812" y="150"/>
                    <a:pt x="1824" y="126"/>
                  </a:cubicBezTo>
                  <a:cubicBezTo>
                    <a:pt x="1850" y="152"/>
                    <a:pt x="1876" y="180"/>
                    <a:pt x="1900" y="209"/>
                  </a:cubicBezTo>
                  <a:cubicBezTo>
                    <a:pt x="1811" y="217"/>
                    <a:pt x="1723" y="221"/>
                    <a:pt x="1624" y="223"/>
                  </a:cubicBezTo>
                  <a:cubicBezTo>
                    <a:pt x="1621" y="219"/>
                    <a:pt x="1618" y="216"/>
                    <a:pt x="1615" y="213"/>
                  </a:cubicBezTo>
                  <a:cubicBezTo>
                    <a:pt x="1606" y="223"/>
                    <a:pt x="1606" y="223"/>
                    <a:pt x="1606" y="223"/>
                  </a:cubicBezTo>
                  <a:cubicBezTo>
                    <a:pt x="1606" y="223"/>
                    <a:pt x="1605" y="223"/>
                    <a:pt x="1605" y="223"/>
                  </a:cubicBezTo>
                  <a:cubicBezTo>
                    <a:pt x="1604" y="223"/>
                    <a:pt x="1603" y="223"/>
                    <a:pt x="1602" y="223"/>
                  </a:cubicBezTo>
                  <a:cubicBezTo>
                    <a:pt x="1599" y="216"/>
                    <a:pt x="1597" y="209"/>
                    <a:pt x="1595" y="203"/>
                  </a:cubicBezTo>
                  <a:cubicBezTo>
                    <a:pt x="1600" y="191"/>
                    <a:pt x="1597" y="173"/>
                    <a:pt x="1602" y="161"/>
                  </a:cubicBezTo>
                  <a:cubicBezTo>
                    <a:pt x="1612" y="161"/>
                    <a:pt x="1619" y="156"/>
                    <a:pt x="1622" y="146"/>
                  </a:cubicBezTo>
                  <a:cubicBezTo>
                    <a:pt x="1611" y="140"/>
                    <a:pt x="1593" y="138"/>
                    <a:pt x="1592" y="123"/>
                  </a:cubicBezTo>
                  <a:cubicBezTo>
                    <a:pt x="1585" y="123"/>
                    <a:pt x="1585" y="123"/>
                    <a:pt x="1585" y="123"/>
                  </a:cubicBezTo>
                  <a:cubicBezTo>
                    <a:pt x="1592" y="141"/>
                    <a:pt x="1591" y="166"/>
                    <a:pt x="1590" y="190"/>
                  </a:cubicBezTo>
                  <a:cubicBezTo>
                    <a:pt x="1577" y="153"/>
                    <a:pt x="1563" y="116"/>
                    <a:pt x="1548" y="80"/>
                  </a:cubicBezTo>
                  <a:cubicBezTo>
                    <a:pt x="1549" y="80"/>
                    <a:pt x="1549" y="80"/>
                    <a:pt x="1549" y="80"/>
                  </a:cubicBezTo>
                  <a:close/>
                  <a:moveTo>
                    <a:pt x="1512" y="190"/>
                  </a:moveTo>
                  <a:cubicBezTo>
                    <a:pt x="1528" y="177"/>
                    <a:pt x="1544" y="175"/>
                    <a:pt x="1552" y="154"/>
                  </a:cubicBezTo>
                  <a:cubicBezTo>
                    <a:pt x="1556" y="141"/>
                    <a:pt x="1553" y="126"/>
                    <a:pt x="1552" y="112"/>
                  </a:cubicBezTo>
                  <a:cubicBezTo>
                    <a:pt x="1567" y="148"/>
                    <a:pt x="1580" y="185"/>
                    <a:pt x="1593" y="223"/>
                  </a:cubicBezTo>
                  <a:cubicBezTo>
                    <a:pt x="1565" y="224"/>
                    <a:pt x="1536" y="224"/>
                    <a:pt x="1506" y="224"/>
                  </a:cubicBezTo>
                  <a:cubicBezTo>
                    <a:pt x="1490" y="224"/>
                    <a:pt x="1473" y="224"/>
                    <a:pt x="1457" y="224"/>
                  </a:cubicBezTo>
                  <a:cubicBezTo>
                    <a:pt x="1476" y="216"/>
                    <a:pt x="1492" y="205"/>
                    <a:pt x="1512" y="190"/>
                  </a:cubicBezTo>
                  <a:close/>
                  <a:moveTo>
                    <a:pt x="306" y="928"/>
                  </a:moveTo>
                  <a:cubicBezTo>
                    <a:pt x="304" y="928"/>
                    <a:pt x="301" y="927"/>
                    <a:pt x="299" y="926"/>
                  </a:cubicBezTo>
                  <a:cubicBezTo>
                    <a:pt x="309" y="905"/>
                    <a:pt x="316" y="880"/>
                    <a:pt x="328" y="863"/>
                  </a:cubicBezTo>
                  <a:cubicBezTo>
                    <a:pt x="320" y="885"/>
                    <a:pt x="313" y="906"/>
                    <a:pt x="306" y="928"/>
                  </a:cubicBezTo>
                  <a:close/>
                  <a:moveTo>
                    <a:pt x="608" y="1144"/>
                  </a:moveTo>
                  <a:cubicBezTo>
                    <a:pt x="616" y="1152"/>
                    <a:pt x="623" y="1161"/>
                    <a:pt x="628" y="1172"/>
                  </a:cubicBezTo>
                  <a:cubicBezTo>
                    <a:pt x="641" y="1202"/>
                    <a:pt x="641" y="1232"/>
                    <a:pt x="669" y="1259"/>
                  </a:cubicBezTo>
                  <a:cubicBezTo>
                    <a:pt x="683" y="1272"/>
                    <a:pt x="740" y="1309"/>
                    <a:pt x="759" y="1287"/>
                  </a:cubicBezTo>
                  <a:cubicBezTo>
                    <a:pt x="779" y="1263"/>
                    <a:pt x="754" y="1216"/>
                    <a:pt x="732" y="1203"/>
                  </a:cubicBezTo>
                  <a:cubicBezTo>
                    <a:pt x="711" y="1190"/>
                    <a:pt x="720" y="1202"/>
                    <a:pt x="708" y="1182"/>
                  </a:cubicBezTo>
                  <a:cubicBezTo>
                    <a:pt x="699" y="1168"/>
                    <a:pt x="702" y="1148"/>
                    <a:pt x="676" y="1157"/>
                  </a:cubicBezTo>
                  <a:cubicBezTo>
                    <a:pt x="675" y="1133"/>
                    <a:pt x="658" y="1136"/>
                    <a:pt x="643" y="1126"/>
                  </a:cubicBezTo>
                  <a:cubicBezTo>
                    <a:pt x="632" y="1117"/>
                    <a:pt x="625" y="1106"/>
                    <a:pt x="615" y="1096"/>
                  </a:cubicBezTo>
                  <a:cubicBezTo>
                    <a:pt x="620" y="1065"/>
                    <a:pt x="625" y="1035"/>
                    <a:pt x="631" y="1005"/>
                  </a:cubicBezTo>
                  <a:cubicBezTo>
                    <a:pt x="632" y="1005"/>
                    <a:pt x="633" y="1005"/>
                    <a:pt x="635" y="1005"/>
                  </a:cubicBezTo>
                  <a:cubicBezTo>
                    <a:pt x="642" y="1028"/>
                    <a:pt x="634" y="1054"/>
                    <a:pt x="642" y="1075"/>
                  </a:cubicBezTo>
                  <a:cubicBezTo>
                    <a:pt x="651" y="1098"/>
                    <a:pt x="693" y="1124"/>
                    <a:pt x="717" y="1120"/>
                  </a:cubicBezTo>
                  <a:cubicBezTo>
                    <a:pt x="708" y="1098"/>
                    <a:pt x="697" y="1090"/>
                    <a:pt x="694" y="1063"/>
                  </a:cubicBezTo>
                  <a:cubicBezTo>
                    <a:pt x="693" y="1048"/>
                    <a:pt x="693" y="1036"/>
                    <a:pt x="687" y="1022"/>
                  </a:cubicBezTo>
                  <a:cubicBezTo>
                    <a:pt x="686" y="1018"/>
                    <a:pt x="684" y="1015"/>
                    <a:pt x="683" y="1013"/>
                  </a:cubicBezTo>
                  <a:cubicBezTo>
                    <a:pt x="765" y="1025"/>
                    <a:pt x="850" y="1036"/>
                    <a:pt x="938" y="1044"/>
                  </a:cubicBezTo>
                  <a:cubicBezTo>
                    <a:pt x="929" y="1056"/>
                    <a:pt x="923" y="1051"/>
                    <a:pt x="909" y="1058"/>
                  </a:cubicBezTo>
                  <a:cubicBezTo>
                    <a:pt x="882" y="1071"/>
                    <a:pt x="893" y="1087"/>
                    <a:pt x="859" y="1090"/>
                  </a:cubicBezTo>
                  <a:cubicBezTo>
                    <a:pt x="833" y="1093"/>
                    <a:pt x="807" y="1103"/>
                    <a:pt x="830" y="1137"/>
                  </a:cubicBezTo>
                  <a:cubicBezTo>
                    <a:pt x="844" y="1160"/>
                    <a:pt x="859" y="1149"/>
                    <a:pt x="863" y="1177"/>
                  </a:cubicBezTo>
                  <a:cubicBezTo>
                    <a:pt x="866" y="1193"/>
                    <a:pt x="856" y="1208"/>
                    <a:pt x="865" y="1222"/>
                  </a:cubicBezTo>
                  <a:cubicBezTo>
                    <a:pt x="874" y="1218"/>
                    <a:pt x="882" y="1212"/>
                    <a:pt x="889" y="1205"/>
                  </a:cubicBezTo>
                  <a:cubicBezTo>
                    <a:pt x="896" y="1230"/>
                    <a:pt x="936" y="1217"/>
                    <a:pt x="960" y="1223"/>
                  </a:cubicBezTo>
                  <a:cubicBezTo>
                    <a:pt x="973" y="1226"/>
                    <a:pt x="968" y="1237"/>
                    <a:pt x="984" y="1228"/>
                  </a:cubicBezTo>
                  <a:cubicBezTo>
                    <a:pt x="995" y="1222"/>
                    <a:pt x="995" y="1214"/>
                    <a:pt x="997" y="1204"/>
                  </a:cubicBezTo>
                  <a:cubicBezTo>
                    <a:pt x="1001" y="1192"/>
                    <a:pt x="993" y="1177"/>
                    <a:pt x="995" y="1168"/>
                  </a:cubicBezTo>
                  <a:cubicBezTo>
                    <a:pt x="999" y="1151"/>
                    <a:pt x="1004" y="1161"/>
                    <a:pt x="1014" y="1149"/>
                  </a:cubicBezTo>
                  <a:cubicBezTo>
                    <a:pt x="1031" y="1128"/>
                    <a:pt x="1023" y="1104"/>
                    <a:pt x="1053" y="1097"/>
                  </a:cubicBezTo>
                  <a:cubicBezTo>
                    <a:pt x="1065" y="1083"/>
                    <a:pt x="1065" y="1083"/>
                    <a:pt x="1065" y="1083"/>
                  </a:cubicBezTo>
                  <a:cubicBezTo>
                    <a:pt x="1055" y="1085"/>
                    <a:pt x="1046" y="1080"/>
                    <a:pt x="1041" y="1072"/>
                  </a:cubicBezTo>
                  <a:cubicBezTo>
                    <a:pt x="1048" y="1062"/>
                    <a:pt x="1044" y="1059"/>
                    <a:pt x="1041" y="1053"/>
                  </a:cubicBezTo>
                  <a:cubicBezTo>
                    <a:pt x="1068" y="1055"/>
                    <a:pt x="1096" y="1057"/>
                    <a:pt x="1124" y="1059"/>
                  </a:cubicBezTo>
                  <a:cubicBezTo>
                    <a:pt x="1124" y="1066"/>
                    <a:pt x="1123" y="1074"/>
                    <a:pt x="1122" y="1081"/>
                  </a:cubicBezTo>
                  <a:cubicBezTo>
                    <a:pt x="1115" y="1084"/>
                    <a:pt x="1088" y="1098"/>
                    <a:pt x="1084" y="1105"/>
                  </a:cubicBezTo>
                  <a:cubicBezTo>
                    <a:pt x="1076" y="1117"/>
                    <a:pt x="1083" y="1122"/>
                    <a:pt x="1082" y="1133"/>
                  </a:cubicBezTo>
                  <a:cubicBezTo>
                    <a:pt x="1080" y="1148"/>
                    <a:pt x="1064" y="1169"/>
                    <a:pt x="1064" y="1185"/>
                  </a:cubicBezTo>
                  <a:cubicBezTo>
                    <a:pt x="1064" y="1195"/>
                    <a:pt x="1074" y="1204"/>
                    <a:pt x="1076" y="1214"/>
                  </a:cubicBezTo>
                  <a:cubicBezTo>
                    <a:pt x="1078" y="1224"/>
                    <a:pt x="1076" y="1237"/>
                    <a:pt x="1074" y="1247"/>
                  </a:cubicBezTo>
                  <a:cubicBezTo>
                    <a:pt x="1079" y="1249"/>
                    <a:pt x="1082" y="1250"/>
                    <a:pt x="1087" y="1249"/>
                  </a:cubicBezTo>
                  <a:cubicBezTo>
                    <a:pt x="1090" y="1234"/>
                    <a:pt x="1090" y="1203"/>
                    <a:pt x="1111" y="1201"/>
                  </a:cubicBezTo>
                  <a:cubicBezTo>
                    <a:pt x="1112" y="1201"/>
                    <a:pt x="1113" y="1201"/>
                    <a:pt x="1114" y="1201"/>
                  </a:cubicBezTo>
                  <a:cubicBezTo>
                    <a:pt x="1110" y="1273"/>
                    <a:pt x="1108" y="1346"/>
                    <a:pt x="1108" y="1420"/>
                  </a:cubicBezTo>
                  <a:cubicBezTo>
                    <a:pt x="1108" y="1479"/>
                    <a:pt x="1109" y="1537"/>
                    <a:pt x="1112" y="1596"/>
                  </a:cubicBezTo>
                  <a:cubicBezTo>
                    <a:pt x="928" y="1580"/>
                    <a:pt x="754" y="1553"/>
                    <a:pt x="592" y="1516"/>
                  </a:cubicBezTo>
                  <a:cubicBezTo>
                    <a:pt x="590" y="1484"/>
                    <a:pt x="590" y="1451"/>
                    <a:pt x="590" y="1419"/>
                  </a:cubicBezTo>
                  <a:cubicBezTo>
                    <a:pt x="590" y="1325"/>
                    <a:pt x="596" y="1233"/>
                    <a:pt x="608" y="1144"/>
                  </a:cubicBezTo>
                  <a:close/>
                  <a:moveTo>
                    <a:pt x="1112" y="1604"/>
                  </a:moveTo>
                  <a:cubicBezTo>
                    <a:pt x="1113" y="1613"/>
                    <a:pt x="1113" y="1622"/>
                    <a:pt x="1114" y="1631"/>
                  </a:cubicBezTo>
                  <a:cubicBezTo>
                    <a:pt x="1072" y="1643"/>
                    <a:pt x="1039" y="1644"/>
                    <a:pt x="1000" y="1674"/>
                  </a:cubicBezTo>
                  <a:cubicBezTo>
                    <a:pt x="973" y="1696"/>
                    <a:pt x="966" y="1726"/>
                    <a:pt x="980" y="1759"/>
                  </a:cubicBezTo>
                  <a:cubicBezTo>
                    <a:pt x="994" y="1792"/>
                    <a:pt x="994" y="1827"/>
                    <a:pt x="1011" y="1858"/>
                  </a:cubicBezTo>
                  <a:cubicBezTo>
                    <a:pt x="1025" y="1883"/>
                    <a:pt x="1052" y="1914"/>
                    <a:pt x="1058" y="1942"/>
                  </a:cubicBezTo>
                  <a:cubicBezTo>
                    <a:pt x="1065" y="1975"/>
                    <a:pt x="1042" y="2018"/>
                    <a:pt x="1105" y="2003"/>
                  </a:cubicBezTo>
                  <a:cubicBezTo>
                    <a:pt x="1124" y="1999"/>
                    <a:pt x="1132" y="1984"/>
                    <a:pt x="1147" y="1975"/>
                  </a:cubicBezTo>
                  <a:cubicBezTo>
                    <a:pt x="1151" y="2003"/>
                    <a:pt x="1155" y="2030"/>
                    <a:pt x="1159" y="2057"/>
                  </a:cubicBezTo>
                  <a:cubicBezTo>
                    <a:pt x="988" y="2043"/>
                    <a:pt x="823" y="2018"/>
                    <a:pt x="668" y="1986"/>
                  </a:cubicBezTo>
                  <a:cubicBezTo>
                    <a:pt x="659" y="1954"/>
                    <a:pt x="650" y="1921"/>
                    <a:pt x="643" y="1888"/>
                  </a:cubicBezTo>
                  <a:cubicBezTo>
                    <a:pt x="616" y="1772"/>
                    <a:pt x="598" y="1650"/>
                    <a:pt x="592" y="1525"/>
                  </a:cubicBezTo>
                  <a:cubicBezTo>
                    <a:pt x="754" y="1561"/>
                    <a:pt x="929" y="1588"/>
                    <a:pt x="1112" y="1604"/>
                  </a:cubicBezTo>
                  <a:close/>
                  <a:moveTo>
                    <a:pt x="1161" y="2066"/>
                  </a:moveTo>
                  <a:cubicBezTo>
                    <a:pt x="1182" y="2197"/>
                    <a:pt x="1210" y="2323"/>
                    <a:pt x="1244" y="2445"/>
                  </a:cubicBezTo>
                  <a:cubicBezTo>
                    <a:pt x="1108" y="2435"/>
                    <a:pt x="971" y="2419"/>
                    <a:pt x="839" y="2397"/>
                  </a:cubicBezTo>
                  <a:cubicBezTo>
                    <a:pt x="770" y="2275"/>
                    <a:pt x="713" y="2141"/>
                    <a:pt x="671" y="1998"/>
                  </a:cubicBezTo>
                  <a:cubicBezTo>
                    <a:pt x="826" y="2029"/>
                    <a:pt x="990" y="2053"/>
                    <a:pt x="1161" y="2066"/>
                  </a:cubicBezTo>
                  <a:close/>
                  <a:moveTo>
                    <a:pt x="1247" y="2453"/>
                  </a:moveTo>
                  <a:cubicBezTo>
                    <a:pt x="1270" y="2534"/>
                    <a:pt x="1295" y="2613"/>
                    <a:pt x="1323" y="2689"/>
                  </a:cubicBezTo>
                  <a:cubicBezTo>
                    <a:pt x="1318" y="2695"/>
                    <a:pt x="1313" y="2701"/>
                    <a:pt x="1305" y="2705"/>
                  </a:cubicBezTo>
                  <a:cubicBezTo>
                    <a:pt x="1299" y="2708"/>
                    <a:pt x="1294" y="2704"/>
                    <a:pt x="1288" y="2705"/>
                  </a:cubicBezTo>
                  <a:cubicBezTo>
                    <a:pt x="1270" y="2710"/>
                    <a:pt x="1255" y="2711"/>
                    <a:pt x="1236" y="2713"/>
                  </a:cubicBezTo>
                  <a:cubicBezTo>
                    <a:pt x="1208" y="2715"/>
                    <a:pt x="1218" y="2724"/>
                    <a:pt x="1202" y="2737"/>
                  </a:cubicBezTo>
                  <a:cubicBezTo>
                    <a:pt x="1201" y="2738"/>
                    <a:pt x="1199" y="2740"/>
                    <a:pt x="1197" y="2741"/>
                  </a:cubicBezTo>
                  <a:cubicBezTo>
                    <a:pt x="1161" y="2737"/>
                    <a:pt x="1124" y="2733"/>
                    <a:pt x="1088" y="2728"/>
                  </a:cubicBezTo>
                  <a:cubicBezTo>
                    <a:pt x="996" y="2635"/>
                    <a:pt x="915" y="2528"/>
                    <a:pt x="845" y="2408"/>
                  </a:cubicBezTo>
                  <a:cubicBezTo>
                    <a:pt x="976" y="2429"/>
                    <a:pt x="1110" y="2444"/>
                    <a:pt x="1247" y="2453"/>
                  </a:cubicBezTo>
                  <a:close/>
                  <a:moveTo>
                    <a:pt x="1133" y="2783"/>
                  </a:moveTo>
                  <a:cubicBezTo>
                    <a:pt x="1134" y="2791"/>
                    <a:pt x="1138" y="2801"/>
                    <a:pt x="1135" y="2808"/>
                  </a:cubicBezTo>
                  <a:cubicBezTo>
                    <a:pt x="1120" y="2805"/>
                    <a:pt x="1071" y="2812"/>
                    <a:pt x="1077" y="2834"/>
                  </a:cubicBezTo>
                  <a:cubicBezTo>
                    <a:pt x="1074" y="2834"/>
                    <a:pt x="1072" y="2836"/>
                    <a:pt x="1070" y="2837"/>
                  </a:cubicBezTo>
                  <a:cubicBezTo>
                    <a:pt x="975" y="2804"/>
                    <a:pt x="886" y="2756"/>
                    <a:pt x="803" y="2695"/>
                  </a:cubicBezTo>
                  <a:cubicBezTo>
                    <a:pt x="889" y="2708"/>
                    <a:pt x="985" y="2723"/>
                    <a:pt x="1084" y="2736"/>
                  </a:cubicBezTo>
                  <a:cubicBezTo>
                    <a:pt x="1100" y="2752"/>
                    <a:pt x="1116" y="2768"/>
                    <a:pt x="1133" y="2783"/>
                  </a:cubicBezTo>
                  <a:close/>
                  <a:moveTo>
                    <a:pt x="1831" y="2822"/>
                  </a:moveTo>
                  <a:cubicBezTo>
                    <a:pt x="1806" y="2822"/>
                    <a:pt x="1782" y="2823"/>
                    <a:pt x="1758" y="2825"/>
                  </a:cubicBezTo>
                  <a:cubicBezTo>
                    <a:pt x="1749" y="2825"/>
                    <a:pt x="1733" y="2827"/>
                    <a:pt x="1718" y="2826"/>
                  </a:cubicBezTo>
                  <a:cubicBezTo>
                    <a:pt x="1742" y="2806"/>
                    <a:pt x="1765" y="2786"/>
                    <a:pt x="1788" y="2764"/>
                  </a:cubicBezTo>
                  <a:cubicBezTo>
                    <a:pt x="1789" y="2762"/>
                    <a:pt x="1791" y="2761"/>
                    <a:pt x="1793" y="2759"/>
                  </a:cubicBezTo>
                  <a:cubicBezTo>
                    <a:pt x="1794" y="2758"/>
                    <a:pt x="1795" y="2757"/>
                    <a:pt x="1796" y="2756"/>
                  </a:cubicBezTo>
                  <a:cubicBezTo>
                    <a:pt x="1882" y="2750"/>
                    <a:pt x="1970" y="2740"/>
                    <a:pt x="2051" y="2728"/>
                  </a:cubicBezTo>
                  <a:cubicBezTo>
                    <a:pt x="1991" y="2767"/>
                    <a:pt x="1928" y="2800"/>
                    <a:pt x="1862" y="2826"/>
                  </a:cubicBezTo>
                  <a:cubicBezTo>
                    <a:pt x="1852" y="2823"/>
                    <a:pt x="1842" y="2821"/>
                    <a:pt x="1831" y="2822"/>
                  </a:cubicBezTo>
                  <a:close/>
                  <a:moveTo>
                    <a:pt x="1792" y="2749"/>
                  </a:moveTo>
                  <a:cubicBezTo>
                    <a:pt x="1774" y="2751"/>
                    <a:pt x="1756" y="2752"/>
                    <a:pt x="1738" y="2753"/>
                  </a:cubicBezTo>
                  <a:cubicBezTo>
                    <a:pt x="1739" y="2749"/>
                    <a:pt x="1739" y="2744"/>
                    <a:pt x="1736" y="2739"/>
                  </a:cubicBezTo>
                  <a:cubicBezTo>
                    <a:pt x="1718" y="2736"/>
                    <a:pt x="1697" y="2739"/>
                    <a:pt x="1678" y="2740"/>
                  </a:cubicBezTo>
                  <a:cubicBezTo>
                    <a:pt x="1684" y="2737"/>
                    <a:pt x="1690" y="2731"/>
                    <a:pt x="1697" y="2728"/>
                  </a:cubicBezTo>
                  <a:cubicBezTo>
                    <a:pt x="1681" y="2706"/>
                    <a:pt x="1649" y="2706"/>
                    <a:pt x="1625" y="2699"/>
                  </a:cubicBezTo>
                  <a:cubicBezTo>
                    <a:pt x="1609" y="2695"/>
                    <a:pt x="1595" y="2688"/>
                    <a:pt x="1579" y="2685"/>
                  </a:cubicBezTo>
                  <a:cubicBezTo>
                    <a:pt x="1606" y="2612"/>
                    <a:pt x="1631" y="2537"/>
                    <a:pt x="1653" y="2459"/>
                  </a:cubicBezTo>
                  <a:cubicBezTo>
                    <a:pt x="1783" y="2454"/>
                    <a:pt x="1916" y="2443"/>
                    <a:pt x="2045" y="2427"/>
                  </a:cubicBezTo>
                  <a:cubicBezTo>
                    <a:pt x="1994" y="2512"/>
                    <a:pt x="1937" y="2591"/>
                    <a:pt x="1874" y="2662"/>
                  </a:cubicBezTo>
                  <a:cubicBezTo>
                    <a:pt x="1848" y="2693"/>
                    <a:pt x="1820" y="2722"/>
                    <a:pt x="1792" y="2749"/>
                  </a:cubicBezTo>
                  <a:close/>
                  <a:moveTo>
                    <a:pt x="1742" y="2066"/>
                  </a:moveTo>
                  <a:cubicBezTo>
                    <a:pt x="1743" y="2061"/>
                    <a:pt x="1743" y="2056"/>
                    <a:pt x="1744" y="2051"/>
                  </a:cubicBezTo>
                  <a:cubicBezTo>
                    <a:pt x="1766" y="2040"/>
                    <a:pt x="1769" y="2053"/>
                    <a:pt x="1785" y="2022"/>
                  </a:cubicBezTo>
                  <a:cubicBezTo>
                    <a:pt x="1798" y="1995"/>
                    <a:pt x="1818" y="1967"/>
                    <a:pt x="1836" y="1944"/>
                  </a:cubicBezTo>
                  <a:cubicBezTo>
                    <a:pt x="1846" y="1931"/>
                    <a:pt x="1863" y="1920"/>
                    <a:pt x="1871" y="1905"/>
                  </a:cubicBezTo>
                  <a:cubicBezTo>
                    <a:pt x="1885" y="1879"/>
                    <a:pt x="1883" y="1835"/>
                    <a:pt x="1881" y="1806"/>
                  </a:cubicBezTo>
                  <a:cubicBezTo>
                    <a:pt x="1877" y="1763"/>
                    <a:pt x="1830" y="1733"/>
                    <a:pt x="1830" y="1688"/>
                  </a:cubicBezTo>
                  <a:cubicBezTo>
                    <a:pt x="1801" y="1693"/>
                    <a:pt x="1806" y="1666"/>
                    <a:pt x="1800" y="1648"/>
                  </a:cubicBezTo>
                  <a:cubicBezTo>
                    <a:pt x="1795" y="1630"/>
                    <a:pt x="1796" y="1630"/>
                    <a:pt x="1790" y="1625"/>
                  </a:cubicBezTo>
                  <a:cubicBezTo>
                    <a:pt x="1790" y="1621"/>
                    <a:pt x="1790" y="1616"/>
                    <a:pt x="1790" y="1612"/>
                  </a:cubicBezTo>
                  <a:cubicBezTo>
                    <a:pt x="1972" y="1600"/>
                    <a:pt x="2146" y="1578"/>
                    <a:pt x="2310" y="1546"/>
                  </a:cubicBezTo>
                  <a:cubicBezTo>
                    <a:pt x="2300" y="1708"/>
                    <a:pt x="2272" y="1864"/>
                    <a:pt x="2227" y="2011"/>
                  </a:cubicBezTo>
                  <a:cubicBezTo>
                    <a:pt x="2073" y="2038"/>
                    <a:pt x="1910" y="2057"/>
                    <a:pt x="1742" y="2066"/>
                  </a:cubicBezTo>
                  <a:close/>
                  <a:moveTo>
                    <a:pt x="1791" y="1604"/>
                  </a:moveTo>
                  <a:cubicBezTo>
                    <a:pt x="1794" y="1543"/>
                    <a:pt x="1795" y="1481"/>
                    <a:pt x="1795" y="1420"/>
                  </a:cubicBezTo>
                  <a:cubicBezTo>
                    <a:pt x="1795" y="1399"/>
                    <a:pt x="1795" y="1379"/>
                    <a:pt x="1795" y="1358"/>
                  </a:cubicBezTo>
                  <a:cubicBezTo>
                    <a:pt x="1821" y="1380"/>
                    <a:pt x="1852" y="1399"/>
                    <a:pt x="1857" y="1381"/>
                  </a:cubicBezTo>
                  <a:cubicBezTo>
                    <a:pt x="1854" y="1374"/>
                    <a:pt x="1849" y="1366"/>
                    <a:pt x="1846" y="1359"/>
                  </a:cubicBezTo>
                  <a:cubicBezTo>
                    <a:pt x="1831" y="1361"/>
                    <a:pt x="1815" y="1358"/>
                    <a:pt x="1818" y="1340"/>
                  </a:cubicBezTo>
                  <a:cubicBezTo>
                    <a:pt x="1813" y="1339"/>
                    <a:pt x="1802" y="1329"/>
                    <a:pt x="1794" y="1317"/>
                  </a:cubicBezTo>
                  <a:cubicBezTo>
                    <a:pt x="1793" y="1305"/>
                    <a:pt x="1793" y="1293"/>
                    <a:pt x="1793" y="1281"/>
                  </a:cubicBezTo>
                  <a:cubicBezTo>
                    <a:pt x="1795" y="1281"/>
                    <a:pt x="1798" y="1281"/>
                    <a:pt x="1802" y="1282"/>
                  </a:cubicBezTo>
                  <a:cubicBezTo>
                    <a:pt x="1802" y="1275"/>
                    <a:pt x="1798" y="1270"/>
                    <a:pt x="1792" y="1266"/>
                  </a:cubicBezTo>
                  <a:cubicBezTo>
                    <a:pt x="1789" y="1198"/>
                    <a:pt x="1785" y="1130"/>
                    <a:pt x="1779" y="1064"/>
                  </a:cubicBezTo>
                  <a:cubicBezTo>
                    <a:pt x="1953" y="1056"/>
                    <a:pt x="2119" y="1040"/>
                    <a:pt x="2275" y="1017"/>
                  </a:cubicBezTo>
                  <a:cubicBezTo>
                    <a:pt x="2300" y="1146"/>
                    <a:pt x="2314" y="1280"/>
                    <a:pt x="2314" y="1419"/>
                  </a:cubicBezTo>
                  <a:cubicBezTo>
                    <a:pt x="2314" y="1459"/>
                    <a:pt x="2313" y="1499"/>
                    <a:pt x="2310" y="1539"/>
                  </a:cubicBezTo>
                  <a:cubicBezTo>
                    <a:pt x="2147" y="1570"/>
                    <a:pt x="1973" y="1592"/>
                    <a:pt x="1791" y="1604"/>
                  </a:cubicBezTo>
                  <a:close/>
                  <a:moveTo>
                    <a:pt x="2122" y="534"/>
                  </a:moveTo>
                  <a:cubicBezTo>
                    <a:pt x="2064" y="417"/>
                    <a:pt x="1995" y="310"/>
                    <a:pt x="1916" y="215"/>
                  </a:cubicBezTo>
                  <a:cubicBezTo>
                    <a:pt x="1967" y="211"/>
                    <a:pt x="2018" y="205"/>
                    <a:pt x="2071" y="197"/>
                  </a:cubicBezTo>
                  <a:cubicBezTo>
                    <a:pt x="2182" y="273"/>
                    <a:pt x="2283" y="372"/>
                    <a:pt x="2368" y="489"/>
                  </a:cubicBezTo>
                  <a:cubicBezTo>
                    <a:pt x="2288" y="506"/>
                    <a:pt x="2206" y="521"/>
                    <a:pt x="2122" y="534"/>
                  </a:cubicBezTo>
                  <a:close/>
                  <a:moveTo>
                    <a:pt x="1894" y="91"/>
                  </a:moveTo>
                  <a:cubicBezTo>
                    <a:pt x="1900" y="91"/>
                    <a:pt x="1906" y="91"/>
                    <a:pt x="1913" y="89"/>
                  </a:cubicBezTo>
                  <a:cubicBezTo>
                    <a:pt x="1987" y="114"/>
                    <a:pt x="2059" y="145"/>
                    <a:pt x="2127" y="181"/>
                  </a:cubicBezTo>
                  <a:cubicBezTo>
                    <a:pt x="2109" y="183"/>
                    <a:pt x="2091" y="186"/>
                    <a:pt x="2073" y="189"/>
                  </a:cubicBezTo>
                  <a:cubicBezTo>
                    <a:pt x="2016" y="150"/>
                    <a:pt x="1956" y="117"/>
                    <a:pt x="1894" y="91"/>
                  </a:cubicBezTo>
                  <a:close/>
                  <a:moveTo>
                    <a:pt x="227" y="762"/>
                  </a:moveTo>
                  <a:cubicBezTo>
                    <a:pt x="226" y="777"/>
                    <a:pt x="229" y="794"/>
                    <a:pt x="233" y="807"/>
                  </a:cubicBezTo>
                  <a:cubicBezTo>
                    <a:pt x="249" y="796"/>
                    <a:pt x="239" y="768"/>
                    <a:pt x="266" y="769"/>
                  </a:cubicBezTo>
                  <a:cubicBezTo>
                    <a:pt x="262" y="814"/>
                    <a:pt x="231" y="854"/>
                    <a:pt x="225" y="898"/>
                  </a:cubicBezTo>
                  <a:cubicBezTo>
                    <a:pt x="224" y="901"/>
                    <a:pt x="224" y="903"/>
                    <a:pt x="224" y="905"/>
                  </a:cubicBezTo>
                  <a:cubicBezTo>
                    <a:pt x="194" y="897"/>
                    <a:pt x="165" y="888"/>
                    <a:pt x="136" y="878"/>
                  </a:cubicBezTo>
                  <a:cubicBezTo>
                    <a:pt x="152" y="840"/>
                    <a:pt x="170" y="804"/>
                    <a:pt x="190" y="768"/>
                  </a:cubicBezTo>
                  <a:cubicBezTo>
                    <a:pt x="203" y="765"/>
                    <a:pt x="216" y="762"/>
                    <a:pt x="227" y="762"/>
                  </a:cubicBezTo>
                  <a:close/>
                  <a:moveTo>
                    <a:pt x="223" y="914"/>
                  </a:moveTo>
                  <a:cubicBezTo>
                    <a:pt x="218" y="965"/>
                    <a:pt x="226" y="1027"/>
                    <a:pt x="237" y="1074"/>
                  </a:cubicBezTo>
                  <a:cubicBezTo>
                    <a:pt x="260" y="1067"/>
                    <a:pt x="259" y="1034"/>
                    <a:pt x="265" y="1016"/>
                  </a:cubicBezTo>
                  <a:cubicBezTo>
                    <a:pt x="274" y="991"/>
                    <a:pt x="278" y="966"/>
                    <a:pt x="291" y="943"/>
                  </a:cubicBezTo>
                  <a:cubicBezTo>
                    <a:pt x="292" y="940"/>
                    <a:pt x="294" y="937"/>
                    <a:pt x="296" y="934"/>
                  </a:cubicBezTo>
                  <a:cubicBezTo>
                    <a:pt x="298" y="935"/>
                    <a:pt x="301" y="935"/>
                    <a:pt x="304" y="936"/>
                  </a:cubicBezTo>
                  <a:cubicBezTo>
                    <a:pt x="290" y="984"/>
                    <a:pt x="277" y="1033"/>
                    <a:pt x="267" y="1083"/>
                  </a:cubicBezTo>
                  <a:cubicBezTo>
                    <a:pt x="261" y="1095"/>
                    <a:pt x="256" y="1106"/>
                    <a:pt x="258" y="1117"/>
                  </a:cubicBezTo>
                  <a:cubicBezTo>
                    <a:pt x="259" y="1118"/>
                    <a:pt x="259" y="1118"/>
                    <a:pt x="260" y="1118"/>
                  </a:cubicBezTo>
                  <a:cubicBezTo>
                    <a:pt x="242" y="1213"/>
                    <a:pt x="232" y="1311"/>
                    <a:pt x="230" y="1413"/>
                  </a:cubicBezTo>
                  <a:cubicBezTo>
                    <a:pt x="155" y="1386"/>
                    <a:pt x="86" y="1357"/>
                    <a:pt x="21" y="1326"/>
                  </a:cubicBezTo>
                  <a:cubicBezTo>
                    <a:pt x="35" y="1171"/>
                    <a:pt x="74" y="1023"/>
                    <a:pt x="133" y="885"/>
                  </a:cubicBezTo>
                  <a:cubicBezTo>
                    <a:pt x="162" y="895"/>
                    <a:pt x="192" y="905"/>
                    <a:pt x="223" y="914"/>
                  </a:cubicBezTo>
                  <a:close/>
                  <a:moveTo>
                    <a:pt x="237" y="1424"/>
                  </a:moveTo>
                  <a:cubicBezTo>
                    <a:pt x="344" y="1462"/>
                    <a:pt x="461" y="1496"/>
                    <a:pt x="584" y="1524"/>
                  </a:cubicBezTo>
                  <a:cubicBezTo>
                    <a:pt x="592" y="1684"/>
                    <a:pt x="618" y="1839"/>
                    <a:pt x="659" y="1984"/>
                  </a:cubicBezTo>
                  <a:cubicBezTo>
                    <a:pt x="528" y="1956"/>
                    <a:pt x="404" y="1923"/>
                    <a:pt x="290" y="1885"/>
                  </a:cubicBezTo>
                  <a:cubicBezTo>
                    <a:pt x="255" y="1749"/>
                    <a:pt x="237" y="1604"/>
                    <a:pt x="237" y="1453"/>
                  </a:cubicBezTo>
                  <a:cubicBezTo>
                    <a:pt x="237" y="1444"/>
                    <a:pt x="237" y="1434"/>
                    <a:pt x="237" y="1424"/>
                  </a:cubicBezTo>
                  <a:close/>
                  <a:moveTo>
                    <a:pt x="455" y="2314"/>
                  </a:moveTo>
                  <a:cubicBezTo>
                    <a:pt x="386" y="2295"/>
                    <a:pt x="319" y="2275"/>
                    <a:pt x="256" y="2253"/>
                  </a:cubicBezTo>
                  <a:cubicBezTo>
                    <a:pt x="167" y="2119"/>
                    <a:pt x="100" y="1970"/>
                    <a:pt x="59" y="1811"/>
                  </a:cubicBezTo>
                  <a:cubicBezTo>
                    <a:pt x="129" y="1841"/>
                    <a:pt x="204" y="1870"/>
                    <a:pt x="284" y="1896"/>
                  </a:cubicBezTo>
                  <a:cubicBezTo>
                    <a:pt x="323" y="2048"/>
                    <a:pt x="381" y="2189"/>
                    <a:pt x="455" y="2314"/>
                  </a:cubicBezTo>
                  <a:close/>
                  <a:moveTo>
                    <a:pt x="293" y="1899"/>
                  </a:moveTo>
                  <a:cubicBezTo>
                    <a:pt x="407" y="1937"/>
                    <a:pt x="531" y="1969"/>
                    <a:pt x="662" y="1996"/>
                  </a:cubicBezTo>
                  <a:cubicBezTo>
                    <a:pt x="704" y="2139"/>
                    <a:pt x="760" y="2273"/>
                    <a:pt x="829" y="2396"/>
                  </a:cubicBezTo>
                  <a:cubicBezTo>
                    <a:pt x="703" y="2374"/>
                    <a:pt x="581" y="2348"/>
                    <a:pt x="466" y="2317"/>
                  </a:cubicBezTo>
                  <a:cubicBezTo>
                    <a:pt x="391" y="2192"/>
                    <a:pt x="333" y="2051"/>
                    <a:pt x="293" y="1899"/>
                  </a:cubicBezTo>
                  <a:close/>
                  <a:moveTo>
                    <a:pt x="835" y="2406"/>
                  </a:moveTo>
                  <a:cubicBezTo>
                    <a:pt x="889" y="2500"/>
                    <a:pt x="951" y="2588"/>
                    <a:pt x="1019" y="2666"/>
                  </a:cubicBezTo>
                  <a:cubicBezTo>
                    <a:pt x="1020" y="2667"/>
                    <a:pt x="1021" y="2668"/>
                    <a:pt x="1022" y="2669"/>
                  </a:cubicBezTo>
                  <a:cubicBezTo>
                    <a:pt x="1025" y="2673"/>
                    <a:pt x="1029" y="2677"/>
                    <a:pt x="1032" y="2681"/>
                  </a:cubicBezTo>
                  <a:cubicBezTo>
                    <a:pt x="1035" y="2684"/>
                    <a:pt x="1038" y="2687"/>
                    <a:pt x="1041" y="2690"/>
                  </a:cubicBezTo>
                  <a:cubicBezTo>
                    <a:pt x="1042" y="2692"/>
                    <a:pt x="1044" y="2694"/>
                    <a:pt x="1045" y="2695"/>
                  </a:cubicBezTo>
                  <a:cubicBezTo>
                    <a:pt x="1055" y="2706"/>
                    <a:pt x="1065" y="2716"/>
                    <a:pt x="1075" y="2727"/>
                  </a:cubicBezTo>
                  <a:cubicBezTo>
                    <a:pt x="976" y="2714"/>
                    <a:pt x="878" y="2700"/>
                    <a:pt x="791" y="2686"/>
                  </a:cubicBezTo>
                  <a:cubicBezTo>
                    <a:pt x="668" y="2593"/>
                    <a:pt x="560" y="2471"/>
                    <a:pt x="473" y="2328"/>
                  </a:cubicBezTo>
                  <a:cubicBezTo>
                    <a:pt x="587" y="2359"/>
                    <a:pt x="709" y="2385"/>
                    <a:pt x="835" y="2406"/>
                  </a:cubicBezTo>
                  <a:close/>
                  <a:moveTo>
                    <a:pt x="1034" y="2833"/>
                  </a:moveTo>
                  <a:cubicBezTo>
                    <a:pt x="912" y="2796"/>
                    <a:pt x="798" y="2744"/>
                    <a:pt x="692" y="2677"/>
                  </a:cubicBezTo>
                  <a:cubicBezTo>
                    <a:pt x="721" y="2682"/>
                    <a:pt x="753" y="2687"/>
                    <a:pt x="786" y="2692"/>
                  </a:cubicBezTo>
                  <a:cubicBezTo>
                    <a:pt x="863" y="2751"/>
                    <a:pt x="946" y="2799"/>
                    <a:pt x="1034" y="2833"/>
                  </a:cubicBezTo>
                  <a:close/>
                  <a:moveTo>
                    <a:pt x="1877" y="2829"/>
                  </a:moveTo>
                  <a:cubicBezTo>
                    <a:pt x="1944" y="2802"/>
                    <a:pt x="2009" y="2767"/>
                    <a:pt x="2070" y="2725"/>
                  </a:cubicBezTo>
                  <a:cubicBezTo>
                    <a:pt x="2106" y="2719"/>
                    <a:pt x="2140" y="2713"/>
                    <a:pt x="2171" y="2706"/>
                  </a:cubicBezTo>
                  <a:cubicBezTo>
                    <a:pt x="2081" y="2758"/>
                    <a:pt x="1985" y="2800"/>
                    <a:pt x="1885" y="2832"/>
                  </a:cubicBezTo>
                  <a:cubicBezTo>
                    <a:pt x="1882" y="2831"/>
                    <a:pt x="1879" y="2830"/>
                    <a:pt x="1877" y="2829"/>
                  </a:cubicBezTo>
                  <a:close/>
                  <a:moveTo>
                    <a:pt x="2064" y="2719"/>
                  </a:moveTo>
                  <a:cubicBezTo>
                    <a:pt x="1982" y="2732"/>
                    <a:pt x="1892" y="2741"/>
                    <a:pt x="1804" y="2748"/>
                  </a:cubicBezTo>
                  <a:cubicBezTo>
                    <a:pt x="1807" y="2745"/>
                    <a:pt x="1810" y="2742"/>
                    <a:pt x="1813" y="2739"/>
                  </a:cubicBezTo>
                  <a:cubicBezTo>
                    <a:pt x="1813" y="2739"/>
                    <a:pt x="1814" y="2739"/>
                    <a:pt x="1814" y="2739"/>
                  </a:cubicBezTo>
                  <a:cubicBezTo>
                    <a:pt x="1905" y="2648"/>
                    <a:pt x="1986" y="2543"/>
                    <a:pt x="2055" y="2426"/>
                  </a:cubicBezTo>
                  <a:cubicBezTo>
                    <a:pt x="2177" y="2410"/>
                    <a:pt x="2295" y="2390"/>
                    <a:pt x="2406" y="2365"/>
                  </a:cubicBezTo>
                  <a:cubicBezTo>
                    <a:pt x="2312" y="2509"/>
                    <a:pt x="2196" y="2630"/>
                    <a:pt x="2064" y="2719"/>
                  </a:cubicBezTo>
                  <a:close/>
                  <a:moveTo>
                    <a:pt x="2060" y="2417"/>
                  </a:moveTo>
                  <a:cubicBezTo>
                    <a:pt x="2099" y="2351"/>
                    <a:pt x="2134" y="2281"/>
                    <a:pt x="2165" y="2208"/>
                  </a:cubicBezTo>
                  <a:cubicBezTo>
                    <a:pt x="2166" y="2207"/>
                    <a:pt x="2167" y="2206"/>
                    <a:pt x="2168" y="2206"/>
                  </a:cubicBezTo>
                  <a:cubicBezTo>
                    <a:pt x="2167" y="2206"/>
                    <a:pt x="2167" y="2206"/>
                    <a:pt x="2166" y="2206"/>
                  </a:cubicBezTo>
                  <a:cubicBezTo>
                    <a:pt x="2185" y="2160"/>
                    <a:pt x="2203" y="2114"/>
                    <a:pt x="2219" y="2065"/>
                  </a:cubicBezTo>
                  <a:cubicBezTo>
                    <a:pt x="2220" y="2083"/>
                    <a:pt x="2226" y="2105"/>
                    <a:pt x="2225" y="2117"/>
                  </a:cubicBezTo>
                  <a:cubicBezTo>
                    <a:pt x="2216" y="2119"/>
                    <a:pt x="2196" y="2150"/>
                    <a:pt x="2193" y="2160"/>
                  </a:cubicBezTo>
                  <a:cubicBezTo>
                    <a:pt x="2191" y="2167"/>
                    <a:pt x="2197" y="2179"/>
                    <a:pt x="2196" y="2188"/>
                  </a:cubicBezTo>
                  <a:cubicBezTo>
                    <a:pt x="2194" y="2198"/>
                    <a:pt x="2186" y="2203"/>
                    <a:pt x="2184" y="2214"/>
                  </a:cubicBezTo>
                  <a:cubicBezTo>
                    <a:pt x="2192" y="2206"/>
                    <a:pt x="2203" y="2207"/>
                    <a:pt x="2209" y="2202"/>
                  </a:cubicBezTo>
                  <a:cubicBezTo>
                    <a:pt x="2217" y="2195"/>
                    <a:pt x="2220" y="2187"/>
                    <a:pt x="2226" y="2180"/>
                  </a:cubicBezTo>
                  <a:cubicBezTo>
                    <a:pt x="2236" y="2169"/>
                    <a:pt x="2239" y="2170"/>
                    <a:pt x="2250" y="2161"/>
                  </a:cubicBezTo>
                  <a:cubicBezTo>
                    <a:pt x="2259" y="2154"/>
                    <a:pt x="2266" y="2154"/>
                    <a:pt x="2269" y="2141"/>
                  </a:cubicBezTo>
                  <a:cubicBezTo>
                    <a:pt x="2258" y="2143"/>
                    <a:pt x="2247" y="2138"/>
                    <a:pt x="2244" y="2126"/>
                  </a:cubicBezTo>
                  <a:cubicBezTo>
                    <a:pt x="2244" y="2124"/>
                    <a:pt x="2244" y="2124"/>
                    <a:pt x="2244" y="2124"/>
                  </a:cubicBezTo>
                  <a:cubicBezTo>
                    <a:pt x="2244" y="2106"/>
                    <a:pt x="2250" y="2101"/>
                    <a:pt x="2247" y="2083"/>
                  </a:cubicBezTo>
                  <a:cubicBezTo>
                    <a:pt x="2243" y="2069"/>
                    <a:pt x="2232" y="2057"/>
                    <a:pt x="2227" y="2041"/>
                  </a:cubicBezTo>
                  <a:cubicBezTo>
                    <a:pt x="2229" y="2033"/>
                    <a:pt x="2232" y="2026"/>
                    <a:pt x="2234" y="2018"/>
                  </a:cubicBezTo>
                  <a:cubicBezTo>
                    <a:pt x="2362" y="1995"/>
                    <a:pt x="2485" y="1966"/>
                    <a:pt x="2601" y="1933"/>
                  </a:cubicBezTo>
                  <a:cubicBezTo>
                    <a:pt x="2557" y="2088"/>
                    <a:pt x="2493" y="2231"/>
                    <a:pt x="2412" y="2356"/>
                  </a:cubicBezTo>
                  <a:cubicBezTo>
                    <a:pt x="2301" y="2381"/>
                    <a:pt x="2182" y="2401"/>
                    <a:pt x="2060" y="2417"/>
                  </a:cubicBezTo>
                  <a:close/>
                  <a:moveTo>
                    <a:pt x="2603" y="1924"/>
                  </a:moveTo>
                  <a:cubicBezTo>
                    <a:pt x="2488" y="1958"/>
                    <a:pt x="2365" y="1986"/>
                    <a:pt x="2237" y="2009"/>
                  </a:cubicBezTo>
                  <a:cubicBezTo>
                    <a:pt x="2280" y="1863"/>
                    <a:pt x="2308" y="1707"/>
                    <a:pt x="2318" y="1544"/>
                  </a:cubicBezTo>
                  <a:cubicBezTo>
                    <a:pt x="2441" y="1521"/>
                    <a:pt x="2558" y="1491"/>
                    <a:pt x="2666" y="1458"/>
                  </a:cubicBezTo>
                  <a:cubicBezTo>
                    <a:pt x="2666" y="1621"/>
                    <a:pt x="2644" y="1778"/>
                    <a:pt x="2603" y="1924"/>
                  </a:cubicBezTo>
                  <a:close/>
                  <a:moveTo>
                    <a:pt x="2318" y="1537"/>
                  </a:moveTo>
                  <a:cubicBezTo>
                    <a:pt x="2321" y="1498"/>
                    <a:pt x="2322" y="1458"/>
                    <a:pt x="2322" y="1419"/>
                  </a:cubicBezTo>
                  <a:cubicBezTo>
                    <a:pt x="2322" y="1418"/>
                    <a:pt x="2322" y="1417"/>
                    <a:pt x="2322" y="1417"/>
                  </a:cubicBezTo>
                  <a:cubicBezTo>
                    <a:pt x="2322" y="1278"/>
                    <a:pt x="2308" y="1144"/>
                    <a:pt x="2283" y="1016"/>
                  </a:cubicBezTo>
                  <a:cubicBezTo>
                    <a:pt x="2393" y="1000"/>
                    <a:pt x="2497" y="981"/>
                    <a:pt x="2596" y="958"/>
                  </a:cubicBezTo>
                  <a:cubicBezTo>
                    <a:pt x="2641" y="1112"/>
                    <a:pt x="2666" y="1278"/>
                    <a:pt x="2666" y="1451"/>
                  </a:cubicBezTo>
                  <a:cubicBezTo>
                    <a:pt x="2558" y="1484"/>
                    <a:pt x="2441" y="1513"/>
                    <a:pt x="2318" y="1537"/>
                  </a:cubicBezTo>
                  <a:close/>
                  <a:moveTo>
                    <a:pt x="2604" y="957"/>
                  </a:moveTo>
                  <a:cubicBezTo>
                    <a:pt x="2668" y="942"/>
                    <a:pt x="2730" y="926"/>
                    <a:pt x="2789" y="909"/>
                  </a:cubicBezTo>
                  <a:cubicBezTo>
                    <a:pt x="2848" y="1052"/>
                    <a:pt x="2884" y="1207"/>
                    <a:pt x="2894" y="1369"/>
                  </a:cubicBezTo>
                  <a:cubicBezTo>
                    <a:pt x="2889" y="1371"/>
                    <a:pt x="2889" y="1371"/>
                    <a:pt x="2889" y="1371"/>
                  </a:cubicBezTo>
                  <a:cubicBezTo>
                    <a:pt x="2822" y="1399"/>
                    <a:pt x="2750" y="1425"/>
                    <a:pt x="2674" y="1448"/>
                  </a:cubicBezTo>
                  <a:cubicBezTo>
                    <a:pt x="2674" y="1275"/>
                    <a:pt x="2649" y="1110"/>
                    <a:pt x="2604" y="957"/>
                  </a:cubicBezTo>
                  <a:close/>
                  <a:moveTo>
                    <a:pt x="2495" y="458"/>
                  </a:moveTo>
                  <a:cubicBezTo>
                    <a:pt x="2456" y="468"/>
                    <a:pt x="2416" y="478"/>
                    <a:pt x="2376" y="487"/>
                  </a:cubicBezTo>
                  <a:cubicBezTo>
                    <a:pt x="2292" y="371"/>
                    <a:pt x="2193" y="272"/>
                    <a:pt x="2082" y="195"/>
                  </a:cubicBezTo>
                  <a:cubicBezTo>
                    <a:pt x="2099" y="193"/>
                    <a:pt x="2116" y="190"/>
                    <a:pt x="2133" y="188"/>
                  </a:cubicBezTo>
                  <a:cubicBezTo>
                    <a:pt x="2139" y="187"/>
                    <a:pt x="2139" y="187"/>
                    <a:pt x="2139" y="187"/>
                  </a:cubicBezTo>
                  <a:cubicBezTo>
                    <a:pt x="2263" y="254"/>
                    <a:pt x="2376" y="338"/>
                    <a:pt x="2475" y="437"/>
                  </a:cubicBezTo>
                  <a:cubicBezTo>
                    <a:pt x="2481" y="444"/>
                    <a:pt x="2488" y="451"/>
                    <a:pt x="2495" y="458"/>
                  </a:cubicBezTo>
                  <a:close/>
                  <a:moveTo>
                    <a:pt x="20" y="1335"/>
                  </a:moveTo>
                  <a:cubicBezTo>
                    <a:pt x="85" y="1366"/>
                    <a:pt x="155" y="1395"/>
                    <a:pt x="229" y="1421"/>
                  </a:cubicBezTo>
                  <a:cubicBezTo>
                    <a:pt x="229" y="1432"/>
                    <a:pt x="229" y="1443"/>
                    <a:pt x="229" y="1453"/>
                  </a:cubicBezTo>
                  <a:cubicBezTo>
                    <a:pt x="229" y="1603"/>
                    <a:pt x="247" y="1747"/>
                    <a:pt x="281" y="1883"/>
                  </a:cubicBezTo>
                  <a:cubicBezTo>
                    <a:pt x="201" y="1856"/>
                    <a:pt x="125" y="1827"/>
                    <a:pt x="56" y="1796"/>
                  </a:cubicBezTo>
                  <a:cubicBezTo>
                    <a:pt x="29" y="1687"/>
                    <a:pt x="15" y="1573"/>
                    <a:pt x="15" y="1456"/>
                  </a:cubicBezTo>
                  <a:cubicBezTo>
                    <a:pt x="15" y="1415"/>
                    <a:pt x="17" y="1375"/>
                    <a:pt x="20" y="1335"/>
                  </a:cubicBezTo>
                  <a:close/>
                  <a:moveTo>
                    <a:pt x="262" y="2263"/>
                  </a:moveTo>
                  <a:cubicBezTo>
                    <a:pt x="326" y="2285"/>
                    <a:pt x="393" y="2306"/>
                    <a:pt x="462" y="2325"/>
                  </a:cubicBezTo>
                  <a:cubicBezTo>
                    <a:pt x="547" y="2467"/>
                    <a:pt x="653" y="2589"/>
                    <a:pt x="774" y="2684"/>
                  </a:cubicBezTo>
                  <a:cubicBezTo>
                    <a:pt x="740" y="2678"/>
                    <a:pt x="708" y="2673"/>
                    <a:pt x="678" y="2668"/>
                  </a:cubicBezTo>
                  <a:cubicBezTo>
                    <a:pt x="591" y="2612"/>
                    <a:pt x="510" y="2547"/>
                    <a:pt x="437" y="2475"/>
                  </a:cubicBezTo>
                  <a:cubicBezTo>
                    <a:pt x="373" y="2410"/>
                    <a:pt x="314" y="2339"/>
                    <a:pt x="262" y="2263"/>
                  </a:cubicBezTo>
                  <a:close/>
                  <a:moveTo>
                    <a:pt x="2475" y="2475"/>
                  </a:moveTo>
                  <a:cubicBezTo>
                    <a:pt x="2390" y="2559"/>
                    <a:pt x="2295" y="2633"/>
                    <a:pt x="2192" y="2694"/>
                  </a:cubicBezTo>
                  <a:cubicBezTo>
                    <a:pt x="2184" y="2696"/>
                    <a:pt x="2184" y="2696"/>
                    <a:pt x="2184" y="2696"/>
                  </a:cubicBezTo>
                  <a:cubicBezTo>
                    <a:pt x="2153" y="2703"/>
                    <a:pt x="2119" y="2710"/>
                    <a:pt x="2083" y="2716"/>
                  </a:cubicBezTo>
                  <a:cubicBezTo>
                    <a:pt x="2212" y="2625"/>
                    <a:pt x="2324" y="2505"/>
                    <a:pt x="2416" y="2363"/>
                  </a:cubicBezTo>
                  <a:cubicBezTo>
                    <a:pt x="2486" y="2347"/>
                    <a:pt x="2553" y="2330"/>
                    <a:pt x="2615" y="2311"/>
                  </a:cubicBezTo>
                  <a:cubicBezTo>
                    <a:pt x="2573" y="2369"/>
                    <a:pt x="2525" y="2424"/>
                    <a:pt x="2475" y="2475"/>
                  </a:cubicBezTo>
                  <a:close/>
                  <a:moveTo>
                    <a:pt x="2844" y="1841"/>
                  </a:moveTo>
                  <a:cubicBezTo>
                    <a:pt x="2840" y="1844"/>
                    <a:pt x="2840" y="1844"/>
                    <a:pt x="2840" y="1844"/>
                  </a:cubicBezTo>
                  <a:cubicBezTo>
                    <a:pt x="2768" y="1872"/>
                    <a:pt x="2691" y="1898"/>
                    <a:pt x="2612" y="1921"/>
                  </a:cubicBezTo>
                  <a:cubicBezTo>
                    <a:pt x="2652" y="1775"/>
                    <a:pt x="2674" y="1618"/>
                    <a:pt x="2674" y="1456"/>
                  </a:cubicBezTo>
                  <a:cubicBezTo>
                    <a:pt x="2752" y="1432"/>
                    <a:pt x="2826" y="1405"/>
                    <a:pt x="2894" y="1377"/>
                  </a:cubicBezTo>
                  <a:cubicBezTo>
                    <a:pt x="2896" y="1403"/>
                    <a:pt x="2897" y="1429"/>
                    <a:pt x="2897" y="1456"/>
                  </a:cubicBezTo>
                  <a:cubicBezTo>
                    <a:pt x="2897" y="1589"/>
                    <a:pt x="2878" y="1719"/>
                    <a:pt x="2844" y="1841"/>
                  </a:cubicBezTo>
                  <a:close/>
                </a:path>
              </a:pathLst>
            </a:custGeom>
            <a:solidFill>
              <a:schemeClr val="bg2">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grpSp>
      <p:grpSp>
        <p:nvGrpSpPr>
          <p:cNvPr id="26627" name="Group 25"/>
          <p:cNvGrpSpPr/>
          <p:nvPr/>
        </p:nvGrpSpPr>
        <p:grpSpPr bwMode="auto">
          <a:xfrm>
            <a:off x="3355856" y="1604258"/>
            <a:ext cx="3892069" cy="3951330"/>
            <a:chOff x="0" y="0"/>
            <a:chExt cx="1839" cy="1867"/>
          </a:xfrm>
          <a:gradFill rotWithShape="1">
            <a:gsLst>
              <a:gs pos="0">
                <a:srgbClr val="E30000"/>
              </a:gs>
              <a:gs pos="100000">
                <a:srgbClr val="760303"/>
              </a:gs>
            </a:gsLst>
            <a:lin ang="5400000" scaled="0"/>
          </a:gradFill>
        </p:grpSpPr>
        <p:sp>
          <p:nvSpPr>
            <p:cNvPr id="26709" name="Line 26"/>
            <p:cNvSpPr>
              <a:spLocks noChangeShapeType="1"/>
            </p:cNvSpPr>
            <p:nvPr/>
          </p:nvSpPr>
          <p:spPr bwMode="auto">
            <a:xfrm flipV="1">
              <a:off x="365" y="1087"/>
              <a:ext cx="238" cy="26"/>
            </a:xfrm>
            <a:prstGeom prst="line">
              <a:avLst/>
            </a:prstGeom>
            <a:grpFill/>
            <a:ln w="6350">
              <a:solidFill>
                <a:srgbClr val="95C1AD"/>
              </a:solidFill>
              <a:prstDash val="dash"/>
              <a:round/>
            </a:ln>
            <a:extLst/>
          </p:spPr>
          <p:txBody>
            <a:bodyPr/>
            <a:lstStyle/>
            <a:p>
              <a:endParaRPr lang="zh-CN" altLang="en-US" sz="2400"/>
            </a:p>
          </p:txBody>
        </p:sp>
        <p:sp>
          <p:nvSpPr>
            <p:cNvPr id="26710" name="Line 27"/>
            <p:cNvSpPr>
              <a:spLocks noChangeShapeType="1"/>
            </p:cNvSpPr>
            <p:nvPr/>
          </p:nvSpPr>
          <p:spPr bwMode="auto">
            <a:xfrm flipH="1">
              <a:off x="559" y="0"/>
              <a:ext cx="362" cy="149"/>
            </a:xfrm>
            <a:prstGeom prst="line">
              <a:avLst/>
            </a:prstGeom>
            <a:grpFill/>
            <a:ln w="6350">
              <a:solidFill>
                <a:srgbClr val="95C1AD"/>
              </a:solidFill>
              <a:prstDash val="dash"/>
              <a:round/>
            </a:ln>
            <a:extLst/>
          </p:spPr>
          <p:txBody>
            <a:bodyPr/>
            <a:lstStyle/>
            <a:p>
              <a:endParaRPr lang="zh-CN" altLang="en-US" sz="2400"/>
            </a:p>
          </p:txBody>
        </p:sp>
        <p:sp>
          <p:nvSpPr>
            <p:cNvPr id="26711" name="Line 28"/>
            <p:cNvSpPr>
              <a:spLocks noChangeShapeType="1"/>
            </p:cNvSpPr>
            <p:nvPr/>
          </p:nvSpPr>
          <p:spPr bwMode="auto">
            <a:xfrm flipH="1">
              <a:off x="265" y="217"/>
              <a:ext cx="186" cy="182"/>
            </a:xfrm>
            <a:prstGeom prst="line">
              <a:avLst/>
            </a:prstGeom>
            <a:grpFill/>
            <a:ln w="6350">
              <a:solidFill>
                <a:srgbClr val="95C1AD"/>
              </a:solidFill>
              <a:prstDash val="dash"/>
              <a:round/>
            </a:ln>
            <a:extLst/>
          </p:spPr>
          <p:txBody>
            <a:bodyPr/>
            <a:lstStyle/>
            <a:p>
              <a:endParaRPr lang="zh-CN" altLang="en-US" sz="2400"/>
            </a:p>
          </p:txBody>
        </p:sp>
        <p:sp>
          <p:nvSpPr>
            <p:cNvPr id="26712" name="Line 29"/>
            <p:cNvSpPr>
              <a:spLocks noChangeShapeType="1"/>
            </p:cNvSpPr>
            <p:nvPr/>
          </p:nvSpPr>
          <p:spPr bwMode="auto">
            <a:xfrm>
              <a:off x="507" y="262"/>
              <a:ext cx="36" cy="260"/>
            </a:xfrm>
            <a:prstGeom prst="line">
              <a:avLst/>
            </a:prstGeom>
            <a:grpFill/>
            <a:ln w="6350">
              <a:solidFill>
                <a:srgbClr val="95C1AD"/>
              </a:solidFill>
              <a:prstDash val="dash"/>
              <a:round/>
            </a:ln>
            <a:extLst/>
          </p:spPr>
          <p:txBody>
            <a:bodyPr/>
            <a:lstStyle/>
            <a:p>
              <a:endParaRPr lang="zh-CN" altLang="en-US" sz="2400"/>
            </a:p>
          </p:txBody>
        </p:sp>
        <p:sp>
          <p:nvSpPr>
            <p:cNvPr id="26713" name="Line 30"/>
            <p:cNvSpPr>
              <a:spLocks noChangeShapeType="1"/>
            </p:cNvSpPr>
            <p:nvPr/>
          </p:nvSpPr>
          <p:spPr bwMode="auto">
            <a:xfrm>
              <a:off x="331" y="454"/>
              <a:ext cx="206" cy="78"/>
            </a:xfrm>
            <a:prstGeom prst="line">
              <a:avLst/>
            </a:prstGeom>
            <a:grpFill/>
            <a:ln w="6350">
              <a:solidFill>
                <a:srgbClr val="95C1AD"/>
              </a:solidFill>
              <a:prstDash val="dash"/>
              <a:round/>
            </a:ln>
            <a:extLst/>
          </p:spPr>
          <p:txBody>
            <a:bodyPr/>
            <a:lstStyle/>
            <a:p>
              <a:endParaRPr lang="zh-CN" altLang="en-US" sz="2400"/>
            </a:p>
          </p:txBody>
        </p:sp>
        <p:sp>
          <p:nvSpPr>
            <p:cNvPr id="26714" name="Line 31"/>
            <p:cNvSpPr>
              <a:spLocks noChangeShapeType="1"/>
            </p:cNvSpPr>
            <p:nvPr/>
          </p:nvSpPr>
          <p:spPr bwMode="auto">
            <a:xfrm>
              <a:off x="574" y="233"/>
              <a:ext cx="257" cy="76"/>
            </a:xfrm>
            <a:prstGeom prst="line">
              <a:avLst/>
            </a:prstGeom>
            <a:grpFill/>
            <a:ln w="6350">
              <a:solidFill>
                <a:srgbClr val="95C1AD"/>
              </a:solidFill>
              <a:prstDash val="dash"/>
              <a:round/>
            </a:ln>
            <a:extLst/>
          </p:spPr>
          <p:txBody>
            <a:bodyPr/>
            <a:lstStyle/>
            <a:p>
              <a:endParaRPr lang="zh-CN" altLang="en-US" sz="2400"/>
            </a:p>
          </p:txBody>
        </p:sp>
        <p:sp>
          <p:nvSpPr>
            <p:cNvPr id="26715" name="Line 32"/>
            <p:cNvSpPr>
              <a:spLocks noChangeShapeType="1"/>
            </p:cNvSpPr>
            <p:nvPr/>
          </p:nvSpPr>
          <p:spPr bwMode="auto">
            <a:xfrm>
              <a:off x="966" y="82"/>
              <a:ext cx="0" cy="128"/>
            </a:xfrm>
            <a:prstGeom prst="line">
              <a:avLst/>
            </a:prstGeom>
            <a:grpFill/>
            <a:ln w="6350">
              <a:solidFill>
                <a:srgbClr val="95C1AD"/>
              </a:solidFill>
              <a:prstDash val="dash"/>
              <a:round/>
            </a:ln>
            <a:extLst/>
          </p:spPr>
          <p:txBody>
            <a:bodyPr/>
            <a:lstStyle/>
            <a:p>
              <a:endParaRPr lang="zh-CN" altLang="en-US" sz="2400"/>
            </a:p>
          </p:txBody>
        </p:sp>
        <p:sp>
          <p:nvSpPr>
            <p:cNvPr id="26716" name="Line 33"/>
            <p:cNvSpPr>
              <a:spLocks noChangeShapeType="1"/>
            </p:cNvSpPr>
            <p:nvPr/>
          </p:nvSpPr>
          <p:spPr bwMode="auto">
            <a:xfrm>
              <a:off x="1015" y="82"/>
              <a:ext cx="417" cy="416"/>
            </a:xfrm>
            <a:prstGeom prst="line">
              <a:avLst/>
            </a:prstGeom>
            <a:grpFill/>
            <a:ln w="6350">
              <a:solidFill>
                <a:srgbClr val="95C1AD"/>
              </a:solidFill>
              <a:prstDash val="dash"/>
              <a:round/>
            </a:ln>
            <a:extLst/>
          </p:spPr>
          <p:txBody>
            <a:bodyPr/>
            <a:lstStyle/>
            <a:p>
              <a:endParaRPr lang="zh-CN" altLang="en-US" sz="2400"/>
            </a:p>
          </p:txBody>
        </p:sp>
        <p:sp>
          <p:nvSpPr>
            <p:cNvPr id="26717" name="Line 34"/>
            <p:cNvSpPr>
              <a:spLocks noChangeShapeType="1"/>
            </p:cNvSpPr>
            <p:nvPr/>
          </p:nvSpPr>
          <p:spPr bwMode="auto">
            <a:xfrm flipV="1">
              <a:off x="1529" y="365"/>
              <a:ext cx="78" cy="151"/>
            </a:xfrm>
            <a:prstGeom prst="line">
              <a:avLst/>
            </a:prstGeom>
            <a:grpFill/>
            <a:ln w="6350">
              <a:solidFill>
                <a:srgbClr val="95C1AD"/>
              </a:solidFill>
              <a:prstDash val="dash"/>
              <a:round/>
            </a:ln>
            <a:extLst/>
          </p:spPr>
          <p:txBody>
            <a:bodyPr/>
            <a:lstStyle/>
            <a:p>
              <a:endParaRPr lang="zh-CN" altLang="en-US" sz="2400"/>
            </a:p>
          </p:txBody>
        </p:sp>
        <p:sp>
          <p:nvSpPr>
            <p:cNvPr id="26718" name="Line 35"/>
            <p:cNvSpPr>
              <a:spLocks noChangeShapeType="1"/>
            </p:cNvSpPr>
            <p:nvPr/>
          </p:nvSpPr>
          <p:spPr bwMode="auto">
            <a:xfrm>
              <a:off x="1036" y="43"/>
              <a:ext cx="545" cy="222"/>
            </a:xfrm>
            <a:prstGeom prst="line">
              <a:avLst/>
            </a:prstGeom>
            <a:grpFill/>
            <a:ln w="6350">
              <a:solidFill>
                <a:srgbClr val="95C1AD"/>
              </a:solidFill>
              <a:prstDash val="dash"/>
              <a:round/>
            </a:ln>
            <a:extLst/>
          </p:spPr>
          <p:txBody>
            <a:bodyPr/>
            <a:lstStyle/>
            <a:p>
              <a:endParaRPr lang="zh-CN" altLang="en-US" sz="2400"/>
            </a:p>
          </p:txBody>
        </p:sp>
        <p:sp>
          <p:nvSpPr>
            <p:cNvPr id="26719" name="Line 36"/>
            <p:cNvSpPr>
              <a:spLocks noChangeShapeType="1"/>
            </p:cNvSpPr>
            <p:nvPr/>
          </p:nvSpPr>
          <p:spPr bwMode="auto">
            <a:xfrm>
              <a:off x="1675" y="348"/>
              <a:ext cx="164" cy="552"/>
            </a:xfrm>
            <a:prstGeom prst="line">
              <a:avLst/>
            </a:prstGeom>
            <a:grpFill/>
            <a:ln w="6350">
              <a:solidFill>
                <a:srgbClr val="95C1AD"/>
              </a:solidFill>
              <a:prstDash val="dash"/>
              <a:round/>
            </a:ln>
            <a:extLst/>
          </p:spPr>
          <p:txBody>
            <a:bodyPr/>
            <a:lstStyle/>
            <a:p>
              <a:endParaRPr lang="zh-CN" altLang="en-US" sz="2400"/>
            </a:p>
          </p:txBody>
        </p:sp>
        <p:sp>
          <p:nvSpPr>
            <p:cNvPr id="26720" name="Line 37"/>
            <p:cNvSpPr>
              <a:spLocks noChangeShapeType="1"/>
            </p:cNvSpPr>
            <p:nvPr/>
          </p:nvSpPr>
          <p:spPr bwMode="auto">
            <a:xfrm>
              <a:off x="1550" y="666"/>
              <a:ext cx="255" cy="249"/>
            </a:xfrm>
            <a:prstGeom prst="line">
              <a:avLst/>
            </a:prstGeom>
            <a:grpFill/>
            <a:ln w="6350">
              <a:solidFill>
                <a:srgbClr val="95C1AD"/>
              </a:solidFill>
              <a:prstDash val="dash"/>
              <a:round/>
            </a:ln>
            <a:extLst/>
          </p:spPr>
          <p:txBody>
            <a:bodyPr/>
            <a:lstStyle/>
            <a:p>
              <a:endParaRPr lang="zh-CN" altLang="en-US" sz="2400"/>
            </a:p>
          </p:txBody>
        </p:sp>
        <p:sp>
          <p:nvSpPr>
            <p:cNvPr id="26721" name="Line 38"/>
            <p:cNvSpPr>
              <a:spLocks noChangeShapeType="1"/>
            </p:cNvSpPr>
            <p:nvPr/>
          </p:nvSpPr>
          <p:spPr bwMode="auto">
            <a:xfrm flipH="1">
              <a:off x="1357" y="719"/>
              <a:ext cx="106" cy="253"/>
            </a:xfrm>
            <a:prstGeom prst="line">
              <a:avLst/>
            </a:prstGeom>
            <a:grpFill/>
            <a:ln w="6350">
              <a:solidFill>
                <a:srgbClr val="95C1AD"/>
              </a:solidFill>
              <a:prstDash val="dash"/>
              <a:round/>
            </a:ln>
            <a:extLst/>
          </p:spPr>
          <p:txBody>
            <a:bodyPr/>
            <a:lstStyle/>
            <a:p>
              <a:endParaRPr lang="zh-CN" altLang="en-US" sz="2400"/>
            </a:p>
          </p:txBody>
        </p:sp>
        <p:sp>
          <p:nvSpPr>
            <p:cNvPr id="26722" name="Line 39"/>
            <p:cNvSpPr>
              <a:spLocks noChangeShapeType="1"/>
            </p:cNvSpPr>
            <p:nvPr/>
          </p:nvSpPr>
          <p:spPr bwMode="auto">
            <a:xfrm flipV="1">
              <a:off x="1392" y="963"/>
              <a:ext cx="391" cy="79"/>
            </a:xfrm>
            <a:prstGeom prst="line">
              <a:avLst/>
            </a:prstGeom>
            <a:grpFill/>
            <a:ln w="6350">
              <a:solidFill>
                <a:srgbClr val="95C1AD"/>
              </a:solidFill>
              <a:prstDash val="dash"/>
              <a:round/>
            </a:ln>
            <a:extLst/>
          </p:spPr>
          <p:txBody>
            <a:bodyPr/>
            <a:lstStyle/>
            <a:p>
              <a:endParaRPr lang="zh-CN" altLang="en-US" sz="2400"/>
            </a:p>
          </p:txBody>
        </p:sp>
        <p:sp>
          <p:nvSpPr>
            <p:cNvPr id="26723" name="Line 40"/>
            <p:cNvSpPr>
              <a:spLocks noChangeShapeType="1"/>
            </p:cNvSpPr>
            <p:nvPr/>
          </p:nvSpPr>
          <p:spPr bwMode="auto">
            <a:xfrm flipH="1">
              <a:off x="1805" y="1032"/>
              <a:ext cx="34" cy="198"/>
            </a:xfrm>
            <a:prstGeom prst="line">
              <a:avLst/>
            </a:prstGeom>
            <a:grpFill/>
            <a:ln w="6350">
              <a:solidFill>
                <a:srgbClr val="95C1AD"/>
              </a:solidFill>
              <a:prstDash val="dash"/>
              <a:round/>
            </a:ln>
            <a:extLst/>
          </p:spPr>
          <p:txBody>
            <a:bodyPr/>
            <a:lstStyle/>
            <a:p>
              <a:endParaRPr lang="zh-CN" altLang="en-US" sz="2400"/>
            </a:p>
          </p:txBody>
        </p:sp>
        <p:sp>
          <p:nvSpPr>
            <p:cNvPr id="26724" name="Line 41"/>
            <p:cNvSpPr>
              <a:spLocks noChangeShapeType="1"/>
            </p:cNvSpPr>
            <p:nvPr/>
          </p:nvSpPr>
          <p:spPr bwMode="auto">
            <a:xfrm>
              <a:off x="1392" y="1091"/>
              <a:ext cx="285" cy="166"/>
            </a:xfrm>
            <a:prstGeom prst="line">
              <a:avLst/>
            </a:prstGeom>
            <a:grpFill/>
            <a:ln w="6350">
              <a:solidFill>
                <a:srgbClr val="95C1AD"/>
              </a:solidFill>
              <a:prstDash val="dash"/>
              <a:round/>
            </a:ln>
            <a:extLst/>
          </p:spPr>
          <p:txBody>
            <a:bodyPr/>
            <a:lstStyle/>
            <a:p>
              <a:endParaRPr lang="zh-CN" altLang="en-US" sz="2400"/>
            </a:p>
          </p:txBody>
        </p:sp>
        <p:sp>
          <p:nvSpPr>
            <p:cNvPr id="26725" name="Line 42"/>
            <p:cNvSpPr>
              <a:spLocks noChangeShapeType="1"/>
            </p:cNvSpPr>
            <p:nvPr/>
          </p:nvSpPr>
          <p:spPr bwMode="auto">
            <a:xfrm>
              <a:off x="1324" y="1151"/>
              <a:ext cx="219" cy="460"/>
            </a:xfrm>
            <a:prstGeom prst="line">
              <a:avLst/>
            </a:prstGeom>
            <a:grpFill/>
            <a:ln w="6350">
              <a:solidFill>
                <a:srgbClr val="95C1AD"/>
              </a:solidFill>
              <a:prstDash val="dash"/>
              <a:round/>
            </a:ln>
            <a:extLst/>
          </p:spPr>
          <p:txBody>
            <a:bodyPr/>
            <a:lstStyle/>
            <a:p>
              <a:endParaRPr lang="zh-CN" altLang="en-US" sz="2400"/>
            </a:p>
          </p:txBody>
        </p:sp>
        <p:sp>
          <p:nvSpPr>
            <p:cNvPr id="26726" name="Line 43"/>
            <p:cNvSpPr>
              <a:spLocks noChangeShapeType="1"/>
            </p:cNvSpPr>
            <p:nvPr/>
          </p:nvSpPr>
          <p:spPr bwMode="auto">
            <a:xfrm flipV="1">
              <a:off x="1587" y="1411"/>
              <a:ext cx="127" cy="220"/>
            </a:xfrm>
            <a:prstGeom prst="line">
              <a:avLst/>
            </a:prstGeom>
            <a:grpFill/>
            <a:ln w="6350">
              <a:solidFill>
                <a:srgbClr val="95C1AD"/>
              </a:solidFill>
              <a:prstDash val="dash"/>
              <a:round/>
            </a:ln>
            <a:extLst/>
          </p:spPr>
          <p:txBody>
            <a:bodyPr/>
            <a:lstStyle/>
            <a:p>
              <a:endParaRPr lang="zh-CN" altLang="en-US" sz="2400"/>
            </a:p>
          </p:txBody>
        </p:sp>
        <p:sp>
          <p:nvSpPr>
            <p:cNvPr id="26727" name="Line 44"/>
            <p:cNvSpPr>
              <a:spLocks noChangeShapeType="1"/>
            </p:cNvSpPr>
            <p:nvPr/>
          </p:nvSpPr>
          <p:spPr bwMode="auto">
            <a:xfrm>
              <a:off x="982" y="1187"/>
              <a:ext cx="520" cy="444"/>
            </a:xfrm>
            <a:prstGeom prst="line">
              <a:avLst/>
            </a:prstGeom>
            <a:grpFill/>
            <a:ln w="6350">
              <a:solidFill>
                <a:srgbClr val="95C1AD"/>
              </a:solidFill>
              <a:prstDash val="dash"/>
              <a:round/>
            </a:ln>
            <a:extLst/>
          </p:spPr>
          <p:txBody>
            <a:bodyPr/>
            <a:lstStyle/>
            <a:p>
              <a:endParaRPr lang="zh-CN" altLang="en-US" sz="2400"/>
            </a:p>
          </p:txBody>
        </p:sp>
        <p:sp>
          <p:nvSpPr>
            <p:cNvPr id="26728" name="Line 45"/>
            <p:cNvSpPr>
              <a:spLocks noChangeShapeType="1"/>
            </p:cNvSpPr>
            <p:nvPr/>
          </p:nvSpPr>
          <p:spPr bwMode="auto">
            <a:xfrm>
              <a:off x="937" y="1218"/>
              <a:ext cx="260" cy="489"/>
            </a:xfrm>
            <a:prstGeom prst="line">
              <a:avLst/>
            </a:prstGeom>
            <a:grpFill/>
            <a:ln w="6350">
              <a:solidFill>
                <a:srgbClr val="95C1AD"/>
              </a:solidFill>
              <a:prstDash val="dash"/>
              <a:round/>
            </a:ln>
            <a:extLst/>
          </p:spPr>
          <p:txBody>
            <a:bodyPr/>
            <a:lstStyle/>
            <a:p>
              <a:endParaRPr lang="zh-CN" altLang="en-US" sz="2400"/>
            </a:p>
          </p:txBody>
        </p:sp>
        <p:sp>
          <p:nvSpPr>
            <p:cNvPr id="26729" name="Line 46"/>
            <p:cNvSpPr>
              <a:spLocks noChangeShapeType="1"/>
            </p:cNvSpPr>
            <p:nvPr/>
          </p:nvSpPr>
          <p:spPr bwMode="auto">
            <a:xfrm flipV="1">
              <a:off x="1317" y="1732"/>
              <a:ext cx="177" cy="92"/>
            </a:xfrm>
            <a:prstGeom prst="line">
              <a:avLst/>
            </a:prstGeom>
            <a:grpFill/>
            <a:ln w="6350">
              <a:solidFill>
                <a:srgbClr val="95C1AD"/>
              </a:solidFill>
              <a:prstDash val="dash"/>
              <a:round/>
            </a:ln>
            <a:extLst/>
          </p:spPr>
          <p:txBody>
            <a:bodyPr/>
            <a:lstStyle/>
            <a:p>
              <a:endParaRPr lang="zh-CN" altLang="en-US" sz="2400"/>
            </a:p>
          </p:txBody>
        </p:sp>
        <p:sp>
          <p:nvSpPr>
            <p:cNvPr id="26730" name="Line 47"/>
            <p:cNvSpPr>
              <a:spLocks noChangeShapeType="1"/>
            </p:cNvSpPr>
            <p:nvPr/>
          </p:nvSpPr>
          <p:spPr bwMode="auto">
            <a:xfrm>
              <a:off x="973" y="1644"/>
              <a:ext cx="154" cy="101"/>
            </a:xfrm>
            <a:prstGeom prst="line">
              <a:avLst/>
            </a:prstGeom>
            <a:grpFill/>
            <a:ln w="6350">
              <a:solidFill>
                <a:srgbClr val="95C1AD"/>
              </a:solidFill>
              <a:prstDash val="dash"/>
              <a:round/>
            </a:ln>
            <a:extLst/>
          </p:spPr>
          <p:txBody>
            <a:bodyPr/>
            <a:lstStyle/>
            <a:p>
              <a:endParaRPr lang="zh-CN" altLang="en-US" sz="2400"/>
            </a:p>
          </p:txBody>
        </p:sp>
        <p:sp>
          <p:nvSpPr>
            <p:cNvPr id="26731" name="Line 48"/>
            <p:cNvSpPr>
              <a:spLocks noChangeShapeType="1"/>
            </p:cNvSpPr>
            <p:nvPr/>
          </p:nvSpPr>
          <p:spPr bwMode="auto">
            <a:xfrm flipH="1">
              <a:off x="664" y="1853"/>
              <a:ext cx="442" cy="14"/>
            </a:xfrm>
            <a:prstGeom prst="line">
              <a:avLst/>
            </a:prstGeom>
            <a:grpFill/>
            <a:ln w="6350">
              <a:solidFill>
                <a:srgbClr val="95C1AD"/>
              </a:solidFill>
              <a:prstDash val="dash"/>
              <a:round/>
            </a:ln>
            <a:extLst/>
          </p:spPr>
          <p:txBody>
            <a:bodyPr/>
            <a:lstStyle/>
            <a:p>
              <a:endParaRPr lang="zh-CN" altLang="en-US" sz="2400"/>
            </a:p>
          </p:txBody>
        </p:sp>
        <p:sp>
          <p:nvSpPr>
            <p:cNvPr id="26732" name="Line 49"/>
            <p:cNvSpPr>
              <a:spLocks noChangeShapeType="1"/>
            </p:cNvSpPr>
            <p:nvPr/>
          </p:nvSpPr>
          <p:spPr bwMode="auto">
            <a:xfrm flipV="1">
              <a:off x="676" y="1631"/>
              <a:ext cx="191" cy="187"/>
            </a:xfrm>
            <a:prstGeom prst="line">
              <a:avLst/>
            </a:prstGeom>
            <a:grpFill/>
            <a:ln w="6350">
              <a:solidFill>
                <a:srgbClr val="95C1AD"/>
              </a:solidFill>
              <a:prstDash val="dash"/>
              <a:round/>
            </a:ln>
            <a:extLst/>
          </p:spPr>
          <p:txBody>
            <a:bodyPr/>
            <a:lstStyle/>
            <a:p>
              <a:endParaRPr lang="zh-CN" altLang="en-US" sz="2400"/>
            </a:p>
          </p:txBody>
        </p:sp>
        <p:sp>
          <p:nvSpPr>
            <p:cNvPr id="26733" name="Line 50"/>
            <p:cNvSpPr>
              <a:spLocks noChangeShapeType="1"/>
            </p:cNvSpPr>
            <p:nvPr/>
          </p:nvSpPr>
          <p:spPr bwMode="auto">
            <a:xfrm flipV="1">
              <a:off x="619" y="1266"/>
              <a:ext cx="153" cy="485"/>
            </a:xfrm>
            <a:prstGeom prst="line">
              <a:avLst/>
            </a:prstGeom>
            <a:grpFill/>
            <a:ln w="6350">
              <a:solidFill>
                <a:srgbClr val="95C1AD"/>
              </a:solidFill>
              <a:prstDash val="dash"/>
              <a:round/>
            </a:ln>
            <a:extLst/>
          </p:spPr>
          <p:txBody>
            <a:bodyPr/>
            <a:lstStyle/>
            <a:p>
              <a:endParaRPr lang="zh-CN" altLang="en-US" sz="2400"/>
            </a:p>
          </p:txBody>
        </p:sp>
        <p:sp>
          <p:nvSpPr>
            <p:cNvPr id="26734" name="Line 51"/>
            <p:cNvSpPr>
              <a:spLocks noChangeShapeType="1"/>
            </p:cNvSpPr>
            <p:nvPr/>
          </p:nvSpPr>
          <p:spPr bwMode="auto">
            <a:xfrm flipH="1">
              <a:off x="413" y="1193"/>
              <a:ext cx="251" cy="252"/>
            </a:xfrm>
            <a:prstGeom prst="line">
              <a:avLst/>
            </a:prstGeom>
            <a:grpFill/>
            <a:ln w="6350">
              <a:solidFill>
                <a:srgbClr val="95C1AD"/>
              </a:solidFill>
              <a:prstDash val="dash"/>
              <a:round/>
            </a:ln>
            <a:extLst/>
          </p:spPr>
          <p:txBody>
            <a:bodyPr/>
            <a:lstStyle/>
            <a:p>
              <a:endParaRPr lang="zh-CN" altLang="en-US" sz="2400"/>
            </a:p>
          </p:txBody>
        </p:sp>
        <p:sp>
          <p:nvSpPr>
            <p:cNvPr id="26735" name="Line 52"/>
            <p:cNvSpPr>
              <a:spLocks noChangeShapeType="1"/>
            </p:cNvSpPr>
            <p:nvPr/>
          </p:nvSpPr>
          <p:spPr bwMode="auto">
            <a:xfrm>
              <a:off x="413" y="1695"/>
              <a:ext cx="103" cy="104"/>
            </a:xfrm>
            <a:prstGeom prst="line">
              <a:avLst/>
            </a:prstGeom>
            <a:grpFill/>
            <a:ln w="6350">
              <a:solidFill>
                <a:srgbClr val="95C1AD"/>
              </a:solidFill>
              <a:prstDash val="dash"/>
              <a:round/>
            </a:ln>
            <a:extLst/>
          </p:spPr>
          <p:txBody>
            <a:bodyPr/>
            <a:lstStyle/>
            <a:p>
              <a:endParaRPr lang="zh-CN" altLang="en-US" sz="2400"/>
            </a:p>
          </p:txBody>
        </p:sp>
        <p:sp>
          <p:nvSpPr>
            <p:cNvPr id="26736" name="Line 53"/>
            <p:cNvSpPr>
              <a:spLocks noChangeShapeType="1"/>
            </p:cNvSpPr>
            <p:nvPr/>
          </p:nvSpPr>
          <p:spPr bwMode="auto">
            <a:xfrm flipV="1">
              <a:off x="310" y="1218"/>
              <a:ext cx="3" cy="198"/>
            </a:xfrm>
            <a:prstGeom prst="line">
              <a:avLst/>
            </a:prstGeom>
            <a:grpFill/>
            <a:ln w="6350">
              <a:solidFill>
                <a:srgbClr val="95C1AD"/>
              </a:solidFill>
              <a:prstDash val="dash"/>
              <a:round/>
            </a:ln>
            <a:extLst/>
          </p:spPr>
          <p:txBody>
            <a:bodyPr/>
            <a:lstStyle/>
            <a:p>
              <a:endParaRPr lang="zh-CN" altLang="en-US" sz="2400"/>
            </a:p>
          </p:txBody>
        </p:sp>
        <p:sp>
          <p:nvSpPr>
            <p:cNvPr id="26737" name="Line 54"/>
            <p:cNvSpPr>
              <a:spLocks noChangeShapeType="1"/>
            </p:cNvSpPr>
            <p:nvPr/>
          </p:nvSpPr>
          <p:spPr bwMode="auto">
            <a:xfrm flipH="1">
              <a:off x="96" y="1179"/>
              <a:ext cx="135" cy="127"/>
            </a:xfrm>
            <a:prstGeom prst="line">
              <a:avLst/>
            </a:prstGeom>
            <a:grpFill/>
            <a:ln w="6350">
              <a:solidFill>
                <a:srgbClr val="95C1AD"/>
              </a:solidFill>
              <a:prstDash val="dash"/>
              <a:round/>
            </a:ln>
            <a:extLst/>
          </p:spPr>
          <p:txBody>
            <a:bodyPr/>
            <a:lstStyle/>
            <a:p>
              <a:endParaRPr lang="zh-CN" altLang="en-US" sz="2400"/>
            </a:p>
          </p:txBody>
        </p:sp>
        <p:sp>
          <p:nvSpPr>
            <p:cNvPr id="26738" name="Line 55"/>
            <p:cNvSpPr>
              <a:spLocks noChangeShapeType="1"/>
            </p:cNvSpPr>
            <p:nvPr/>
          </p:nvSpPr>
          <p:spPr bwMode="auto">
            <a:xfrm>
              <a:off x="60" y="1389"/>
              <a:ext cx="126" cy="120"/>
            </a:xfrm>
            <a:prstGeom prst="line">
              <a:avLst/>
            </a:prstGeom>
            <a:grpFill/>
            <a:ln w="6350">
              <a:solidFill>
                <a:srgbClr val="95C1AD"/>
              </a:solidFill>
              <a:prstDash val="dash"/>
              <a:round/>
            </a:ln>
            <a:extLst/>
          </p:spPr>
          <p:txBody>
            <a:bodyPr/>
            <a:lstStyle/>
            <a:p>
              <a:endParaRPr lang="zh-CN" altLang="en-US" sz="2400"/>
            </a:p>
          </p:txBody>
        </p:sp>
        <p:sp>
          <p:nvSpPr>
            <p:cNvPr id="26739" name="Line 56"/>
            <p:cNvSpPr>
              <a:spLocks noChangeShapeType="1"/>
            </p:cNvSpPr>
            <p:nvPr/>
          </p:nvSpPr>
          <p:spPr bwMode="auto">
            <a:xfrm flipV="1">
              <a:off x="0" y="953"/>
              <a:ext cx="0" cy="293"/>
            </a:xfrm>
            <a:prstGeom prst="line">
              <a:avLst/>
            </a:prstGeom>
            <a:grpFill/>
            <a:ln w="6350">
              <a:solidFill>
                <a:srgbClr val="95C1AD"/>
              </a:solidFill>
              <a:prstDash val="dash"/>
              <a:round/>
            </a:ln>
            <a:extLst/>
          </p:spPr>
          <p:txBody>
            <a:bodyPr/>
            <a:lstStyle/>
            <a:p>
              <a:endParaRPr lang="zh-CN" altLang="en-US" sz="2400"/>
            </a:p>
          </p:txBody>
        </p:sp>
        <p:sp>
          <p:nvSpPr>
            <p:cNvPr id="26740" name="Line 57"/>
            <p:cNvSpPr>
              <a:spLocks noChangeShapeType="1"/>
            </p:cNvSpPr>
            <p:nvPr/>
          </p:nvSpPr>
          <p:spPr bwMode="auto">
            <a:xfrm>
              <a:off x="92" y="960"/>
              <a:ext cx="134" cy="134"/>
            </a:xfrm>
            <a:prstGeom prst="line">
              <a:avLst/>
            </a:prstGeom>
            <a:grpFill/>
            <a:ln w="6350">
              <a:solidFill>
                <a:srgbClr val="95C1AD"/>
              </a:solidFill>
              <a:prstDash val="dash"/>
              <a:round/>
            </a:ln>
            <a:extLst/>
          </p:spPr>
          <p:txBody>
            <a:bodyPr/>
            <a:lstStyle/>
            <a:p>
              <a:endParaRPr lang="zh-CN" altLang="en-US" sz="2400"/>
            </a:p>
          </p:txBody>
        </p:sp>
        <p:sp>
          <p:nvSpPr>
            <p:cNvPr id="26741" name="Line 58"/>
            <p:cNvSpPr>
              <a:spLocks noChangeShapeType="1"/>
            </p:cNvSpPr>
            <p:nvPr/>
          </p:nvSpPr>
          <p:spPr bwMode="auto">
            <a:xfrm>
              <a:off x="119" y="887"/>
              <a:ext cx="500" cy="106"/>
            </a:xfrm>
            <a:prstGeom prst="line">
              <a:avLst/>
            </a:prstGeom>
            <a:grpFill/>
            <a:ln w="6350">
              <a:solidFill>
                <a:srgbClr val="95C1AD"/>
              </a:solidFill>
              <a:prstDash val="dash"/>
              <a:round/>
            </a:ln>
            <a:extLst/>
          </p:spPr>
          <p:txBody>
            <a:bodyPr/>
            <a:lstStyle/>
            <a:p>
              <a:endParaRPr lang="zh-CN" altLang="en-US" sz="2400"/>
            </a:p>
          </p:txBody>
        </p:sp>
        <p:sp>
          <p:nvSpPr>
            <p:cNvPr id="26742" name="Line 59"/>
            <p:cNvSpPr>
              <a:spLocks noChangeShapeType="1"/>
            </p:cNvSpPr>
            <p:nvPr/>
          </p:nvSpPr>
          <p:spPr bwMode="auto">
            <a:xfrm>
              <a:off x="287" y="577"/>
              <a:ext cx="354" cy="346"/>
            </a:xfrm>
            <a:prstGeom prst="line">
              <a:avLst/>
            </a:prstGeom>
            <a:grpFill/>
            <a:ln w="6350">
              <a:solidFill>
                <a:srgbClr val="95C1AD"/>
              </a:solidFill>
              <a:prstDash val="dash"/>
              <a:round/>
            </a:ln>
            <a:extLst/>
          </p:spPr>
          <p:txBody>
            <a:bodyPr/>
            <a:lstStyle/>
            <a:p>
              <a:endParaRPr lang="zh-CN" altLang="en-US" sz="2400"/>
            </a:p>
          </p:txBody>
        </p:sp>
        <p:sp>
          <p:nvSpPr>
            <p:cNvPr id="26743" name="Line 60"/>
            <p:cNvSpPr>
              <a:spLocks noChangeShapeType="1"/>
            </p:cNvSpPr>
            <p:nvPr/>
          </p:nvSpPr>
          <p:spPr bwMode="auto">
            <a:xfrm>
              <a:off x="616" y="659"/>
              <a:ext cx="136" cy="190"/>
            </a:xfrm>
            <a:prstGeom prst="line">
              <a:avLst/>
            </a:prstGeom>
            <a:grpFill/>
            <a:ln w="6350">
              <a:solidFill>
                <a:srgbClr val="95C1AD"/>
              </a:solidFill>
              <a:prstDash val="dash"/>
              <a:round/>
            </a:ln>
            <a:extLst/>
          </p:spPr>
          <p:txBody>
            <a:bodyPr/>
            <a:lstStyle/>
            <a:p>
              <a:endParaRPr lang="zh-CN" altLang="en-US" sz="2400"/>
            </a:p>
          </p:txBody>
        </p:sp>
        <p:sp>
          <p:nvSpPr>
            <p:cNvPr id="26744" name="Line 61"/>
            <p:cNvSpPr>
              <a:spLocks noChangeShapeType="1"/>
            </p:cNvSpPr>
            <p:nvPr/>
          </p:nvSpPr>
          <p:spPr bwMode="auto">
            <a:xfrm flipH="1">
              <a:off x="880" y="544"/>
              <a:ext cx="105" cy="305"/>
            </a:xfrm>
            <a:prstGeom prst="line">
              <a:avLst/>
            </a:prstGeom>
            <a:grpFill/>
            <a:ln w="6350">
              <a:solidFill>
                <a:srgbClr val="95C1AD"/>
              </a:solidFill>
              <a:prstDash val="dash"/>
              <a:round/>
            </a:ln>
            <a:extLst/>
          </p:spPr>
          <p:txBody>
            <a:bodyPr/>
            <a:lstStyle/>
            <a:p>
              <a:endParaRPr lang="zh-CN" altLang="en-US" sz="2400"/>
            </a:p>
          </p:txBody>
        </p:sp>
        <p:sp>
          <p:nvSpPr>
            <p:cNvPr id="26745" name="Line 62"/>
            <p:cNvSpPr>
              <a:spLocks noChangeShapeType="1"/>
            </p:cNvSpPr>
            <p:nvPr/>
          </p:nvSpPr>
          <p:spPr bwMode="auto">
            <a:xfrm>
              <a:off x="1127" y="463"/>
              <a:ext cx="243" cy="69"/>
            </a:xfrm>
            <a:prstGeom prst="line">
              <a:avLst/>
            </a:prstGeom>
            <a:grpFill/>
            <a:ln w="6350">
              <a:solidFill>
                <a:srgbClr val="95C1AD"/>
              </a:solidFill>
              <a:prstDash val="dash"/>
              <a:round/>
            </a:ln>
            <a:extLst/>
          </p:spPr>
          <p:txBody>
            <a:bodyPr/>
            <a:lstStyle/>
            <a:p>
              <a:endParaRPr lang="zh-CN" altLang="en-US" sz="2400"/>
            </a:p>
          </p:txBody>
        </p:sp>
        <p:sp>
          <p:nvSpPr>
            <p:cNvPr id="26746" name="Line 63"/>
            <p:cNvSpPr>
              <a:spLocks noChangeShapeType="1"/>
            </p:cNvSpPr>
            <p:nvPr/>
          </p:nvSpPr>
          <p:spPr bwMode="auto">
            <a:xfrm flipH="1">
              <a:off x="67" y="582"/>
              <a:ext cx="97" cy="255"/>
            </a:xfrm>
            <a:prstGeom prst="line">
              <a:avLst/>
            </a:prstGeom>
            <a:grpFill/>
            <a:ln w="6350">
              <a:solidFill>
                <a:srgbClr val="95C1AD"/>
              </a:solidFill>
              <a:prstDash val="dash"/>
              <a:round/>
            </a:ln>
            <a:extLst/>
          </p:spPr>
          <p:txBody>
            <a:bodyPr/>
            <a:lstStyle/>
            <a:p>
              <a:endParaRPr lang="zh-CN" altLang="en-US" sz="2400"/>
            </a:p>
          </p:txBody>
        </p:sp>
        <p:sp>
          <p:nvSpPr>
            <p:cNvPr id="26747" name="Line 64"/>
            <p:cNvSpPr>
              <a:spLocks noChangeShapeType="1"/>
            </p:cNvSpPr>
            <p:nvPr/>
          </p:nvSpPr>
          <p:spPr bwMode="auto">
            <a:xfrm>
              <a:off x="1026" y="1091"/>
              <a:ext cx="190" cy="3"/>
            </a:xfrm>
            <a:prstGeom prst="line">
              <a:avLst/>
            </a:prstGeom>
            <a:grpFill/>
            <a:ln w="6350">
              <a:solidFill>
                <a:srgbClr val="95C1AD"/>
              </a:solidFill>
              <a:prstDash val="dash"/>
              <a:round/>
            </a:ln>
            <a:extLst/>
          </p:spPr>
          <p:txBody>
            <a:bodyPr/>
            <a:lstStyle/>
            <a:p>
              <a:endParaRPr lang="zh-CN" altLang="en-US" sz="2400"/>
            </a:p>
          </p:txBody>
        </p:sp>
        <p:sp>
          <p:nvSpPr>
            <p:cNvPr id="26748" name="Line 65"/>
            <p:cNvSpPr>
              <a:spLocks noChangeShapeType="1"/>
            </p:cNvSpPr>
            <p:nvPr/>
          </p:nvSpPr>
          <p:spPr bwMode="auto">
            <a:xfrm>
              <a:off x="867" y="1246"/>
              <a:ext cx="57" cy="262"/>
            </a:xfrm>
            <a:prstGeom prst="line">
              <a:avLst/>
            </a:prstGeom>
            <a:grpFill/>
            <a:ln w="6350">
              <a:solidFill>
                <a:srgbClr val="95C1AD"/>
              </a:solidFill>
              <a:prstDash val="dash"/>
              <a:round/>
            </a:ln>
            <a:extLst/>
          </p:spPr>
          <p:txBody>
            <a:bodyPr/>
            <a:lstStyle/>
            <a:p>
              <a:endParaRPr lang="zh-CN" altLang="en-US" sz="2400"/>
            </a:p>
          </p:txBody>
        </p:sp>
        <p:sp>
          <p:nvSpPr>
            <p:cNvPr id="26749" name="Line 66"/>
            <p:cNvSpPr>
              <a:spLocks noChangeShapeType="1"/>
            </p:cNvSpPr>
            <p:nvPr/>
          </p:nvSpPr>
          <p:spPr bwMode="auto">
            <a:xfrm flipH="1">
              <a:off x="1007" y="666"/>
              <a:ext cx="396" cy="294"/>
            </a:xfrm>
            <a:prstGeom prst="line">
              <a:avLst/>
            </a:prstGeom>
            <a:grpFill/>
            <a:ln w="6350">
              <a:solidFill>
                <a:srgbClr val="95C1AD"/>
              </a:solidFill>
              <a:prstDash val="dash"/>
              <a:round/>
            </a:ln>
            <a:extLst/>
          </p:spPr>
          <p:txBody>
            <a:bodyPr/>
            <a:lstStyle/>
            <a:p>
              <a:endParaRPr lang="zh-CN" altLang="en-US" sz="2400"/>
            </a:p>
          </p:txBody>
        </p:sp>
      </p:grpSp>
      <p:sp>
        <p:nvSpPr>
          <p:cNvPr id="26628" name="Oval 67"/>
          <p:cNvSpPr>
            <a:spLocks noChangeArrowheads="1"/>
          </p:cNvSpPr>
          <p:nvPr/>
        </p:nvSpPr>
        <p:spPr bwMode="auto">
          <a:xfrm>
            <a:off x="4998187" y="1995793"/>
            <a:ext cx="827514" cy="825398"/>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29" name="Oval 68"/>
          <p:cNvSpPr>
            <a:spLocks noChangeArrowheads="1"/>
          </p:cNvSpPr>
          <p:nvPr/>
        </p:nvSpPr>
        <p:spPr bwMode="auto">
          <a:xfrm>
            <a:off x="3523051" y="2387328"/>
            <a:ext cx="567197" cy="567197"/>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30" name="Oval 69"/>
          <p:cNvSpPr>
            <a:spLocks noChangeArrowheads="1"/>
          </p:cNvSpPr>
          <p:nvPr/>
        </p:nvSpPr>
        <p:spPr bwMode="auto">
          <a:xfrm>
            <a:off x="4236281" y="1837062"/>
            <a:ext cx="374603" cy="374604"/>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31" name="Oval 70"/>
          <p:cNvSpPr>
            <a:spLocks noChangeArrowheads="1"/>
          </p:cNvSpPr>
          <p:nvPr/>
        </p:nvSpPr>
        <p:spPr bwMode="auto">
          <a:xfrm>
            <a:off x="3186544" y="4205321"/>
            <a:ext cx="419048" cy="419048"/>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32" name="Oval 71"/>
          <p:cNvSpPr>
            <a:spLocks noChangeArrowheads="1"/>
          </p:cNvSpPr>
          <p:nvPr/>
        </p:nvSpPr>
        <p:spPr bwMode="auto">
          <a:xfrm>
            <a:off x="7055333" y="3466695"/>
            <a:ext cx="366137" cy="361906"/>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33" name="Oval 72"/>
          <p:cNvSpPr>
            <a:spLocks noChangeArrowheads="1"/>
          </p:cNvSpPr>
          <p:nvPr/>
        </p:nvSpPr>
        <p:spPr bwMode="auto">
          <a:xfrm>
            <a:off x="6409828" y="4992623"/>
            <a:ext cx="364022" cy="364022"/>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34" name="Oval 73"/>
          <p:cNvSpPr>
            <a:spLocks noChangeArrowheads="1"/>
          </p:cNvSpPr>
          <p:nvPr/>
        </p:nvSpPr>
        <p:spPr bwMode="auto">
          <a:xfrm>
            <a:off x="3721993" y="3775690"/>
            <a:ext cx="463493" cy="46560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35" name="Oval 74"/>
          <p:cNvSpPr>
            <a:spLocks noChangeArrowheads="1"/>
          </p:cNvSpPr>
          <p:nvPr/>
        </p:nvSpPr>
        <p:spPr bwMode="auto">
          <a:xfrm>
            <a:off x="4344217" y="5265639"/>
            <a:ext cx="463493" cy="46560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36" name="Oval 75"/>
          <p:cNvSpPr>
            <a:spLocks noChangeArrowheads="1"/>
          </p:cNvSpPr>
          <p:nvPr/>
        </p:nvSpPr>
        <p:spPr bwMode="auto">
          <a:xfrm>
            <a:off x="6767501" y="4127013"/>
            <a:ext cx="571429" cy="575662"/>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37" name="Oval 76"/>
          <p:cNvSpPr>
            <a:spLocks noChangeArrowheads="1"/>
          </p:cNvSpPr>
          <p:nvPr/>
        </p:nvSpPr>
        <p:spPr bwMode="auto">
          <a:xfrm>
            <a:off x="6591839" y="2080450"/>
            <a:ext cx="380953" cy="380953"/>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38" name="Oval 77"/>
          <p:cNvSpPr>
            <a:spLocks noChangeArrowheads="1"/>
          </p:cNvSpPr>
          <p:nvPr/>
        </p:nvSpPr>
        <p:spPr bwMode="auto">
          <a:xfrm>
            <a:off x="3626756" y="4554527"/>
            <a:ext cx="778837" cy="778837"/>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39" name="Oval 78"/>
          <p:cNvSpPr>
            <a:spLocks noChangeArrowheads="1"/>
          </p:cNvSpPr>
          <p:nvPr/>
        </p:nvSpPr>
        <p:spPr bwMode="auto">
          <a:xfrm>
            <a:off x="5609827" y="5185216"/>
            <a:ext cx="552382" cy="554498"/>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40" name="Oval 79"/>
          <p:cNvSpPr>
            <a:spLocks noChangeArrowheads="1"/>
          </p:cNvSpPr>
          <p:nvPr/>
        </p:nvSpPr>
        <p:spPr bwMode="auto">
          <a:xfrm>
            <a:off x="3230987" y="3337594"/>
            <a:ext cx="404234" cy="404233"/>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41" name="Oval 80"/>
          <p:cNvSpPr>
            <a:spLocks noChangeArrowheads="1"/>
          </p:cNvSpPr>
          <p:nvPr/>
        </p:nvSpPr>
        <p:spPr bwMode="auto">
          <a:xfrm>
            <a:off x="4344217" y="2613784"/>
            <a:ext cx="463493" cy="463492"/>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42" name="Oval 81"/>
          <p:cNvSpPr>
            <a:spLocks noChangeArrowheads="1"/>
          </p:cNvSpPr>
          <p:nvPr/>
        </p:nvSpPr>
        <p:spPr bwMode="auto">
          <a:xfrm>
            <a:off x="5216176" y="1483623"/>
            <a:ext cx="372487" cy="372487"/>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43" name="Oval 82"/>
          <p:cNvSpPr>
            <a:spLocks noChangeArrowheads="1"/>
          </p:cNvSpPr>
          <p:nvPr/>
        </p:nvSpPr>
        <p:spPr bwMode="auto">
          <a:xfrm>
            <a:off x="5777024" y="3566166"/>
            <a:ext cx="560847" cy="558731"/>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44" name="Oval 83"/>
          <p:cNvSpPr>
            <a:spLocks noChangeArrowheads="1"/>
          </p:cNvSpPr>
          <p:nvPr/>
        </p:nvSpPr>
        <p:spPr bwMode="auto">
          <a:xfrm>
            <a:off x="5074377" y="4698442"/>
            <a:ext cx="469842" cy="469842"/>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45" name="Oval 84"/>
          <p:cNvSpPr>
            <a:spLocks noChangeArrowheads="1"/>
          </p:cNvSpPr>
          <p:nvPr/>
        </p:nvSpPr>
        <p:spPr bwMode="auto">
          <a:xfrm>
            <a:off x="6149511" y="2611667"/>
            <a:ext cx="548148" cy="550265"/>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46" name="Oval 85"/>
          <p:cNvSpPr>
            <a:spLocks noChangeArrowheads="1"/>
          </p:cNvSpPr>
          <p:nvPr/>
        </p:nvSpPr>
        <p:spPr bwMode="auto">
          <a:xfrm>
            <a:off x="4555857" y="3341827"/>
            <a:ext cx="1005293" cy="1005292"/>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47" name="Freeform 86"/>
          <p:cNvSpPr>
            <a:spLocks noEditPoints="1"/>
          </p:cNvSpPr>
          <p:nvPr/>
        </p:nvSpPr>
        <p:spPr bwMode="auto">
          <a:xfrm>
            <a:off x="4898715" y="3566166"/>
            <a:ext cx="328044" cy="529101"/>
          </a:xfrm>
          <a:custGeom>
            <a:avLst/>
            <a:gdLst>
              <a:gd name="T0" fmla="*/ 249620297 w 197"/>
              <a:gd name="T1" fmla="*/ 468663052 h 317"/>
              <a:gd name="T2" fmla="*/ 240259910 w 197"/>
              <a:gd name="T3" fmla="*/ 391858350 h 317"/>
              <a:gd name="T4" fmla="*/ 277702705 w 197"/>
              <a:gd name="T5" fmla="*/ 195928549 h 317"/>
              <a:gd name="T6" fmla="*/ 185655158 w 197"/>
              <a:gd name="T7" fmla="*/ 119125099 h 317"/>
              <a:gd name="T8" fmla="*/ 148212363 w 197"/>
              <a:gd name="T9" fmla="*/ 94045603 h 317"/>
              <a:gd name="T10" fmla="*/ 138851977 w 197"/>
              <a:gd name="T11" fmla="*/ 50157739 h 317"/>
              <a:gd name="T12" fmla="*/ 129490341 w 197"/>
              <a:gd name="T13" fmla="*/ 40752928 h 317"/>
              <a:gd name="T14" fmla="*/ 124810148 w 197"/>
              <a:gd name="T15" fmla="*/ 25079495 h 317"/>
              <a:gd name="T16" fmla="*/ 117009826 w 197"/>
              <a:gd name="T17" fmla="*/ 18809621 h 317"/>
              <a:gd name="T18" fmla="*/ 110769569 w 197"/>
              <a:gd name="T19" fmla="*/ 0 h 317"/>
              <a:gd name="T20" fmla="*/ 90487482 w 197"/>
              <a:gd name="T21" fmla="*/ 6269874 h 317"/>
              <a:gd name="T22" fmla="*/ 84247225 w 197"/>
              <a:gd name="T23" fmla="*/ 25079495 h 317"/>
              <a:gd name="T24" fmla="*/ 76445654 w 197"/>
              <a:gd name="T25" fmla="*/ 31348117 h 317"/>
              <a:gd name="T26" fmla="*/ 68645332 w 197"/>
              <a:gd name="T27" fmla="*/ 50157739 h 317"/>
              <a:gd name="T28" fmla="*/ 59284945 w 197"/>
              <a:gd name="T29" fmla="*/ 57995081 h 317"/>
              <a:gd name="T30" fmla="*/ 63965139 w 197"/>
              <a:gd name="T31" fmla="*/ 242952603 h 317"/>
              <a:gd name="T32" fmla="*/ 76445654 w 197"/>
              <a:gd name="T33" fmla="*/ 249221224 h 317"/>
              <a:gd name="T34" fmla="*/ 92047547 w 197"/>
              <a:gd name="T35" fmla="*/ 293110341 h 317"/>
              <a:gd name="T36" fmla="*/ 129490341 w 197"/>
              <a:gd name="T37" fmla="*/ 277435657 h 317"/>
              <a:gd name="T38" fmla="*/ 135730599 w 197"/>
              <a:gd name="T39" fmla="*/ 242952603 h 317"/>
              <a:gd name="T40" fmla="*/ 148212363 w 197"/>
              <a:gd name="T41" fmla="*/ 236682729 h 317"/>
              <a:gd name="T42" fmla="*/ 154452621 w 197"/>
              <a:gd name="T43" fmla="*/ 199063486 h 317"/>
              <a:gd name="T44" fmla="*/ 188775287 w 197"/>
              <a:gd name="T45" fmla="*/ 194361080 h 317"/>
              <a:gd name="T46" fmla="*/ 148212363 w 197"/>
              <a:gd name="T47" fmla="*/ 349537953 h 317"/>
              <a:gd name="T48" fmla="*/ 26522344 w 197"/>
              <a:gd name="T49" fmla="*/ 349537953 h 317"/>
              <a:gd name="T50" fmla="*/ 20282086 w 197"/>
              <a:gd name="T51" fmla="*/ 366778854 h 317"/>
              <a:gd name="T52" fmla="*/ 37442795 w 197"/>
              <a:gd name="T53" fmla="*/ 373048728 h 317"/>
              <a:gd name="T54" fmla="*/ 76445654 w 197"/>
              <a:gd name="T55" fmla="*/ 396560755 h 317"/>
              <a:gd name="T56" fmla="*/ 135730599 w 197"/>
              <a:gd name="T57" fmla="*/ 421638998 h 317"/>
              <a:gd name="T58" fmla="*/ 127930277 w 197"/>
              <a:gd name="T59" fmla="*/ 468663052 h 317"/>
              <a:gd name="T60" fmla="*/ 6240258 w 197"/>
              <a:gd name="T61" fmla="*/ 468663052 h 317"/>
              <a:gd name="T62" fmla="*/ 0 w 197"/>
              <a:gd name="T63" fmla="*/ 476499142 h 317"/>
              <a:gd name="T64" fmla="*/ 7800322 w 197"/>
              <a:gd name="T65" fmla="*/ 496876232 h 317"/>
              <a:gd name="T66" fmla="*/ 283942962 w 197"/>
              <a:gd name="T67" fmla="*/ 489038890 h 317"/>
              <a:gd name="T68" fmla="*/ 276142640 w 197"/>
              <a:gd name="T69" fmla="*/ 468663052 h 317"/>
              <a:gd name="T70" fmla="*/ 127930277 w 197"/>
              <a:gd name="T71" fmla="*/ 150473216 h 317"/>
              <a:gd name="T72" fmla="*/ 168493201 w 197"/>
              <a:gd name="T73" fmla="*/ 150473216 h 31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7" h="317">
                <a:moveTo>
                  <a:pt x="177" y="299"/>
                </a:moveTo>
                <a:cubicBezTo>
                  <a:pt x="160" y="299"/>
                  <a:pt x="160" y="299"/>
                  <a:pt x="160" y="299"/>
                </a:cubicBezTo>
                <a:cubicBezTo>
                  <a:pt x="157" y="299"/>
                  <a:pt x="154" y="296"/>
                  <a:pt x="154" y="294"/>
                </a:cubicBezTo>
                <a:cubicBezTo>
                  <a:pt x="154" y="250"/>
                  <a:pt x="154" y="250"/>
                  <a:pt x="154" y="250"/>
                </a:cubicBezTo>
                <a:cubicBezTo>
                  <a:pt x="154" y="246"/>
                  <a:pt x="156" y="243"/>
                  <a:pt x="159" y="240"/>
                </a:cubicBezTo>
                <a:cubicBezTo>
                  <a:pt x="193" y="209"/>
                  <a:pt x="197" y="161"/>
                  <a:pt x="178" y="125"/>
                </a:cubicBezTo>
                <a:cubicBezTo>
                  <a:pt x="167" y="105"/>
                  <a:pt x="149" y="88"/>
                  <a:pt x="124" y="80"/>
                </a:cubicBezTo>
                <a:cubicBezTo>
                  <a:pt x="122" y="79"/>
                  <a:pt x="120" y="78"/>
                  <a:pt x="119" y="76"/>
                </a:cubicBezTo>
                <a:cubicBezTo>
                  <a:pt x="114" y="71"/>
                  <a:pt x="107" y="67"/>
                  <a:pt x="99" y="66"/>
                </a:cubicBezTo>
                <a:cubicBezTo>
                  <a:pt x="97" y="65"/>
                  <a:pt x="95" y="63"/>
                  <a:pt x="95" y="60"/>
                </a:cubicBezTo>
                <a:cubicBezTo>
                  <a:pt x="95" y="37"/>
                  <a:pt x="95" y="37"/>
                  <a:pt x="95" y="37"/>
                </a:cubicBezTo>
                <a:cubicBezTo>
                  <a:pt x="95" y="34"/>
                  <a:pt x="92" y="32"/>
                  <a:pt x="89" y="32"/>
                </a:cubicBezTo>
                <a:cubicBezTo>
                  <a:pt x="89" y="32"/>
                  <a:pt x="89" y="32"/>
                  <a:pt x="89" y="32"/>
                </a:cubicBezTo>
                <a:cubicBezTo>
                  <a:pt x="86" y="32"/>
                  <a:pt x="83" y="29"/>
                  <a:pt x="83" y="26"/>
                </a:cubicBezTo>
                <a:cubicBezTo>
                  <a:pt x="83" y="20"/>
                  <a:pt x="83" y="20"/>
                  <a:pt x="83" y="20"/>
                </a:cubicBezTo>
                <a:cubicBezTo>
                  <a:pt x="83" y="17"/>
                  <a:pt x="82" y="16"/>
                  <a:pt x="80" y="16"/>
                </a:cubicBezTo>
                <a:cubicBezTo>
                  <a:pt x="79" y="16"/>
                  <a:pt x="79" y="16"/>
                  <a:pt x="79" y="16"/>
                </a:cubicBezTo>
                <a:cubicBezTo>
                  <a:pt x="76" y="16"/>
                  <a:pt x="75" y="14"/>
                  <a:pt x="75" y="12"/>
                </a:cubicBezTo>
                <a:cubicBezTo>
                  <a:pt x="75" y="4"/>
                  <a:pt x="75" y="4"/>
                  <a:pt x="75" y="4"/>
                </a:cubicBezTo>
                <a:cubicBezTo>
                  <a:pt x="75" y="1"/>
                  <a:pt x="73" y="0"/>
                  <a:pt x="71" y="0"/>
                </a:cubicBezTo>
                <a:cubicBezTo>
                  <a:pt x="61" y="0"/>
                  <a:pt x="61" y="0"/>
                  <a:pt x="61" y="0"/>
                </a:cubicBezTo>
                <a:cubicBezTo>
                  <a:pt x="59" y="0"/>
                  <a:pt x="58" y="1"/>
                  <a:pt x="58" y="4"/>
                </a:cubicBezTo>
                <a:cubicBezTo>
                  <a:pt x="58" y="12"/>
                  <a:pt x="58" y="12"/>
                  <a:pt x="58" y="12"/>
                </a:cubicBezTo>
                <a:cubicBezTo>
                  <a:pt x="58" y="14"/>
                  <a:pt x="56" y="16"/>
                  <a:pt x="54" y="16"/>
                </a:cubicBezTo>
                <a:cubicBezTo>
                  <a:pt x="53" y="16"/>
                  <a:pt x="53" y="16"/>
                  <a:pt x="53" y="16"/>
                </a:cubicBezTo>
                <a:cubicBezTo>
                  <a:pt x="51" y="16"/>
                  <a:pt x="49" y="17"/>
                  <a:pt x="49" y="20"/>
                </a:cubicBezTo>
                <a:cubicBezTo>
                  <a:pt x="49" y="26"/>
                  <a:pt x="49" y="26"/>
                  <a:pt x="49" y="26"/>
                </a:cubicBezTo>
                <a:cubicBezTo>
                  <a:pt x="49" y="29"/>
                  <a:pt x="47" y="32"/>
                  <a:pt x="44" y="32"/>
                </a:cubicBezTo>
                <a:cubicBezTo>
                  <a:pt x="43" y="32"/>
                  <a:pt x="43" y="32"/>
                  <a:pt x="43" y="32"/>
                </a:cubicBezTo>
                <a:cubicBezTo>
                  <a:pt x="40" y="32"/>
                  <a:pt x="38" y="34"/>
                  <a:pt x="38" y="37"/>
                </a:cubicBezTo>
                <a:cubicBezTo>
                  <a:pt x="38" y="151"/>
                  <a:pt x="38" y="151"/>
                  <a:pt x="38" y="151"/>
                </a:cubicBezTo>
                <a:cubicBezTo>
                  <a:pt x="38" y="153"/>
                  <a:pt x="39" y="155"/>
                  <a:pt x="41" y="155"/>
                </a:cubicBezTo>
                <a:cubicBezTo>
                  <a:pt x="45" y="155"/>
                  <a:pt x="45" y="155"/>
                  <a:pt x="45" y="155"/>
                </a:cubicBezTo>
                <a:cubicBezTo>
                  <a:pt x="47" y="155"/>
                  <a:pt x="49" y="157"/>
                  <a:pt x="49" y="159"/>
                </a:cubicBezTo>
                <a:cubicBezTo>
                  <a:pt x="49" y="177"/>
                  <a:pt x="49" y="177"/>
                  <a:pt x="49" y="177"/>
                </a:cubicBezTo>
                <a:cubicBezTo>
                  <a:pt x="49" y="182"/>
                  <a:pt x="54" y="187"/>
                  <a:pt x="59" y="187"/>
                </a:cubicBezTo>
                <a:cubicBezTo>
                  <a:pt x="73" y="187"/>
                  <a:pt x="73" y="187"/>
                  <a:pt x="73" y="187"/>
                </a:cubicBezTo>
                <a:cubicBezTo>
                  <a:pt x="79" y="187"/>
                  <a:pt x="83" y="182"/>
                  <a:pt x="83" y="177"/>
                </a:cubicBezTo>
                <a:cubicBezTo>
                  <a:pt x="83" y="159"/>
                  <a:pt x="83" y="159"/>
                  <a:pt x="83" y="159"/>
                </a:cubicBezTo>
                <a:cubicBezTo>
                  <a:pt x="83" y="157"/>
                  <a:pt x="85" y="155"/>
                  <a:pt x="87" y="155"/>
                </a:cubicBezTo>
                <a:cubicBezTo>
                  <a:pt x="91" y="155"/>
                  <a:pt x="91" y="155"/>
                  <a:pt x="91" y="155"/>
                </a:cubicBezTo>
                <a:cubicBezTo>
                  <a:pt x="93" y="155"/>
                  <a:pt x="95" y="153"/>
                  <a:pt x="95" y="151"/>
                </a:cubicBezTo>
                <a:cubicBezTo>
                  <a:pt x="95" y="132"/>
                  <a:pt x="95" y="132"/>
                  <a:pt x="95" y="132"/>
                </a:cubicBezTo>
                <a:cubicBezTo>
                  <a:pt x="95" y="130"/>
                  <a:pt x="97" y="128"/>
                  <a:pt x="99" y="127"/>
                </a:cubicBezTo>
                <a:cubicBezTo>
                  <a:pt x="103" y="127"/>
                  <a:pt x="106" y="126"/>
                  <a:pt x="109" y="124"/>
                </a:cubicBezTo>
                <a:cubicBezTo>
                  <a:pt x="113" y="122"/>
                  <a:pt x="117" y="122"/>
                  <a:pt x="121" y="124"/>
                </a:cubicBezTo>
                <a:cubicBezTo>
                  <a:pt x="135" y="132"/>
                  <a:pt x="143" y="144"/>
                  <a:pt x="146" y="157"/>
                </a:cubicBezTo>
                <a:cubicBezTo>
                  <a:pt x="153" y="187"/>
                  <a:pt x="134" y="223"/>
                  <a:pt x="95" y="223"/>
                </a:cubicBezTo>
                <a:cubicBezTo>
                  <a:pt x="80" y="223"/>
                  <a:pt x="80" y="223"/>
                  <a:pt x="80" y="223"/>
                </a:cubicBezTo>
                <a:cubicBezTo>
                  <a:pt x="17" y="223"/>
                  <a:pt x="17" y="223"/>
                  <a:pt x="17" y="223"/>
                </a:cubicBezTo>
                <a:cubicBezTo>
                  <a:pt x="15" y="223"/>
                  <a:pt x="13" y="225"/>
                  <a:pt x="13" y="227"/>
                </a:cubicBezTo>
                <a:cubicBezTo>
                  <a:pt x="13" y="234"/>
                  <a:pt x="13" y="234"/>
                  <a:pt x="13" y="234"/>
                </a:cubicBezTo>
                <a:cubicBezTo>
                  <a:pt x="13" y="236"/>
                  <a:pt x="15" y="238"/>
                  <a:pt x="17" y="238"/>
                </a:cubicBezTo>
                <a:cubicBezTo>
                  <a:pt x="24" y="238"/>
                  <a:pt x="24" y="238"/>
                  <a:pt x="24" y="238"/>
                </a:cubicBezTo>
                <a:cubicBezTo>
                  <a:pt x="27" y="238"/>
                  <a:pt x="30" y="239"/>
                  <a:pt x="32" y="241"/>
                </a:cubicBezTo>
                <a:cubicBezTo>
                  <a:pt x="37" y="246"/>
                  <a:pt x="43" y="250"/>
                  <a:pt x="49" y="253"/>
                </a:cubicBezTo>
                <a:cubicBezTo>
                  <a:pt x="59" y="259"/>
                  <a:pt x="71" y="263"/>
                  <a:pt x="82" y="264"/>
                </a:cubicBezTo>
                <a:cubicBezTo>
                  <a:pt x="85" y="265"/>
                  <a:pt x="87" y="267"/>
                  <a:pt x="87" y="269"/>
                </a:cubicBezTo>
                <a:cubicBezTo>
                  <a:pt x="87" y="294"/>
                  <a:pt x="87" y="294"/>
                  <a:pt x="87" y="294"/>
                </a:cubicBezTo>
                <a:cubicBezTo>
                  <a:pt x="87" y="296"/>
                  <a:pt x="84" y="299"/>
                  <a:pt x="82" y="299"/>
                </a:cubicBezTo>
                <a:cubicBezTo>
                  <a:pt x="5" y="299"/>
                  <a:pt x="5" y="299"/>
                  <a:pt x="5" y="299"/>
                </a:cubicBezTo>
                <a:cubicBezTo>
                  <a:pt x="5" y="299"/>
                  <a:pt x="4" y="299"/>
                  <a:pt x="4" y="299"/>
                </a:cubicBezTo>
                <a:cubicBezTo>
                  <a:pt x="2" y="299"/>
                  <a:pt x="0" y="301"/>
                  <a:pt x="0" y="303"/>
                </a:cubicBezTo>
                <a:cubicBezTo>
                  <a:pt x="0" y="303"/>
                  <a:pt x="0" y="304"/>
                  <a:pt x="0" y="304"/>
                </a:cubicBezTo>
                <a:cubicBezTo>
                  <a:pt x="0" y="312"/>
                  <a:pt x="0" y="312"/>
                  <a:pt x="0" y="312"/>
                </a:cubicBezTo>
                <a:cubicBezTo>
                  <a:pt x="0" y="314"/>
                  <a:pt x="2" y="317"/>
                  <a:pt x="5" y="317"/>
                </a:cubicBezTo>
                <a:cubicBezTo>
                  <a:pt x="177" y="317"/>
                  <a:pt x="177" y="317"/>
                  <a:pt x="177" y="317"/>
                </a:cubicBezTo>
                <a:cubicBezTo>
                  <a:pt x="180" y="317"/>
                  <a:pt x="182" y="314"/>
                  <a:pt x="182" y="312"/>
                </a:cubicBezTo>
                <a:cubicBezTo>
                  <a:pt x="182" y="304"/>
                  <a:pt x="182" y="304"/>
                  <a:pt x="182" y="304"/>
                </a:cubicBezTo>
                <a:cubicBezTo>
                  <a:pt x="182" y="301"/>
                  <a:pt x="180" y="299"/>
                  <a:pt x="177" y="299"/>
                </a:cubicBezTo>
                <a:close/>
                <a:moveTo>
                  <a:pt x="95" y="109"/>
                </a:moveTo>
                <a:cubicBezTo>
                  <a:pt x="88" y="109"/>
                  <a:pt x="82" y="104"/>
                  <a:pt x="82" y="96"/>
                </a:cubicBezTo>
                <a:cubicBezTo>
                  <a:pt x="82" y="89"/>
                  <a:pt x="88" y="83"/>
                  <a:pt x="95" y="83"/>
                </a:cubicBezTo>
                <a:cubicBezTo>
                  <a:pt x="102" y="83"/>
                  <a:pt x="108" y="89"/>
                  <a:pt x="108" y="96"/>
                </a:cubicBezTo>
                <a:cubicBezTo>
                  <a:pt x="108" y="104"/>
                  <a:pt x="102" y="109"/>
                  <a:pt x="95" y="10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48" name="Freeform 87"/>
          <p:cNvSpPr>
            <a:spLocks noEditPoints="1"/>
          </p:cNvSpPr>
          <p:nvPr/>
        </p:nvSpPr>
        <p:spPr bwMode="auto">
          <a:xfrm>
            <a:off x="6697659" y="2162989"/>
            <a:ext cx="175662" cy="224339"/>
          </a:xfrm>
          <a:custGeom>
            <a:avLst/>
            <a:gdLst>
              <a:gd name="T0" fmla="*/ 140609767 w 106"/>
              <a:gd name="T1" fmla="*/ 23655195 h 134"/>
              <a:gd name="T2" fmla="*/ 134429336 w 106"/>
              <a:gd name="T3" fmla="*/ 18923403 h 134"/>
              <a:gd name="T4" fmla="*/ 30903396 w 106"/>
              <a:gd name="T5" fmla="*/ 31540260 h 134"/>
              <a:gd name="T6" fmla="*/ 16997427 w 106"/>
              <a:gd name="T7" fmla="*/ 138775388 h 134"/>
              <a:gd name="T8" fmla="*/ 21632750 w 106"/>
              <a:gd name="T9" fmla="*/ 143505925 h 134"/>
              <a:gd name="T10" fmla="*/ 38628934 w 106"/>
              <a:gd name="T11" fmla="*/ 148237717 h 134"/>
              <a:gd name="T12" fmla="*/ 74167652 w 106"/>
              <a:gd name="T13" fmla="*/ 167161120 h 134"/>
              <a:gd name="T14" fmla="*/ 72622545 w 106"/>
              <a:gd name="T15" fmla="*/ 193969588 h 134"/>
              <a:gd name="T16" fmla="*/ 131339121 w 106"/>
              <a:gd name="T17" fmla="*/ 208162454 h 134"/>
              <a:gd name="T18" fmla="*/ 83439541 w 106"/>
              <a:gd name="T19" fmla="*/ 187661787 h 134"/>
              <a:gd name="T20" fmla="*/ 84984649 w 106"/>
              <a:gd name="T21" fmla="*/ 159276055 h 134"/>
              <a:gd name="T22" fmla="*/ 125158690 w 106"/>
              <a:gd name="T23" fmla="*/ 39425326 h 134"/>
              <a:gd name="T24" fmla="*/ 118978260 w 106"/>
              <a:gd name="T25" fmla="*/ 75696123 h 134"/>
              <a:gd name="T26" fmla="*/ 122068475 w 106"/>
              <a:gd name="T27" fmla="*/ 39425326 h 134"/>
              <a:gd name="T28" fmla="*/ 139064659 w 106"/>
              <a:gd name="T29" fmla="*/ 85157196 h 134"/>
              <a:gd name="T30" fmla="*/ 132884229 w 106"/>
              <a:gd name="T31" fmla="*/ 50463663 h 134"/>
              <a:gd name="T32" fmla="*/ 83439541 w 106"/>
              <a:gd name="T33" fmla="*/ 78849395 h 134"/>
              <a:gd name="T34" fmla="*/ 115888045 w 106"/>
              <a:gd name="T35" fmla="*/ 80426660 h 134"/>
              <a:gd name="T36" fmla="*/ 100435725 w 106"/>
              <a:gd name="T37" fmla="*/ 100927326 h 134"/>
              <a:gd name="T38" fmla="*/ 77257868 w 106"/>
              <a:gd name="T39" fmla="*/ 119851985 h 134"/>
              <a:gd name="T40" fmla="*/ 77257868 w 106"/>
              <a:gd name="T41" fmla="*/ 85157196 h 134"/>
              <a:gd name="T42" fmla="*/ 97345510 w 106"/>
              <a:gd name="T43" fmla="*/ 107235127 h 134"/>
              <a:gd name="T44" fmla="*/ 60261684 w 106"/>
              <a:gd name="T45" fmla="*/ 58348728 h 134"/>
              <a:gd name="T46" fmla="*/ 80348083 w 106"/>
              <a:gd name="T47" fmla="*/ 42578598 h 134"/>
              <a:gd name="T48" fmla="*/ 74167652 w 106"/>
              <a:gd name="T49" fmla="*/ 82003924 h 134"/>
              <a:gd name="T50" fmla="*/ 40174041 w 106"/>
              <a:gd name="T51" fmla="*/ 78849395 h 134"/>
              <a:gd name="T52" fmla="*/ 60261684 w 106"/>
              <a:gd name="T53" fmla="*/ 105659119 h 134"/>
              <a:gd name="T54" fmla="*/ 55626361 w 106"/>
              <a:gd name="T55" fmla="*/ 130890323 h 134"/>
              <a:gd name="T56" fmla="*/ 60261684 w 106"/>
              <a:gd name="T57" fmla="*/ 105659119 h 134"/>
              <a:gd name="T58" fmla="*/ 77257868 w 106"/>
              <a:gd name="T59" fmla="*/ 129313059 h 134"/>
              <a:gd name="T60" fmla="*/ 49445930 w 106"/>
              <a:gd name="T61" fmla="*/ 137198124 h 134"/>
              <a:gd name="T62" fmla="*/ 100435725 w 106"/>
              <a:gd name="T63" fmla="*/ 110389656 h 134"/>
              <a:gd name="T64" fmla="*/ 91165079 w 106"/>
              <a:gd name="T65" fmla="*/ 143505925 h 134"/>
              <a:gd name="T66" fmla="*/ 106616156 w 106"/>
              <a:gd name="T67" fmla="*/ 104081855 h 134"/>
              <a:gd name="T68" fmla="*/ 140609767 w 106"/>
              <a:gd name="T69" fmla="*/ 93042261 h 134"/>
              <a:gd name="T70" fmla="*/ 106616156 w 106"/>
              <a:gd name="T71" fmla="*/ 107235127 h 134"/>
              <a:gd name="T72" fmla="*/ 98890618 w 106"/>
              <a:gd name="T73" fmla="*/ 56771464 h 134"/>
              <a:gd name="T74" fmla="*/ 118978260 w 106"/>
              <a:gd name="T75" fmla="*/ 33116269 h 134"/>
              <a:gd name="T76" fmla="*/ 81894434 w 106"/>
              <a:gd name="T77" fmla="*/ 33116269 h 134"/>
              <a:gd name="T78" fmla="*/ 37083826 w 106"/>
              <a:gd name="T79" fmla="*/ 33116269 h 134"/>
              <a:gd name="T80" fmla="*/ 74167652 w 106"/>
              <a:gd name="T81" fmla="*/ 37848061 h 134"/>
              <a:gd name="T82" fmla="*/ 37083826 w 106"/>
              <a:gd name="T83" fmla="*/ 33116269 h 134"/>
              <a:gd name="T84" fmla="*/ 50991038 w 106"/>
              <a:gd name="T85" fmla="*/ 58348728 h 134"/>
              <a:gd name="T86" fmla="*/ 16997427 w 106"/>
              <a:gd name="T87" fmla="*/ 69387066 h 134"/>
              <a:gd name="T88" fmla="*/ 15451076 w 106"/>
              <a:gd name="T89" fmla="*/ 78849395 h 134"/>
              <a:gd name="T90" fmla="*/ 24722965 w 106"/>
              <a:gd name="T91" fmla="*/ 110389656 h 134"/>
              <a:gd name="T92" fmla="*/ 54081253 w 106"/>
              <a:gd name="T93" fmla="*/ 102504591 h 134"/>
              <a:gd name="T94" fmla="*/ 129794013 w 106"/>
              <a:gd name="T95" fmla="*/ 134044851 h 134"/>
              <a:gd name="T96" fmla="*/ 30903396 w 106"/>
              <a:gd name="T97" fmla="*/ 134044851 h 134"/>
              <a:gd name="T98" fmla="*/ 126703798 w 106"/>
              <a:gd name="T99" fmla="*/ 129313059 h 134"/>
              <a:gd name="T100" fmla="*/ 129794013 w 106"/>
              <a:gd name="T101" fmla="*/ 31540260 h 134"/>
              <a:gd name="T102" fmla="*/ 129794013 w 106"/>
              <a:gd name="T103" fmla="*/ 134044851 h 1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6" h="134">
                <a:moveTo>
                  <a:pt x="88" y="18"/>
                </a:moveTo>
                <a:cubicBezTo>
                  <a:pt x="88" y="17"/>
                  <a:pt x="88" y="17"/>
                  <a:pt x="88" y="16"/>
                </a:cubicBezTo>
                <a:cubicBezTo>
                  <a:pt x="89" y="15"/>
                  <a:pt x="89" y="15"/>
                  <a:pt x="89" y="15"/>
                </a:cubicBezTo>
                <a:cubicBezTo>
                  <a:pt x="90" y="15"/>
                  <a:pt x="90" y="15"/>
                  <a:pt x="91" y="15"/>
                </a:cubicBezTo>
                <a:cubicBezTo>
                  <a:pt x="93" y="16"/>
                  <a:pt x="97" y="16"/>
                  <a:pt x="99" y="14"/>
                </a:cubicBezTo>
                <a:cubicBezTo>
                  <a:pt x="102" y="11"/>
                  <a:pt x="102" y="6"/>
                  <a:pt x="99" y="3"/>
                </a:cubicBezTo>
                <a:cubicBezTo>
                  <a:pt x="96" y="0"/>
                  <a:pt x="92" y="0"/>
                  <a:pt x="89" y="3"/>
                </a:cubicBezTo>
                <a:cubicBezTo>
                  <a:pt x="86" y="5"/>
                  <a:pt x="86" y="9"/>
                  <a:pt x="87" y="12"/>
                </a:cubicBezTo>
                <a:cubicBezTo>
                  <a:pt x="88" y="12"/>
                  <a:pt x="87" y="13"/>
                  <a:pt x="87" y="13"/>
                </a:cubicBezTo>
                <a:cubicBezTo>
                  <a:pt x="82" y="19"/>
                  <a:pt x="82" y="19"/>
                  <a:pt x="82" y="19"/>
                </a:cubicBezTo>
                <a:cubicBezTo>
                  <a:pt x="81" y="19"/>
                  <a:pt x="80" y="19"/>
                  <a:pt x="80" y="19"/>
                </a:cubicBezTo>
                <a:cubicBezTo>
                  <a:pt x="63" y="4"/>
                  <a:pt x="37" y="3"/>
                  <a:pt x="20" y="20"/>
                </a:cubicBezTo>
                <a:cubicBezTo>
                  <a:pt x="4" y="37"/>
                  <a:pt x="3" y="63"/>
                  <a:pt x="18" y="80"/>
                </a:cubicBezTo>
                <a:cubicBezTo>
                  <a:pt x="19" y="81"/>
                  <a:pt x="19" y="82"/>
                  <a:pt x="18" y="82"/>
                </a:cubicBezTo>
                <a:cubicBezTo>
                  <a:pt x="16" y="84"/>
                  <a:pt x="14" y="86"/>
                  <a:pt x="13" y="88"/>
                </a:cubicBezTo>
                <a:cubicBezTo>
                  <a:pt x="12" y="88"/>
                  <a:pt x="12" y="88"/>
                  <a:pt x="11" y="88"/>
                </a:cubicBezTo>
                <a:cubicBezTo>
                  <a:pt x="8" y="87"/>
                  <a:pt x="5" y="87"/>
                  <a:pt x="3" y="89"/>
                </a:cubicBezTo>
                <a:cubicBezTo>
                  <a:pt x="0" y="92"/>
                  <a:pt x="0" y="97"/>
                  <a:pt x="3" y="100"/>
                </a:cubicBezTo>
                <a:cubicBezTo>
                  <a:pt x="6" y="102"/>
                  <a:pt x="10" y="102"/>
                  <a:pt x="13" y="100"/>
                </a:cubicBezTo>
                <a:cubicBezTo>
                  <a:pt x="15" y="97"/>
                  <a:pt x="16" y="94"/>
                  <a:pt x="14" y="91"/>
                </a:cubicBezTo>
                <a:cubicBezTo>
                  <a:pt x="14" y="91"/>
                  <a:pt x="14" y="90"/>
                  <a:pt x="15" y="90"/>
                </a:cubicBezTo>
                <a:cubicBezTo>
                  <a:pt x="16" y="89"/>
                  <a:pt x="16" y="89"/>
                  <a:pt x="16" y="89"/>
                </a:cubicBezTo>
                <a:cubicBezTo>
                  <a:pt x="16" y="88"/>
                  <a:pt x="17" y="88"/>
                  <a:pt x="17" y="89"/>
                </a:cubicBezTo>
                <a:cubicBezTo>
                  <a:pt x="20" y="91"/>
                  <a:pt x="22" y="92"/>
                  <a:pt x="25" y="94"/>
                </a:cubicBezTo>
                <a:cubicBezTo>
                  <a:pt x="31" y="98"/>
                  <a:pt x="39" y="101"/>
                  <a:pt x="47" y="101"/>
                </a:cubicBezTo>
                <a:cubicBezTo>
                  <a:pt x="48" y="101"/>
                  <a:pt x="48" y="102"/>
                  <a:pt x="48" y="103"/>
                </a:cubicBezTo>
                <a:cubicBezTo>
                  <a:pt x="48" y="104"/>
                  <a:pt x="48" y="104"/>
                  <a:pt x="48" y="104"/>
                </a:cubicBezTo>
                <a:cubicBezTo>
                  <a:pt x="48" y="105"/>
                  <a:pt x="48" y="105"/>
                  <a:pt x="48" y="106"/>
                </a:cubicBezTo>
                <a:cubicBezTo>
                  <a:pt x="42" y="108"/>
                  <a:pt x="42" y="116"/>
                  <a:pt x="48" y="119"/>
                </a:cubicBezTo>
                <a:cubicBezTo>
                  <a:pt x="48" y="119"/>
                  <a:pt x="48" y="119"/>
                  <a:pt x="48" y="120"/>
                </a:cubicBezTo>
                <a:cubicBezTo>
                  <a:pt x="48" y="121"/>
                  <a:pt x="48" y="121"/>
                  <a:pt x="48" y="121"/>
                </a:cubicBezTo>
                <a:cubicBezTo>
                  <a:pt x="48" y="122"/>
                  <a:pt x="48" y="123"/>
                  <a:pt x="47" y="123"/>
                </a:cubicBezTo>
                <a:cubicBezTo>
                  <a:pt x="37" y="123"/>
                  <a:pt x="25" y="126"/>
                  <a:pt x="16" y="132"/>
                </a:cubicBezTo>
                <a:cubicBezTo>
                  <a:pt x="15" y="132"/>
                  <a:pt x="16" y="134"/>
                  <a:pt x="17" y="134"/>
                </a:cubicBezTo>
                <a:cubicBezTo>
                  <a:pt x="85" y="134"/>
                  <a:pt x="85" y="134"/>
                  <a:pt x="85" y="134"/>
                </a:cubicBezTo>
                <a:cubicBezTo>
                  <a:pt x="86" y="134"/>
                  <a:pt x="87" y="132"/>
                  <a:pt x="85" y="132"/>
                </a:cubicBezTo>
                <a:cubicBezTo>
                  <a:pt x="77" y="126"/>
                  <a:pt x="65" y="123"/>
                  <a:pt x="55" y="123"/>
                </a:cubicBezTo>
                <a:cubicBezTo>
                  <a:pt x="54" y="123"/>
                  <a:pt x="54" y="122"/>
                  <a:pt x="54" y="121"/>
                </a:cubicBezTo>
                <a:cubicBezTo>
                  <a:pt x="54" y="120"/>
                  <a:pt x="54" y="120"/>
                  <a:pt x="54" y="120"/>
                </a:cubicBezTo>
                <a:cubicBezTo>
                  <a:pt x="54" y="119"/>
                  <a:pt x="54" y="119"/>
                  <a:pt x="54" y="119"/>
                </a:cubicBezTo>
                <a:cubicBezTo>
                  <a:pt x="59" y="116"/>
                  <a:pt x="59" y="108"/>
                  <a:pt x="54" y="106"/>
                </a:cubicBezTo>
                <a:cubicBezTo>
                  <a:pt x="54" y="105"/>
                  <a:pt x="54" y="105"/>
                  <a:pt x="54" y="104"/>
                </a:cubicBezTo>
                <a:cubicBezTo>
                  <a:pt x="54" y="103"/>
                  <a:pt x="54" y="103"/>
                  <a:pt x="54" y="103"/>
                </a:cubicBezTo>
                <a:cubicBezTo>
                  <a:pt x="54" y="102"/>
                  <a:pt x="54" y="101"/>
                  <a:pt x="55" y="101"/>
                </a:cubicBezTo>
                <a:cubicBezTo>
                  <a:pt x="66" y="100"/>
                  <a:pt x="78" y="96"/>
                  <a:pt x="86" y="87"/>
                </a:cubicBezTo>
                <a:cubicBezTo>
                  <a:pt x="103" y="70"/>
                  <a:pt x="106" y="44"/>
                  <a:pt x="94" y="25"/>
                </a:cubicBezTo>
                <a:cubicBezTo>
                  <a:pt x="92" y="22"/>
                  <a:pt x="90" y="20"/>
                  <a:pt x="88" y="18"/>
                </a:cubicBezTo>
                <a:close/>
                <a:moveTo>
                  <a:pt x="81" y="25"/>
                </a:moveTo>
                <a:cubicBezTo>
                  <a:pt x="81" y="25"/>
                  <a:pt x="81" y="25"/>
                  <a:pt x="82" y="25"/>
                </a:cubicBezTo>
                <a:cubicBezTo>
                  <a:pt x="83" y="28"/>
                  <a:pt x="83" y="32"/>
                  <a:pt x="83" y="36"/>
                </a:cubicBezTo>
                <a:cubicBezTo>
                  <a:pt x="82" y="40"/>
                  <a:pt x="80" y="44"/>
                  <a:pt x="79" y="47"/>
                </a:cubicBezTo>
                <a:cubicBezTo>
                  <a:pt x="78" y="48"/>
                  <a:pt x="77" y="48"/>
                  <a:pt x="77" y="48"/>
                </a:cubicBezTo>
                <a:cubicBezTo>
                  <a:pt x="76" y="48"/>
                  <a:pt x="75" y="47"/>
                  <a:pt x="73" y="45"/>
                </a:cubicBezTo>
                <a:cubicBezTo>
                  <a:pt x="70" y="43"/>
                  <a:pt x="66" y="40"/>
                  <a:pt x="66" y="39"/>
                </a:cubicBezTo>
                <a:cubicBezTo>
                  <a:pt x="66" y="39"/>
                  <a:pt x="66" y="38"/>
                  <a:pt x="66" y="38"/>
                </a:cubicBezTo>
                <a:cubicBezTo>
                  <a:pt x="79" y="25"/>
                  <a:pt x="79" y="25"/>
                  <a:pt x="79" y="25"/>
                </a:cubicBezTo>
                <a:cubicBezTo>
                  <a:pt x="80" y="25"/>
                  <a:pt x="80" y="25"/>
                  <a:pt x="81" y="25"/>
                </a:cubicBezTo>
                <a:close/>
                <a:moveTo>
                  <a:pt x="87" y="32"/>
                </a:moveTo>
                <a:cubicBezTo>
                  <a:pt x="90" y="39"/>
                  <a:pt x="92" y="46"/>
                  <a:pt x="92" y="53"/>
                </a:cubicBezTo>
                <a:cubicBezTo>
                  <a:pt x="91" y="54"/>
                  <a:pt x="91" y="54"/>
                  <a:pt x="90" y="54"/>
                </a:cubicBezTo>
                <a:cubicBezTo>
                  <a:pt x="87" y="53"/>
                  <a:pt x="85" y="52"/>
                  <a:pt x="82" y="51"/>
                </a:cubicBezTo>
                <a:cubicBezTo>
                  <a:pt x="81" y="51"/>
                  <a:pt x="81" y="50"/>
                  <a:pt x="81" y="49"/>
                </a:cubicBezTo>
                <a:cubicBezTo>
                  <a:pt x="84" y="44"/>
                  <a:pt x="86" y="38"/>
                  <a:pt x="86" y="33"/>
                </a:cubicBezTo>
                <a:cubicBezTo>
                  <a:pt x="86" y="32"/>
                  <a:pt x="86" y="32"/>
                  <a:pt x="86" y="32"/>
                </a:cubicBezTo>
                <a:cubicBezTo>
                  <a:pt x="87" y="32"/>
                  <a:pt x="87" y="32"/>
                  <a:pt x="87" y="32"/>
                </a:cubicBezTo>
                <a:close/>
                <a:moveTo>
                  <a:pt x="60" y="58"/>
                </a:moveTo>
                <a:cubicBezTo>
                  <a:pt x="54" y="52"/>
                  <a:pt x="54" y="52"/>
                  <a:pt x="54" y="52"/>
                </a:cubicBezTo>
                <a:cubicBezTo>
                  <a:pt x="54" y="52"/>
                  <a:pt x="54" y="51"/>
                  <a:pt x="54" y="50"/>
                </a:cubicBezTo>
                <a:cubicBezTo>
                  <a:pt x="62" y="42"/>
                  <a:pt x="62" y="42"/>
                  <a:pt x="62" y="42"/>
                </a:cubicBezTo>
                <a:cubicBezTo>
                  <a:pt x="63" y="42"/>
                  <a:pt x="64" y="41"/>
                  <a:pt x="64" y="42"/>
                </a:cubicBezTo>
                <a:cubicBezTo>
                  <a:pt x="66" y="44"/>
                  <a:pt x="69" y="46"/>
                  <a:pt x="71" y="48"/>
                </a:cubicBezTo>
                <a:cubicBezTo>
                  <a:pt x="72" y="49"/>
                  <a:pt x="74" y="50"/>
                  <a:pt x="75" y="51"/>
                </a:cubicBezTo>
                <a:cubicBezTo>
                  <a:pt x="76" y="51"/>
                  <a:pt x="76" y="52"/>
                  <a:pt x="76" y="52"/>
                </a:cubicBezTo>
                <a:cubicBezTo>
                  <a:pt x="73" y="56"/>
                  <a:pt x="71" y="60"/>
                  <a:pt x="67" y="64"/>
                </a:cubicBezTo>
                <a:cubicBezTo>
                  <a:pt x="67" y="64"/>
                  <a:pt x="67" y="64"/>
                  <a:pt x="66" y="64"/>
                </a:cubicBezTo>
                <a:cubicBezTo>
                  <a:pt x="66" y="64"/>
                  <a:pt x="66" y="64"/>
                  <a:pt x="65" y="64"/>
                </a:cubicBezTo>
                <a:lnTo>
                  <a:pt x="60" y="58"/>
                </a:lnTo>
                <a:close/>
                <a:moveTo>
                  <a:pt x="63" y="68"/>
                </a:moveTo>
                <a:cubicBezTo>
                  <a:pt x="60" y="71"/>
                  <a:pt x="56" y="74"/>
                  <a:pt x="52" y="76"/>
                </a:cubicBezTo>
                <a:cubicBezTo>
                  <a:pt x="51" y="77"/>
                  <a:pt x="51" y="76"/>
                  <a:pt x="50" y="76"/>
                </a:cubicBezTo>
                <a:cubicBezTo>
                  <a:pt x="49" y="74"/>
                  <a:pt x="48" y="73"/>
                  <a:pt x="47" y="71"/>
                </a:cubicBezTo>
                <a:cubicBezTo>
                  <a:pt x="45" y="69"/>
                  <a:pt x="44" y="67"/>
                  <a:pt x="42" y="65"/>
                </a:cubicBezTo>
                <a:cubicBezTo>
                  <a:pt x="41" y="64"/>
                  <a:pt x="41" y="63"/>
                  <a:pt x="42" y="63"/>
                </a:cubicBezTo>
                <a:cubicBezTo>
                  <a:pt x="50" y="54"/>
                  <a:pt x="50" y="54"/>
                  <a:pt x="50" y="54"/>
                </a:cubicBezTo>
                <a:cubicBezTo>
                  <a:pt x="51" y="54"/>
                  <a:pt x="51" y="54"/>
                  <a:pt x="52" y="54"/>
                </a:cubicBezTo>
                <a:cubicBezTo>
                  <a:pt x="58" y="61"/>
                  <a:pt x="58" y="61"/>
                  <a:pt x="58" y="61"/>
                </a:cubicBezTo>
                <a:cubicBezTo>
                  <a:pt x="63" y="66"/>
                  <a:pt x="63" y="66"/>
                  <a:pt x="63" y="66"/>
                </a:cubicBezTo>
                <a:cubicBezTo>
                  <a:pt x="64" y="66"/>
                  <a:pt x="64" y="67"/>
                  <a:pt x="63" y="68"/>
                </a:cubicBezTo>
                <a:close/>
                <a:moveTo>
                  <a:pt x="60" y="40"/>
                </a:moveTo>
                <a:cubicBezTo>
                  <a:pt x="52" y="48"/>
                  <a:pt x="52" y="48"/>
                  <a:pt x="52" y="48"/>
                </a:cubicBezTo>
                <a:cubicBezTo>
                  <a:pt x="51" y="49"/>
                  <a:pt x="51" y="49"/>
                  <a:pt x="50" y="48"/>
                </a:cubicBezTo>
                <a:cubicBezTo>
                  <a:pt x="39" y="37"/>
                  <a:pt x="39" y="37"/>
                  <a:pt x="39" y="37"/>
                </a:cubicBezTo>
                <a:cubicBezTo>
                  <a:pt x="38" y="37"/>
                  <a:pt x="38" y="36"/>
                  <a:pt x="38" y="36"/>
                </a:cubicBezTo>
                <a:cubicBezTo>
                  <a:pt x="38" y="36"/>
                  <a:pt x="38" y="35"/>
                  <a:pt x="39" y="35"/>
                </a:cubicBezTo>
                <a:cubicBezTo>
                  <a:pt x="42" y="32"/>
                  <a:pt x="46" y="29"/>
                  <a:pt x="50" y="26"/>
                </a:cubicBezTo>
                <a:cubicBezTo>
                  <a:pt x="50" y="26"/>
                  <a:pt x="51" y="26"/>
                  <a:pt x="52" y="27"/>
                </a:cubicBezTo>
                <a:cubicBezTo>
                  <a:pt x="54" y="31"/>
                  <a:pt x="57" y="34"/>
                  <a:pt x="60" y="38"/>
                </a:cubicBezTo>
                <a:cubicBezTo>
                  <a:pt x="61" y="39"/>
                  <a:pt x="61" y="39"/>
                  <a:pt x="60" y="40"/>
                </a:cubicBezTo>
                <a:close/>
                <a:moveTo>
                  <a:pt x="48" y="50"/>
                </a:moveTo>
                <a:cubicBezTo>
                  <a:pt x="48" y="51"/>
                  <a:pt x="48" y="52"/>
                  <a:pt x="48" y="52"/>
                </a:cubicBezTo>
                <a:cubicBezTo>
                  <a:pt x="39" y="61"/>
                  <a:pt x="39" y="61"/>
                  <a:pt x="39" y="61"/>
                </a:cubicBezTo>
                <a:cubicBezTo>
                  <a:pt x="39" y="61"/>
                  <a:pt x="38" y="61"/>
                  <a:pt x="38" y="61"/>
                </a:cubicBezTo>
                <a:cubicBezTo>
                  <a:pt x="34" y="57"/>
                  <a:pt x="30" y="54"/>
                  <a:pt x="26" y="52"/>
                </a:cubicBezTo>
                <a:cubicBezTo>
                  <a:pt x="26" y="52"/>
                  <a:pt x="26" y="51"/>
                  <a:pt x="26" y="50"/>
                </a:cubicBezTo>
                <a:cubicBezTo>
                  <a:pt x="28" y="46"/>
                  <a:pt x="31" y="43"/>
                  <a:pt x="35" y="39"/>
                </a:cubicBezTo>
                <a:cubicBezTo>
                  <a:pt x="35" y="39"/>
                  <a:pt x="36" y="39"/>
                  <a:pt x="37" y="39"/>
                </a:cubicBezTo>
                <a:lnTo>
                  <a:pt x="48" y="50"/>
                </a:lnTo>
                <a:close/>
                <a:moveTo>
                  <a:pt x="39" y="67"/>
                </a:moveTo>
                <a:cubicBezTo>
                  <a:pt x="41" y="69"/>
                  <a:pt x="43" y="71"/>
                  <a:pt x="45" y="74"/>
                </a:cubicBezTo>
                <a:cubicBezTo>
                  <a:pt x="46" y="75"/>
                  <a:pt x="47" y="76"/>
                  <a:pt x="48" y="77"/>
                </a:cubicBezTo>
                <a:cubicBezTo>
                  <a:pt x="48" y="78"/>
                  <a:pt x="48" y="79"/>
                  <a:pt x="47" y="79"/>
                </a:cubicBezTo>
                <a:cubicBezTo>
                  <a:pt x="44" y="81"/>
                  <a:pt x="40" y="82"/>
                  <a:pt x="36" y="83"/>
                </a:cubicBezTo>
                <a:cubicBezTo>
                  <a:pt x="32" y="84"/>
                  <a:pt x="28" y="84"/>
                  <a:pt x="25" y="82"/>
                </a:cubicBezTo>
                <a:cubicBezTo>
                  <a:pt x="24" y="82"/>
                  <a:pt x="24" y="80"/>
                  <a:pt x="25" y="80"/>
                </a:cubicBezTo>
                <a:cubicBezTo>
                  <a:pt x="38" y="67"/>
                  <a:pt x="38" y="67"/>
                  <a:pt x="38" y="67"/>
                </a:cubicBezTo>
                <a:cubicBezTo>
                  <a:pt x="38" y="66"/>
                  <a:pt x="39" y="66"/>
                  <a:pt x="39" y="67"/>
                </a:cubicBezTo>
                <a:close/>
                <a:moveTo>
                  <a:pt x="32" y="86"/>
                </a:moveTo>
                <a:cubicBezTo>
                  <a:pt x="32" y="86"/>
                  <a:pt x="32" y="86"/>
                  <a:pt x="32" y="86"/>
                </a:cubicBezTo>
                <a:cubicBezTo>
                  <a:pt x="38" y="86"/>
                  <a:pt x="44" y="84"/>
                  <a:pt x="49" y="82"/>
                </a:cubicBezTo>
                <a:cubicBezTo>
                  <a:pt x="49" y="81"/>
                  <a:pt x="50" y="82"/>
                  <a:pt x="50" y="82"/>
                </a:cubicBezTo>
                <a:cubicBezTo>
                  <a:pt x="52" y="85"/>
                  <a:pt x="53" y="88"/>
                  <a:pt x="54" y="90"/>
                </a:cubicBezTo>
                <a:cubicBezTo>
                  <a:pt x="54" y="91"/>
                  <a:pt x="53" y="92"/>
                  <a:pt x="53" y="92"/>
                </a:cubicBezTo>
                <a:cubicBezTo>
                  <a:pt x="45" y="92"/>
                  <a:pt x="38" y="91"/>
                  <a:pt x="32" y="87"/>
                </a:cubicBezTo>
                <a:cubicBezTo>
                  <a:pt x="32" y="87"/>
                  <a:pt x="32" y="87"/>
                  <a:pt x="32" y="87"/>
                </a:cubicBezTo>
                <a:cubicBezTo>
                  <a:pt x="32" y="87"/>
                  <a:pt x="32" y="86"/>
                  <a:pt x="32" y="86"/>
                </a:cubicBezTo>
                <a:close/>
                <a:moveTo>
                  <a:pt x="53" y="81"/>
                </a:moveTo>
                <a:cubicBezTo>
                  <a:pt x="53" y="80"/>
                  <a:pt x="53" y="79"/>
                  <a:pt x="54" y="79"/>
                </a:cubicBezTo>
                <a:cubicBezTo>
                  <a:pt x="58" y="76"/>
                  <a:pt x="62" y="73"/>
                  <a:pt x="65" y="70"/>
                </a:cubicBezTo>
                <a:cubicBezTo>
                  <a:pt x="66" y="69"/>
                  <a:pt x="67" y="69"/>
                  <a:pt x="67" y="70"/>
                </a:cubicBezTo>
                <a:cubicBezTo>
                  <a:pt x="78" y="80"/>
                  <a:pt x="78" y="80"/>
                  <a:pt x="78" y="80"/>
                </a:cubicBezTo>
                <a:cubicBezTo>
                  <a:pt x="78" y="81"/>
                  <a:pt x="78" y="82"/>
                  <a:pt x="77" y="82"/>
                </a:cubicBezTo>
                <a:cubicBezTo>
                  <a:pt x="72" y="87"/>
                  <a:pt x="65" y="90"/>
                  <a:pt x="59" y="91"/>
                </a:cubicBezTo>
                <a:cubicBezTo>
                  <a:pt x="58" y="91"/>
                  <a:pt x="57" y="91"/>
                  <a:pt x="57" y="90"/>
                </a:cubicBezTo>
                <a:cubicBezTo>
                  <a:pt x="56" y="87"/>
                  <a:pt x="55" y="84"/>
                  <a:pt x="53" y="81"/>
                </a:cubicBezTo>
                <a:close/>
                <a:moveTo>
                  <a:pt x="69" y="68"/>
                </a:moveTo>
                <a:cubicBezTo>
                  <a:pt x="69" y="67"/>
                  <a:pt x="69" y="66"/>
                  <a:pt x="69" y="66"/>
                </a:cubicBezTo>
                <a:cubicBezTo>
                  <a:pt x="73" y="62"/>
                  <a:pt x="76" y="58"/>
                  <a:pt x="78" y="54"/>
                </a:cubicBezTo>
                <a:cubicBezTo>
                  <a:pt x="79" y="53"/>
                  <a:pt x="80" y="53"/>
                  <a:pt x="80" y="53"/>
                </a:cubicBezTo>
                <a:cubicBezTo>
                  <a:pt x="84" y="55"/>
                  <a:pt x="87" y="57"/>
                  <a:pt x="90" y="57"/>
                </a:cubicBezTo>
                <a:cubicBezTo>
                  <a:pt x="91" y="58"/>
                  <a:pt x="91" y="58"/>
                  <a:pt x="91" y="59"/>
                </a:cubicBezTo>
                <a:cubicBezTo>
                  <a:pt x="90" y="66"/>
                  <a:pt x="86" y="72"/>
                  <a:pt x="82" y="78"/>
                </a:cubicBezTo>
                <a:cubicBezTo>
                  <a:pt x="81" y="78"/>
                  <a:pt x="81" y="78"/>
                  <a:pt x="81" y="78"/>
                </a:cubicBezTo>
                <a:cubicBezTo>
                  <a:pt x="80" y="78"/>
                  <a:pt x="80" y="78"/>
                  <a:pt x="80" y="78"/>
                </a:cubicBezTo>
                <a:lnTo>
                  <a:pt x="69" y="68"/>
                </a:lnTo>
                <a:close/>
                <a:moveTo>
                  <a:pt x="77" y="21"/>
                </a:moveTo>
                <a:cubicBezTo>
                  <a:pt x="77" y="21"/>
                  <a:pt x="78" y="21"/>
                  <a:pt x="78" y="22"/>
                </a:cubicBezTo>
                <a:cubicBezTo>
                  <a:pt x="78" y="22"/>
                  <a:pt x="78" y="23"/>
                  <a:pt x="77" y="23"/>
                </a:cubicBezTo>
                <a:cubicBezTo>
                  <a:pt x="64" y="36"/>
                  <a:pt x="64" y="36"/>
                  <a:pt x="64" y="36"/>
                </a:cubicBezTo>
                <a:cubicBezTo>
                  <a:pt x="64" y="36"/>
                  <a:pt x="63" y="36"/>
                  <a:pt x="62" y="36"/>
                </a:cubicBezTo>
                <a:cubicBezTo>
                  <a:pt x="59" y="32"/>
                  <a:pt x="57" y="29"/>
                  <a:pt x="54" y="26"/>
                </a:cubicBezTo>
                <a:cubicBezTo>
                  <a:pt x="54" y="25"/>
                  <a:pt x="54" y="24"/>
                  <a:pt x="55" y="24"/>
                </a:cubicBezTo>
                <a:cubicBezTo>
                  <a:pt x="61" y="20"/>
                  <a:pt x="71" y="17"/>
                  <a:pt x="77" y="21"/>
                </a:cubicBezTo>
                <a:close/>
                <a:moveTo>
                  <a:pt x="49" y="11"/>
                </a:moveTo>
                <a:cubicBezTo>
                  <a:pt x="56" y="10"/>
                  <a:pt x="64" y="12"/>
                  <a:pt x="70" y="15"/>
                </a:cubicBezTo>
                <a:cubicBezTo>
                  <a:pt x="70" y="16"/>
                  <a:pt x="70" y="16"/>
                  <a:pt x="70" y="16"/>
                </a:cubicBezTo>
                <a:cubicBezTo>
                  <a:pt x="64" y="16"/>
                  <a:pt x="58" y="19"/>
                  <a:pt x="53" y="21"/>
                </a:cubicBezTo>
                <a:cubicBezTo>
                  <a:pt x="53" y="21"/>
                  <a:pt x="52" y="21"/>
                  <a:pt x="51" y="20"/>
                </a:cubicBezTo>
                <a:cubicBezTo>
                  <a:pt x="50" y="18"/>
                  <a:pt x="49" y="15"/>
                  <a:pt x="48" y="13"/>
                </a:cubicBezTo>
                <a:cubicBezTo>
                  <a:pt x="48" y="12"/>
                  <a:pt x="48" y="11"/>
                  <a:pt x="49" y="11"/>
                </a:cubicBezTo>
                <a:close/>
                <a:moveTo>
                  <a:pt x="24" y="21"/>
                </a:moveTo>
                <a:cubicBezTo>
                  <a:pt x="30" y="16"/>
                  <a:pt x="37" y="13"/>
                  <a:pt x="43" y="11"/>
                </a:cubicBezTo>
                <a:cubicBezTo>
                  <a:pt x="44" y="11"/>
                  <a:pt x="45" y="12"/>
                  <a:pt x="45" y="12"/>
                </a:cubicBezTo>
                <a:cubicBezTo>
                  <a:pt x="46" y="16"/>
                  <a:pt x="47" y="19"/>
                  <a:pt x="49" y="22"/>
                </a:cubicBezTo>
                <a:cubicBezTo>
                  <a:pt x="49" y="23"/>
                  <a:pt x="49" y="23"/>
                  <a:pt x="48" y="24"/>
                </a:cubicBezTo>
                <a:cubicBezTo>
                  <a:pt x="44" y="26"/>
                  <a:pt x="40" y="29"/>
                  <a:pt x="37" y="33"/>
                </a:cubicBezTo>
                <a:cubicBezTo>
                  <a:pt x="36" y="33"/>
                  <a:pt x="35" y="33"/>
                  <a:pt x="35" y="33"/>
                </a:cubicBezTo>
                <a:cubicBezTo>
                  <a:pt x="24" y="23"/>
                  <a:pt x="24" y="23"/>
                  <a:pt x="24" y="23"/>
                </a:cubicBezTo>
                <a:cubicBezTo>
                  <a:pt x="24" y="22"/>
                  <a:pt x="24" y="21"/>
                  <a:pt x="24" y="21"/>
                </a:cubicBezTo>
                <a:close/>
                <a:moveTo>
                  <a:pt x="20" y="25"/>
                </a:moveTo>
                <a:cubicBezTo>
                  <a:pt x="21" y="24"/>
                  <a:pt x="22" y="24"/>
                  <a:pt x="22" y="25"/>
                </a:cubicBezTo>
                <a:cubicBezTo>
                  <a:pt x="32" y="35"/>
                  <a:pt x="32" y="35"/>
                  <a:pt x="32" y="35"/>
                </a:cubicBezTo>
                <a:cubicBezTo>
                  <a:pt x="33" y="36"/>
                  <a:pt x="33" y="36"/>
                  <a:pt x="33" y="37"/>
                </a:cubicBezTo>
                <a:cubicBezTo>
                  <a:pt x="29" y="41"/>
                  <a:pt x="26" y="45"/>
                  <a:pt x="23" y="49"/>
                </a:cubicBezTo>
                <a:cubicBezTo>
                  <a:pt x="23" y="49"/>
                  <a:pt x="22" y="50"/>
                  <a:pt x="22" y="49"/>
                </a:cubicBezTo>
                <a:cubicBezTo>
                  <a:pt x="18" y="47"/>
                  <a:pt x="15" y="46"/>
                  <a:pt x="12" y="45"/>
                </a:cubicBezTo>
                <a:cubicBezTo>
                  <a:pt x="11" y="45"/>
                  <a:pt x="11" y="44"/>
                  <a:pt x="11" y="44"/>
                </a:cubicBezTo>
                <a:cubicBezTo>
                  <a:pt x="12" y="37"/>
                  <a:pt x="15" y="30"/>
                  <a:pt x="20" y="25"/>
                </a:cubicBezTo>
                <a:close/>
                <a:moveTo>
                  <a:pt x="16" y="70"/>
                </a:moveTo>
                <a:cubicBezTo>
                  <a:pt x="16" y="71"/>
                  <a:pt x="15" y="71"/>
                  <a:pt x="15" y="70"/>
                </a:cubicBezTo>
                <a:cubicBezTo>
                  <a:pt x="12" y="64"/>
                  <a:pt x="10" y="57"/>
                  <a:pt x="10" y="50"/>
                </a:cubicBezTo>
                <a:cubicBezTo>
                  <a:pt x="10" y="49"/>
                  <a:pt x="11" y="48"/>
                  <a:pt x="12" y="48"/>
                </a:cubicBezTo>
                <a:cubicBezTo>
                  <a:pt x="15" y="49"/>
                  <a:pt x="17" y="50"/>
                  <a:pt x="20" y="52"/>
                </a:cubicBezTo>
                <a:cubicBezTo>
                  <a:pt x="21" y="52"/>
                  <a:pt x="21" y="53"/>
                  <a:pt x="21" y="54"/>
                </a:cubicBezTo>
                <a:cubicBezTo>
                  <a:pt x="18" y="59"/>
                  <a:pt x="16" y="65"/>
                  <a:pt x="16" y="70"/>
                </a:cubicBezTo>
                <a:close/>
                <a:moveTo>
                  <a:pt x="23" y="55"/>
                </a:moveTo>
                <a:cubicBezTo>
                  <a:pt x="24" y="55"/>
                  <a:pt x="24" y="54"/>
                  <a:pt x="25" y="55"/>
                </a:cubicBezTo>
                <a:cubicBezTo>
                  <a:pt x="29" y="57"/>
                  <a:pt x="32" y="60"/>
                  <a:pt x="35" y="63"/>
                </a:cubicBezTo>
                <a:cubicBezTo>
                  <a:pt x="36" y="63"/>
                  <a:pt x="36" y="64"/>
                  <a:pt x="35" y="65"/>
                </a:cubicBezTo>
                <a:cubicBezTo>
                  <a:pt x="22" y="78"/>
                  <a:pt x="22" y="78"/>
                  <a:pt x="22" y="78"/>
                </a:cubicBezTo>
                <a:cubicBezTo>
                  <a:pt x="22" y="78"/>
                  <a:pt x="21" y="78"/>
                  <a:pt x="20" y="77"/>
                </a:cubicBezTo>
                <a:cubicBezTo>
                  <a:pt x="17" y="71"/>
                  <a:pt x="20" y="62"/>
                  <a:pt x="23" y="55"/>
                </a:cubicBezTo>
                <a:close/>
                <a:moveTo>
                  <a:pt x="84" y="85"/>
                </a:moveTo>
                <a:cubicBezTo>
                  <a:pt x="69" y="100"/>
                  <a:pt x="45" y="102"/>
                  <a:pt x="27" y="92"/>
                </a:cubicBezTo>
                <a:cubicBezTo>
                  <a:pt x="24" y="90"/>
                  <a:pt x="22" y="88"/>
                  <a:pt x="20" y="87"/>
                </a:cubicBezTo>
                <a:cubicBezTo>
                  <a:pt x="20" y="86"/>
                  <a:pt x="19" y="86"/>
                  <a:pt x="19" y="86"/>
                </a:cubicBezTo>
                <a:cubicBezTo>
                  <a:pt x="19" y="85"/>
                  <a:pt x="20" y="85"/>
                  <a:pt x="20" y="85"/>
                </a:cubicBezTo>
                <a:cubicBezTo>
                  <a:pt x="20" y="84"/>
                  <a:pt x="20" y="84"/>
                  <a:pt x="20" y="84"/>
                </a:cubicBezTo>
                <a:cubicBezTo>
                  <a:pt x="21" y="84"/>
                  <a:pt x="22" y="84"/>
                  <a:pt x="22" y="84"/>
                </a:cubicBezTo>
                <a:cubicBezTo>
                  <a:pt x="24" y="86"/>
                  <a:pt x="27" y="88"/>
                  <a:pt x="29" y="89"/>
                </a:cubicBezTo>
                <a:cubicBezTo>
                  <a:pt x="46" y="99"/>
                  <a:pt x="68" y="96"/>
                  <a:pt x="82" y="82"/>
                </a:cubicBezTo>
                <a:cubicBezTo>
                  <a:pt x="97" y="68"/>
                  <a:pt x="98" y="46"/>
                  <a:pt x="89" y="30"/>
                </a:cubicBezTo>
                <a:cubicBezTo>
                  <a:pt x="87" y="27"/>
                  <a:pt x="86" y="25"/>
                  <a:pt x="84" y="23"/>
                </a:cubicBezTo>
                <a:cubicBezTo>
                  <a:pt x="83" y="22"/>
                  <a:pt x="83" y="21"/>
                  <a:pt x="84" y="21"/>
                </a:cubicBezTo>
                <a:cubicBezTo>
                  <a:pt x="84" y="20"/>
                  <a:pt x="84" y="20"/>
                  <a:pt x="84" y="20"/>
                </a:cubicBezTo>
                <a:cubicBezTo>
                  <a:pt x="84" y="20"/>
                  <a:pt x="85" y="20"/>
                  <a:pt x="85" y="20"/>
                </a:cubicBezTo>
                <a:cubicBezTo>
                  <a:pt x="86" y="20"/>
                  <a:pt x="86" y="20"/>
                  <a:pt x="86" y="20"/>
                </a:cubicBezTo>
                <a:cubicBezTo>
                  <a:pt x="88" y="22"/>
                  <a:pt x="90" y="25"/>
                  <a:pt x="91" y="27"/>
                </a:cubicBezTo>
                <a:cubicBezTo>
                  <a:pt x="102" y="45"/>
                  <a:pt x="100" y="69"/>
                  <a:pt x="84" y="85"/>
                </a:cubicBezTo>
                <a:close/>
              </a:path>
            </a:pathLst>
          </a:cu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49" name="Freeform 88"/>
          <p:cNvSpPr/>
          <p:nvPr/>
        </p:nvSpPr>
        <p:spPr bwMode="auto">
          <a:xfrm>
            <a:off x="5256388" y="2218015"/>
            <a:ext cx="315344" cy="383070"/>
          </a:xfrm>
          <a:custGeom>
            <a:avLst/>
            <a:gdLst>
              <a:gd name="T0" fmla="*/ 283622802 w 190"/>
              <a:gd name="T1" fmla="*/ 360537669 h 229"/>
              <a:gd name="T2" fmla="*/ 41845885 w 190"/>
              <a:gd name="T3" fmla="*/ 360537669 h 229"/>
              <a:gd name="T4" fmla="*/ 0 w 190"/>
              <a:gd name="T5" fmla="*/ 318029212 h 229"/>
              <a:gd name="T6" fmla="*/ 0 w 190"/>
              <a:gd name="T7" fmla="*/ 42508457 h 229"/>
              <a:gd name="T8" fmla="*/ 41845885 w 190"/>
              <a:gd name="T9" fmla="*/ 0 h 229"/>
              <a:gd name="T10" fmla="*/ 283622802 w 190"/>
              <a:gd name="T11" fmla="*/ 0 h 229"/>
              <a:gd name="T12" fmla="*/ 294472381 w 190"/>
              <a:gd name="T13" fmla="*/ 9447021 h 229"/>
              <a:gd name="T14" fmla="*/ 294472381 w 190"/>
              <a:gd name="T15" fmla="*/ 58253074 h 229"/>
              <a:gd name="T16" fmla="*/ 288272622 w 190"/>
              <a:gd name="T17" fmla="*/ 64550670 h 229"/>
              <a:gd name="T18" fmla="*/ 285172742 w 190"/>
              <a:gd name="T19" fmla="*/ 64550670 h 229"/>
              <a:gd name="T20" fmla="*/ 278974228 w 190"/>
              <a:gd name="T21" fmla="*/ 58253074 h 229"/>
              <a:gd name="T22" fmla="*/ 278974228 w 190"/>
              <a:gd name="T23" fmla="*/ 25190383 h 229"/>
              <a:gd name="T24" fmla="*/ 269674589 w 190"/>
              <a:gd name="T25" fmla="*/ 14169904 h 229"/>
              <a:gd name="T26" fmla="*/ 41845885 w 190"/>
              <a:gd name="T27" fmla="*/ 14169904 h 229"/>
              <a:gd name="T28" fmla="*/ 41845885 w 190"/>
              <a:gd name="T29" fmla="*/ 73996436 h 229"/>
              <a:gd name="T30" fmla="*/ 283622802 w 190"/>
              <a:gd name="T31" fmla="*/ 73996436 h 229"/>
              <a:gd name="T32" fmla="*/ 294472381 w 190"/>
              <a:gd name="T33" fmla="*/ 83443457 h 229"/>
              <a:gd name="T34" fmla="*/ 294472381 w 190"/>
              <a:gd name="T35" fmla="*/ 351090648 h 229"/>
              <a:gd name="T36" fmla="*/ 283622802 w 190"/>
              <a:gd name="T37" fmla="*/ 360537669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90" h="229">
                <a:moveTo>
                  <a:pt x="183" y="229"/>
                </a:moveTo>
                <a:cubicBezTo>
                  <a:pt x="27" y="229"/>
                  <a:pt x="27" y="229"/>
                  <a:pt x="27" y="229"/>
                </a:cubicBezTo>
                <a:cubicBezTo>
                  <a:pt x="12" y="229"/>
                  <a:pt x="0" y="217"/>
                  <a:pt x="0" y="202"/>
                </a:cubicBezTo>
                <a:cubicBezTo>
                  <a:pt x="0" y="143"/>
                  <a:pt x="0" y="85"/>
                  <a:pt x="0" y="27"/>
                </a:cubicBezTo>
                <a:cubicBezTo>
                  <a:pt x="0" y="12"/>
                  <a:pt x="12" y="0"/>
                  <a:pt x="27" y="0"/>
                </a:cubicBezTo>
                <a:cubicBezTo>
                  <a:pt x="81" y="0"/>
                  <a:pt x="130" y="0"/>
                  <a:pt x="183" y="0"/>
                </a:cubicBezTo>
                <a:cubicBezTo>
                  <a:pt x="187" y="0"/>
                  <a:pt x="190" y="2"/>
                  <a:pt x="190" y="6"/>
                </a:cubicBezTo>
                <a:cubicBezTo>
                  <a:pt x="190" y="37"/>
                  <a:pt x="190" y="37"/>
                  <a:pt x="190" y="37"/>
                </a:cubicBezTo>
                <a:cubicBezTo>
                  <a:pt x="190" y="39"/>
                  <a:pt x="188" y="41"/>
                  <a:pt x="186" y="41"/>
                </a:cubicBezTo>
                <a:cubicBezTo>
                  <a:pt x="184" y="41"/>
                  <a:pt x="184" y="41"/>
                  <a:pt x="184" y="41"/>
                </a:cubicBezTo>
                <a:cubicBezTo>
                  <a:pt x="182" y="41"/>
                  <a:pt x="180" y="39"/>
                  <a:pt x="180" y="37"/>
                </a:cubicBezTo>
                <a:cubicBezTo>
                  <a:pt x="180" y="16"/>
                  <a:pt x="180" y="16"/>
                  <a:pt x="180" y="16"/>
                </a:cubicBezTo>
                <a:cubicBezTo>
                  <a:pt x="180" y="12"/>
                  <a:pt x="177" y="9"/>
                  <a:pt x="174" y="9"/>
                </a:cubicBezTo>
                <a:cubicBezTo>
                  <a:pt x="27" y="9"/>
                  <a:pt x="27" y="9"/>
                  <a:pt x="27" y="9"/>
                </a:cubicBezTo>
                <a:cubicBezTo>
                  <a:pt x="6" y="9"/>
                  <a:pt x="4" y="47"/>
                  <a:pt x="27" y="47"/>
                </a:cubicBezTo>
                <a:cubicBezTo>
                  <a:pt x="183" y="47"/>
                  <a:pt x="183" y="47"/>
                  <a:pt x="183" y="47"/>
                </a:cubicBezTo>
                <a:cubicBezTo>
                  <a:pt x="187" y="47"/>
                  <a:pt x="190" y="50"/>
                  <a:pt x="190" y="53"/>
                </a:cubicBezTo>
                <a:cubicBezTo>
                  <a:pt x="190" y="110"/>
                  <a:pt x="190" y="166"/>
                  <a:pt x="190" y="223"/>
                </a:cubicBezTo>
                <a:cubicBezTo>
                  <a:pt x="190" y="226"/>
                  <a:pt x="187" y="229"/>
                  <a:pt x="183" y="22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50" name="Freeform 89"/>
          <p:cNvSpPr>
            <a:spLocks noEditPoints="1"/>
          </p:cNvSpPr>
          <p:nvPr/>
        </p:nvSpPr>
        <p:spPr bwMode="auto">
          <a:xfrm>
            <a:off x="3671200" y="2514312"/>
            <a:ext cx="237037" cy="283598"/>
          </a:xfrm>
          <a:custGeom>
            <a:avLst/>
            <a:gdLst>
              <a:gd name="T0" fmla="*/ 72659276 w 143"/>
              <a:gd name="T1" fmla="*/ 223400271 h 169"/>
              <a:gd name="T2" fmla="*/ 91210157 w 143"/>
              <a:gd name="T3" fmla="*/ 231321445 h 169"/>
              <a:gd name="T4" fmla="*/ 55653887 w 143"/>
              <a:gd name="T5" fmla="*/ 93479421 h 169"/>
              <a:gd name="T6" fmla="*/ 54107151 w 143"/>
              <a:gd name="T7" fmla="*/ 99817115 h 169"/>
              <a:gd name="T8" fmla="*/ 12367669 w 143"/>
              <a:gd name="T9" fmla="*/ 172698714 h 169"/>
              <a:gd name="T10" fmla="*/ 7729948 w 143"/>
              <a:gd name="T11" fmla="*/ 172698714 h 169"/>
              <a:gd name="T12" fmla="*/ 51016166 w 143"/>
              <a:gd name="T13" fmla="*/ 91894683 h 169"/>
              <a:gd name="T14" fmla="*/ 55653887 w 143"/>
              <a:gd name="T15" fmla="*/ 93479421 h 169"/>
              <a:gd name="T16" fmla="*/ 207155650 w 143"/>
              <a:gd name="T17" fmla="*/ 185374103 h 169"/>
              <a:gd name="T18" fmla="*/ 165414924 w 143"/>
              <a:gd name="T19" fmla="*/ 259840441 h 169"/>
              <a:gd name="T20" fmla="*/ 163869432 w 143"/>
              <a:gd name="T21" fmla="*/ 264594656 h 169"/>
              <a:gd name="T22" fmla="*/ 168507152 w 143"/>
              <a:gd name="T23" fmla="*/ 267762874 h 169"/>
              <a:gd name="T24" fmla="*/ 211793371 w 143"/>
              <a:gd name="T25" fmla="*/ 185374103 h 169"/>
              <a:gd name="T26" fmla="*/ 185512541 w 143"/>
              <a:gd name="T27" fmla="*/ 185374103 h 169"/>
              <a:gd name="T28" fmla="*/ 180874821 w 143"/>
              <a:gd name="T29" fmla="*/ 186958842 h 169"/>
              <a:gd name="T30" fmla="*/ 154593992 w 143"/>
              <a:gd name="T31" fmla="*/ 237659139 h 169"/>
              <a:gd name="T32" fmla="*/ 151501764 w 143"/>
              <a:gd name="T33" fmla="*/ 240828616 h 169"/>
              <a:gd name="T34" fmla="*/ 156139484 w 143"/>
              <a:gd name="T35" fmla="*/ 245581572 h 169"/>
              <a:gd name="T36" fmla="*/ 185512541 w 143"/>
              <a:gd name="T37" fmla="*/ 185374103 h 169"/>
              <a:gd name="T38" fmla="*/ 68021555 w 143"/>
              <a:gd name="T39" fmla="*/ 117245461 h 169"/>
              <a:gd name="T40" fmla="*/ 64929327 w 143"/>
              <a:gd name="T41" fmla="*/ 121998417 h 169"/>
              <a:gd name="T42" fmla="*/ 38648498 w 143"/>
              <a:gd name="T43" fmla="*/ 171115235 h 169"/>
              <a:gd name="T44" fmla="*/ 35556270 w 143"/>
              <a:gd name="T45" fmla="*/ 172698714 h 169"/>
              <a:gd name="T46" fmla="*/ 63383835 w 143"/>
              <a:gd name="T47" fmla="*/ 114075984 h 169"/>
              <a:gd name="T48" fmla="*/ 157684976 w 143"/>
              <a:gd name="T49" fmla="*/ 180621147 h 169"/>
              <a:gd name="T50" fmla="*/ 140679587 w 143"/>
              <a:gd name="T51" fmla="*/ 240828616 h 169"/>
              <a:gd name="T52" fmla="*/ 41740726 w 143"/>
              <a:gd name="T53" fmla="*/ 196464754 h 169"/>
              <a:gd name="T54" fmla="*/ 64929327 w 143"/>
              <a:gd name="T55" fmla="*/ 167945758 h 169"/>
              <a:gd name="T56" fmla="*/ 126766427 w 143"/>
              <a:gd name="T57" fmla="*/ 118830199 h 169"/>
              <a:gd name="T58" fmla="*/ 139134095 w 143"/>
              <a:gd name="T59" fmla="*/ 102985333 h 169"/>
              <a:gd name="T60" fmla="*/ 160777204 w 143"/>
              <a:gd name="T61" fmla="*/ 110907766 h 169"/>
              <a:gd name="T62" fmla="*/ 157684976 w 143"/>
              <a:gd name="T63" fmla="*/ 117245461 h 169"/>
              <a:gd name="T64" fmla="*/ 157684976 w 143"/>
              <a:gd name="T65" fmla="*/ 180621147 h 169"/>
              <a:gd name="T66" fmla="*/ 182420313 w 143"/>
              <a:gd name="T67" fmla="*/ 20596563 h 169"/>
              <a:gd name="T68" fmla="*/ 207155650 w 143"/>
              <a:gd name="T69" fmla="*/ 33271952 h 169"/>
              <a:gd name="T70" fmla="*/ 166961660 w 143"/>
              <a:gd name="T71" fmla="*/ 107738289 h 169"/>
              <a:gd name="T72" fmla="*/ 143771815 w 143"/>
              <a:gd name="T73" fmla="*/ 96647639 h 169"/>
              <a:gd name="T74" fmla="*/ 188604769 w 143"/>
              <a:gd name="T75" fmla="*/ 14260127 h 169"/>
              <a:gd name="T76" fmla="*/ 210247878 w 143"/>
              <a:gd name="T77" fmla="*/ 26934258 h 169"/>
              <a:gd name="T78" fmla="*/ 188604769 w 143"/>
              <a:gd name="T79" fmla="*/ 19013084 h 16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43" h="169">
                <a:moveTo>
                  <a:pt x="60" y="148"/>
                </a:moveTo>
                <a:cubicBezTo>
                  <a:pt x="54" y="155"/>
                  <a:pt x="44" y="149"/>
                  <a:pt x="47" y="141"/>
                </a:cubicBezTo>
                <a:cubicBezTo>
                  <a:pt x="47" y="140"/>
                  <a:pt x="48" y="139"/>
                  <a:pt x="49" y="140"/>
                </a:cubicBezTo>
                <a:cubicBezTo>
                  <a:pt x="59" y="146"/>
                  <a:pt x="59" y="146"/>
                  <a:pt x="59" y="146"/>
                </a:cubicBezTo>
                <a:cubicBezTo>
                  <a:pt x="60" y="146"/>
                  <a:pt x="60" y="148"/>
                  <a:pt x="60" y="148"/>
                </a:cubicBezTo>
                <a:close/>
                <a:moveTo>
                  <a:pt x="36" y="59"/>
                </a:moveTo>
                <a:cubicBezTo>
                  <a:pt x="36" y="60"/>
                  <a:pt x="36" y="60"/>
                  <a:pt x="36" y="60"/>
                </a:cubicBezTo>
                <a:cubicBezTo>
                  <a:pt x="37" y="61"/>
                  <a:pt x="36" y="62"/>
                  <a:pt x="35" y="63"/>
                </a:cubicBezTo>
                <a:cubicBezTo>
                  <a:pt x="16" y="69"/>
                  <a:pt x="5" y="88"/>
                  <a:pt x="9" y="107"/>
                </a:cubicBezTo>
                <a:cubicBezTo>
                  <a:pt x="10" y="108"/>
                  <a:pt x="9" y="109"/>
                  <a:pt x="8" y="109"/>
                </a:cubicBezTo>
                <a:cubicBezTo>
                  <a:pt x="7" y="110"/>
                  <a:pt x="7" y="110"/>
                  <a:pt x="7" y="110"/>
                </a:cubicBezTo>
                <a:cubicBezTo>
                  <a:pt x="6" y="110"/>
                  <a:pt x="6" y="110"/>
                  <a:pt x="5" y="109"/>
                </a:cubicBezTo>
                <a:cubicBezTo>
                  <a:pt x="5" y="109"/>
                  <a:pt x="4" y="109"/>
                  <a:pt x="4" y="108"/>
                </a:cubicBezTo>
                <a:cubicBezTo>
                  <a:pt x="0" y="86"/>
                  <a:pt x="12" y="65"/>
                  <a:pt x="33" y="58"/>
                </a:cubicBezTo>
                <a:cubicBezTo>
                  <a:pt x="34" y="58"/>
                  <a:pt x="35" y="58"/>
                  <a:pt x="35" y="58"/>
                </a:cubicBezTo>
                <a:cubicBezTo>
                  <a:pt x="36" y="58"/>
                  <a:pt x="36" y="59"/>
                  <a:pt x="36" y="59"/>
                </a:cubicBezTo>
                <a:close/>
                <a:moveTo>
                  <a:pt x="136" y="117"/>
                </a:moveTo>
                <a:cubicBezTo>
                  <a:pt x="134" y="117"/>
                  <a:pt x="134" y="117"/>
                  <a:pt x="134" y="117"/>
                </a:cubicBezTo>
                <a:cubicBezTo>
                  <a:pt x="133" y="117"/>
                  <a:pt x="133" y="118"/>
                  <a:pt x="133" y="119"/>
                </a:cubicBezTo>
                <a:cubicBezTo>
                  <a:pt x="137" y="138"/>
                  <a:pt x="126" y="158"/>
                  <a:pt x="107" y="164"/>
                </a:cubicBezTo>
                <a:cubicBezTo>
                  <a:pt x="106" y="164"/>
                  <a:pt x="106" y="165"/>
                  <a:pt x="106" y="166"/>
                </a:cubicBezTo>
                <a:cubicBezTo>
                  <a:pt x="106" y="167"/>
                  <a:pt x="106" y="167"/>
                  <a:pt x="106" y="167"/>
                </a:cubicBezTo>
                <a:cubicBezTo>
                  <a:pt x="107" y="168"/>
                  <a:pt x="107" y="168"/>
                  <a:pt x="107" y="168"/>
                </a:cubicBezTo>
                <a:cubicBezTo>
                  <a:pt x="108" y="169"/>
                  <a:pt x="109" y="169"/>
                  <a:pt x="109" y="169"/>
                </a:cubicBezTo>
                <a:cubicBezTo>
                  <a:pt x="130" y="162"/>
                  <a:pt x="143" y="140"/>
                  <a:pt x="138" y="118"/>
                </a:cubicBezTo>
                <a:cubicBezTo>
                  <a:pt x="138" y="118"/>
                  <a:pt x="138" y="117"/>
                  <a:pt x="137" y="117"/>
                </a:cubicBezTo>
                <a:cubicBezTo>
                  <a:pt x="137" y="117"/>
                  <a:pt x="136" y="117"/>
                  <a:pt x="136" y="117"/>
                </a:cubicBezTo>
                <a:close/>
                <a:moveTo>
                  <a:pt x="120" y="117"/>
                </a:moveTo>
                <a:cubicBezTo>
                  <a:pt x="119" y="117"/>
                  <a:pt x="119" y="117"/>
                  <a:pt x="119" y="117"/>
                </a:cubicBezTo>
                <a:cubicBezTo>
                  <a:pt x="118" y="117"/>
                  <a:pt x="118" y="118"/>
                  <a:pt x="117" y="118"/>
                </a:cubicBezTo>
                <a:cubicBezTo>
                  <a:pt x="117" y="119"/>
                  <a:pt x="117" y="119"/>
                  <a:pt x="117" y="120"/>
                </a:cubicBezTo>
                <a:cubicBezTo>
                  <a:pt x="122" y="133"/>
                  <a:pt x="114" y="147"/>
                  <a:pt x="100" y="150"/>
                </a:cubicBezTo>
                <a:cubicBezTo>
                  <a:pt x="99" y="150"/>
                  <a:pt x="99" y="150"/>
                  <a:pt x="99" y="151"/>
                </a:cubicBezTo>
                <a:cubicBezTo>
                  <a:pt x="98" y="151"/>
                  <a:pt x="98" y="152"/>
                  <a:pt x="98" y="152"/>
                </a:cubicBezTo>
                <a:cubicBezTo>
                  <a:pt x="99" y="153"/>
                  <a:pt x="99" y="153"/>
                  <a:pt x="99" y="153"/>
                </a:cubicBezTo>
                <a:cubicBezTo>
                  <a:pt x="99" y="154"/>
                  <a:pt x="100" y="155"/>
                  <a:pt x="101" y="155"/>
                </a:cubicBezTo>
                <a:cubicBezTo>
                  <a:pt x="118" y="152"/>
                  <a:pt x="128" y="134"/>
                  <a:pt x="122" y="118"/>
                </a:cubicBezTo>
                <a:cubicBezTo>
                  <a:pt x="122" y="117"/>
                  <a:pt x="121" y="117"/>
                  <a:pt x="120" y="117"/>
                </a:cubicBezTo>
                <a:close/>
                <a:moveTo>
                  <a:pt x="44" y="73"/>
                </a:moveTo>
                <a:cubicBezTo>
                  <a:pt x="44" y="74"/>
                  <a:pt x="44" y="74"/>
                  <a:pt x="44" y="74"/>
                </a:cubicBezTo>
                <a:cubicBezTo>
                  <a:pt x="44" y="75"/>
                  <a:pt x="44" y="75"/>
                  <a:pt x="44" y="76"/>
                </a:cubicBezTo>
                <a:cubicBezTo>
                  <a:pt x="43" y="76"/>
                  <a:pt x="43" y="77"/>
                  <a:pt x="42" y="77"/>
                </a:cubicBezTo>
                <a:cubicBezTo>
                  <a:pt x="29" y="79"/>
                  <a:pt x="21" y="94"/>
                  <a:pt x="25" y="106"/>
                </a:cubicBezTo>
                <a:cubicBezTo>
                  <a:pt x="25" y="107"/>
                  <a:pt x="25" y="108"/>
                  <a:pt x="25" y="108"/>
                </a:cubicBezTo>
                <a:cubicBezTo>
                  <a:pt x="25" y="109"/>
                  <a:pt x="24" y="109"/>
                  <a:pt x="24" y="109"/>
                </a:cubicBezTo>
                <a:cubicBezTo>
                  <a:pt x="23" y="109"/>
                  <a:pt x="23" y="109"/>
                  <a:pt x="23" y="109"/>
                </a:cubicBezTo>
                <a:cubicBezTo>
                  <a:pt x="22" y="110"/>
                  <a:pt x="21" y="109"/>
                  <a:pt x="20" y="108"/>
                </a:cubicBezTo>
                <a:cubicBezTo>
                  <a:pt x="15" y="92"/>
                  <a:pt x="25" y="75"/>
                  <a:pt x="41" y="72"/>
                </a:cubicBezTo>
                <a:cubicBezTo>
                  <a:pt x="42" y="71"/>
                  <a:pt x="43" y="72"/>
                  <a:pt x="44" y="73"/>
                </a:cubicBezTo>
                <a:close/>
                <a:moveTo>
                  <a:pt x="102" y="114"/>
                </a:moveTo>
                <a:cubicBezTo>
                  <a:pt x="96" y="124"/>
                  <a:pt x="93" y="129"/>
                  <a:pt x="92" y="135"/>
                </a:cubicBezTo>
                <a:cubicBezTo>
                  <a:pt x="91" y="140"/>
                  <a:pt x="91" y="145"/>
                  <a:pt x="91" y="152"/>
                </a:cubicBezTo>
                <a:cubicBezTo>
                  <a:pt x="92" y="158"/>
                  <a:pt x="88" y="160"/>
                  <a:pt x="84" y="157"/>
                </a:cubicBezTo>
                <a:cubicBezTo>
                  <a:pt x="65" y="146"/>
                  <a:pt x="46" y="135"/>
                  <a:pt x="27" y="124"/>
                </a:cubicBezTo>
                <a:cubicBezTo>
                  <a:pt x="22" y="122"/>
                  <a:pt x="22" y="117"/>
                  <a:pt x="28" y="115"/>
                </a:cubicBezTo>
                <a:cubicBezTo>
                  <a:pt x="34" y="112"/>
                  <a:pt x="39" y="110"/>
                  <a:pt x="42" y="106"/>
                </a:cubicBezTo>
                <a:cubicBezTo>
                  <a:pt x="46" y="102"/>
                  <a:pt x="50" y="97"/>
                  <a:pt x="55" y="87"/>
                </a:cubicBezTo>
                <a:cubicBezTo>
                  <a:pt x="62" y="76"/>
                  <a:pt x="72" y="73"/>
                  <a:pt x="82" y="75"/>
                </a:cubicBezTo>
                <a:cubicBezTo>
                  <a:pt x="86" y="75"/>
                  <a:pt x="88" y="74"/>
                  <a:pt x="89" y="67"/>
                </a:cubicBezTo>
                <a:cubicBezTo>
                  <a:pt x="90" y="66"/>
                  <a:pt x="90" y="66"/>
                  <a:pt x="90" y="65"/>
                </a:cubicBezTo>
                <a:cubicBezTo>
                  <a:pt x="90" y="63"/>
                  <a:pt x="92" y="63"/>
                  <a:pt x="93" y="64"/>
                </a:cubicBezTo>
                <a:cubicBezTo>
                  <a:pt x="104" y="70"/>
                  <a:pt x="104" y="70"/>
                  <a:pt x="104" y="70"/>
                </a:cubicBezTo>
                <a:cubicBezTo>
                  <a:pt x="105" y="70"/>
                  <a:pt x="105" y="72"/>
                  <a:pt x="104" y="73"/>
                </a:cubicBezTo>
                <a:cubicBezTo>
                  <a:pt x="103" y="73"/>
                  <a:pt x="103" y="74"/>
                  <a:pt x="102" y="74"/>
                </a:cubicBezTo>
                <a:cubicBezTo>
                  <a:pt x="96" y="80"/>
                  <a:pt x="96" y="81"/>
                  <a:pt x="99" y="85"/>
                </a:cubicBezTo>
                <a:cubicBezTo>
                  <a:pt x="106" y="92"/>
                  <a:pt x="108" y="103"/>
                  <a:pt x="102" y="114"/>
                </a:cubicBezTo>
                <a:close/>
                <a:moveTo>
                  <a:pt x="92" y="59"/>
                </a:moveTo>
                <a:cubicBezTo>
                  <a:pt x="97" y="44"/>
                  <a:pt x="108" y="26"/>
                  <a:pt x="118" y="13"/>
                </a:cubicBezTo>
                <a:cubicBezTo>
                  <a:pt x="118" y="13"/>
                  <a:pt x="119" y="13"/>
                  <a:pt x="120" y="13"/>
                </a:cubicBezTo>
                <a:cubicBezTo>
                  <a:pt x="134" y="21"/>
                  <a:pt x="134" y="21"/>
                  <a:pt x="134" y="21"/>
                </a:cubicBezTo>
                <a:cubicBezTo>
                  <a:pt x="134" y="21"/>
                  <a:pt x="135" y="22"/>
                  <a:pt x="134" y="23"/>
                </a:cubicBezTo>
                <a:cubicBezTo>
                  <a:pt x="129" y="38"/>
                  <a:pt x="118" y="57"/>
                  <a:pt x="108" y="68"/>
                </a:cubicBezTo>
                <a:cubicBezTo>
                  <a:pt x="107" y="69"/>
                  <a:pt x="107" y="69"/>
                  <a:pt x="106" y="69"/>
                </a:cubicBezTo>
                <a:cubicBezTo>
                  <a:pt x="93" y="61"/>
                  <a:pt x="93" y="61"/>
                  <a:pt x="93" y="61"/>
                </a:cubicBezTo>
                <a:cubicBezTo>
                  <a:pt x="92" y="61"/>
                  <a:pt x="91" y="60"/>
                  <a:pt x="92" y="59"/>
                </a:cubicBezTo>
                <a:close/>
                <a:moveTo>
                  <a:pt x="122" y="9"/>
                </a:moveTo>
                <a:cubicBezTo>
                  <a:pt x="127" y="3"/>
                  <a:pt x="132" y="0"/>
                  <a:pt x="135" y="2"/>
                </a:cubicBezTo>
                <a:cubicBezTo>
                  <a:pt x="139" y="4"/>
                  <a:pt x="139" y="10"/>
                  <a:pt x="136" y="17"/>
                </a:cubicBezTo>
                <a:cubicBezTo>
                  <a:pt x="136" y="18"/>
                  <a:pt x="135" y="19"/>
                  <a:pt x="134" y="18"/>
                </a:cubicBezTo>
                <a:cubicBezTo>
                  <a:pt x="122" y="12"/>
                  <a:pt x="122" y="12"/>
                  <a:pt x="122" y="12"/>
                </a:cubicBezTo>
                <a:cubicBezTo>
                  <a:pt x="121" y="11"/>
                  <a:pt x="121" y="10"/>
                  <a:pt x="122"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51" name="Freeform 90"/>
          <p:cNvSpPr>
            <a:spLocks noEditPoints="1"/>
          </p:cNvSpPr>
          <p:nvPr/>
        </p:nvSpPr>
        <p:spPr bwMode="auto">
          <a:xfrm>
            <a:off x="3868026" y="4797914"/>
            <a:ext cx="294180" cy="328042"/>
          </a:xfrm>
          <a:custGeom>
            <a:avLst/>
            <a:gdLst>
              <a:gd name="T0" fmla="*/ 29865849 w 176"/>
              <a:gd name="T1" fmla="*/ 239381044 h 198"/>
              <a:gd name="T2" fmla="*/ 0 w 176"/>
              <a:gd name="T3" fmla="*/ 27798792 h 198"/>
              <a:gd name="T4" fmla="*/ 194917264 w 176"/>
              <a:gd name="T5" fmla="*/ 0 h 198"/>
              <a:gd name="T6" fmla="*/ 201204877 w 176"/>
              <a:gd name="T7" fmla="*/ 37065885 h 198"/>
              <a:gd name="T8" fmla="*/ 196489481 w 176"/>
              <a:gd name="T9" fmla="*/ 43243532 h 198"/>
              <a:gd name="T10" fmla="*/ 191774084 w 176"/>
              <a:gd name="T11" fmla="*/ 13900018 h 198"/>
              <a:gd name="T12" fmla="*/ 29865849 w 176"/>
              <a:gd name="T13" fmla="*/ 6177647 h 198"/>
              <a:gd name="T14" fmla="*/ 196489481 w 176"/>
              <a:gd name="T15" fmla="*/ 49421180 h 198"/>
              <a:gd name="T16" fmla="*/ 201204877 w 176"/>
              <a:gd name="T17" fmla="*/ 57142307 h 198"/>
              <a:gd name="T18" fmla="*/ 103746245 w 176"/>
              <a:gd name="T19" fmla="*/ 61775232 h 198"/>
              <a:gd name="T20" fmla="*/ 70735962 w 176"/>
              <a:gd name="T21" fmla="*/ 231659917 h 198"/>
              <a:gd name="T22" fmla="*/ 268797660 w 176"/>
              <a:gd name="T23" fmla="*/ 305790444 h 198"/>
              <a:gd name="T24" fmla="*/ 75452613 w 176"/>
              <a:gd name="T25" fmla="*/ 277991651 h 198"/>
              <a:gd name="T26" fmla="*/ 103746245 w 176"/>
              <a:gd name="T27" fmla="*/ 66409400 h 198"/>
              <a:gd name="T28" fmla="*/ 276657490 w 176"/>
              <a:gd name="T29" fmla="*/ 74130527 h 198"/>
              <a:gd name="T30" fmla="*/ 271942094 w 176"/>
              <a:gd name="T31" fmla="*/ 109651689 h 198"/>
              <a:gd name="T32" fmla="*/ 267225443 w 176"/>
              <a:gd name="T33" fmla="*/ 105018765 h 198"/>
              <a:gd name="T34" fmla="*/ 259366867 w 176"/>
              <a:gd name="T35" fmla="*/ 74130527 h 198"/>
              <a:gd name="T36" fmla="*/ 103746245 w 176"/>
              <a:gd name="T37" fmla="*/ 115829337 h 198"/>
              <a:gd name="T38" fmla="*/ 276657490 w 176"/>
              <a:gd name="T39" fmla="*/ 123551707 h 198"/>
              <a:gd name="T40" fmla="*/ 268797660 w 176"/>
              <a:gd name="T41" fmla="*/ 305790444 h 198"/>
              <a:gd name="T42" fmla="*/ 105318462 w 176"/>
              <a:gd name="T43" fmla="*/ 83397620 h 198"/>
              <a:gd name="T44" fmla="*/ 102174029 w 176"/>
              <a:gd name="T45" fmla="*/ 78764695 h 198"/>
              <a:gd name="T46" fmla="*/ 257794650 w 176"/>
              <a:gd name="T47" fmla="*/ 75675250 h 198"/>
              <a:gd name="T48" fmla="*/ 260937830 w 176"/>
              <a:gd name="T49" fmla="*/ 80308175 h 198"/>
              <a:gd name="T50" fmla="*/ 257794650 w 176"/>
              <a:gd name="T51" fmla="*/ 92663470 h 198"/>
              <a:gd name="T52" fmla="*/ 102174029 w 176"/>
              <a:gd name="T53" fmla="*/ 89575267 h 198"/>
              <a:gd name="T54" fmla="*/ 105318462 w 176"/>
              <a:gd name="T55" fmla="*/ 86485822 h 198"/>
              <a:gd name="T56" fmla="*/ 260937830 w 176"/>
              <a:gd name="T57" fmla="*/ 89575267 h 198"/>
              <a:gd name="T58" fmla="*/ 257794650 w 176"/>
              <a:gd name="T59" fmla="*/ 92663470 h 198"/>
              <a:gd name="T60" fmla="*/ 105318462 w 176"/>
              <a:gd name="T61" fmla="*/ 103474042 h 198"/>
              <a:gd name="T62" fmla="*/ 102174029 w 176"/>
              <a:gd name="T63" fmla="*/ 98841117 h 198"/>
              <a:gd name="T64" fmla="*/ 257794650 w 176"/>
              <a:gd name="T65" fmla="*/ 95752915 h 198"/>
              <a:gd name="T66" fmla="*/ 260937830 w 176"/>
              <a:gd name="T67" fmla="*/ 100385840 h 198"/>
              <a:gd name="T68" fmla="*/ 257794650 w 176"/>
              <a:gd name="T69" fmla="*/ 114285857 h 198"/>
              <a:gd name="T70" fmla="*/ 102174029 w 176"/>
              <a:gd name="T71" fmla="*/ 109651689 h 198"/>
              <a:gd name="T72" fmla="*/ 105318462 w 176"/>
              <a:gd name="T73" fmla="*/ 106563487 h 198"/>
              <a:gd name="T74" fmla="*/ 260937830 w 176"/>
              <a:gd name="T75" fmla="*/ 109651689 h 198"/>
              <a:gd name="T76" fmla="*/ 257794650 w 176"/>
              <a:gd name="T77" fmla="*/ 114285857 h 198"/>
              <a:gd name="T78" fmla="*/ 31438066 w 176"/>
              <a:gd name="T79" fmla="*/ 16988220 h 198"/>
              <a:gd name="T80" fmla="*/ 26722670 w 176"/>
              <a:gd name="T81" fmla="*/ 12355295 h 198"/>
              <a:gd name="T82" fmla="*/ 182342038 w 176"/>
              <a:gd name="T83" fmla="*/ 9265850 h 198"/>
              <a:gd name="T84" fmla="*/ 185486471 w 176"/>
              <a:gd name="T85" fmla="*/ 12355295 h 198"/>
              <a:gd name="T86" fmla="*/ 182342038 w 176"/>
              <a:gd name="T87" fmla="*/ 26255312 h 198"/>
              <a:gd name="T88" fmla="*/ 26722670 w 176"/>
              <a:gd name="T89" fmla="*/ 23165867 h 198"/>
              <a:gd name="T90" fmla="*/ 31438066 w 176"/>
              <a:gd name="T91" fmla="*/ 18532942 h 198"/>
              <a:gd name="T92" fmla="*/ 185486471 w 176"/>
              <a:gd name="T93" fmla="*/ 23165867 h 198"/>
              <a:gd name="T94" fmla="*/ 182342038 w 176"/>
              <a:gd name="T95" fmla="*/ 26255312 h 198"/>
              <a:gd name="T96" fmla="*/ 31438066 w 176"/>
              <a:gd name="T97" fmla="*/ 37065885 h 198"/>
              <a:gd name="T98" fmla="*/ 26722670 w 176"/>
              <a:gd name="T99" fmla="*/ 32431717 h 198"/>
              <a:gd name="T100" fmla="*/ 182342038 w 176"/>
              <a:gd name="T101" fmla="*/ 29343515 h 198"/>
              <a:gd name="T102" fmla="*/ 185486471 w 176"/>
              <a:gd name="T103" fmla="*/ 33976440 h 198"/>
              <a:gd name="T104" fmla="*/ 182342038 w 176"/>
              <a:gd name="T105" fmla="*/ 46331735 h 198"/>
              <a:gd name="T106" fmla="*/ 26722670 w 176"/>
              <a:gd name="T107" fmla="*/ 43243532 h 198"/>
              <a:gd name="T108" fmla="*/ 31438066 w 176"/>
              <a:gd name="T109" fmla="*/ 40154087 h 198"/>
              <a:gd name="T110" fmla="*/ 185486471 w 176"/>
              <a:gd name="T111" fmla="*/ 43243532 h 198"/>
              <a:gd name="T112" fmla="*/ 182342038 w 176"/>
              <a:gd name="T113" fmla="*/ 46331735 h 1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6" h="198">
                <a:moveTo>
                  <a:pt x="40" y="155"/>
                </a:moveTo>
                <a:cubicBezTo>
                  <a:pt x="19" y="155"/>
                  <a:pt x="19" y="155"/>
                  <a:pt x="19" y="155"/>
                </a:cubicBezTo>
                <a:cubicBezTo>
                  <a:pt x="9" y="155"/>
                  <a:pt x="0" y="147"/>
                  <a:pt x="0" y="136"/>
                </a:cubicBezTo>
                <a:cubicBezTo>
                  <a:pt x="0" y="97"/>
                  <a:pt x="0" y="58"/>
                  <a:pt x="0" y="18"/>
                </a:cubicBezTo>
                <a:cubicBezTo>
                  <a:pt x="0" y="8"/>
                  <a:pt x="9" y="0"/>
                  <a:pt x="19" y="0"/>
                </a:cubicBezTo>
                <a:cubicBezTo>
                  <a:pt x="55" y="0"/>
                  <a:pt x="88" y="0"/>
                  <a:pt x="124" y="0"/>
                </a:cubicBezTo>
                <a:cubicBezTo>
                  <a:pt x="126" y="0"/>
                  <a:pt x="128" y="2"/>
                  <a:pt x="128" y="4"/>
                </a:cubicBezTo>
                <a:cubicBezTo>
                  <a:pt x="128" y="24"/>
                  <a:pt x="128" y="24"/>
                  <a:pt x="128" y="24"/>
                </a:cubicBezTo>
                <a:cubicBezTo>
                  <a:pt x="128" y="26"/>
                  <a:pt x="127" y="28"/>
                  <a:pt x="125" y="28"/>
                </a:cubicBezTo>
                <a:cubicBezTo>
                  <a:pt x="125" y="28"/>
                  <a:pt x="125" y="28"/>
                  <a:pt x="125" y="28"/>
                </a:cubicBezTo>
                <a:cubicBezTo>
                  <a:pt x="123" y="28"/>
                  <a:pt x="122" y="26"/>
                  <a:pt x="122" y="24"/>
                </a:cubicBezTo>
                <a:cubicBezTo>
                  <a:pt x="122" y="9"/>
                  <a:pt x="122" y="9"/>
                  <a:pt x="122" y="9"/>
                </a:cubicBezTo>
                <a:cubicBezTo>
                  <a:pt x="122" y="7"/>
                  <a:pt x="120" y="4"/>
                  <a:pt x="117" y="4"/>
                </a:cubicBezTo>
                <a:cubicBezTo>
                  <a:pt x="19" y="4"/>
                  <a:pt x="19" y="4"/>
                  <a:pt x="19" y="4"/>
                </a:cubicBezTo>
                <a:cubicBezTo>
                  <a:pt x="1" y="4"/>
                  <a:pt x="1" y="32"/>
                  <a:pt x="19" y="32"/>
                </a:cubicBezTo>
                <a:cubicBezTo>
                  <a:pt x="125" y="32"/>
                  <a:pt x="125" y="32"/>
                  <a:pt x="125" y="32"/>
                </a:cubicBezTo>
                <a:cubicBezTo>
                  <a:pt x="127" y="32"/>
                  <a:pt x="128" y="33"/>
                  <a:pt x="128" y="35"/>
                </a:cubicBezTo>
                <a:cubicBezTo>
                  <a:pt x="128" y="37"/>
                  <a:pt x="128" y="37"/>
                  <a:pt x="128" y="37"/>
                </a:cubicBezTo>
                <a:cubicBezTo>
                  <a:pt x="128" y="39"/>
                  <a:pt x="127" y="40"/>
                  <a:pt x="125" y="40"/>
                </a:cubicBezTo>
                <a:cubicBezTo>
                  <a:pt x="66" y="40"/>
                  <a:pt x="66" y="40"/>
                  <a:pt x="66" y="40"/>
                </a:cubicBezTo>
                <a:cubicBezTo>
                  <a:pt x="55" y="40"/>
                  <a:pt x="45" y="50"/>
                  <a:pt x="45" y="61"/>
                </a:cubicBezTo>
                <a:cubicBezTo>
                  <a:pt x="45" y="150"/>
                  <a:pt x="45" y="150"/>
                  <a:pt x="45" y="150"/>
                </a:cubicBezTo>
                <a:cubicBezTo>
                  <a:pt x="45" y="153"/>
                  <a:pt x="43" y="155"/>
                  <a:pt x="40" y="155"/>
                </a:cubicBezTo>
                <a:close/>
                <a:moveTo>
                  <a:pt x="171" y="198"/>
                </a:moveTo>
                <a:cubicBezTo>
                  <a:pt x="66" y="198"/>
                  <a:pt x="66" y="198"/>
                  <a:pt x="66" y="198"/>
                </a:cubicBezTo>
                <a:cubicBezTo>
                  <a:pt x="56" y="198"/>
                  <a:pt x="48" y="190"/>
                  <a:pt x="48" y="180"/>
                </a:cubicBezTo>
                <a:cubicBezTo>
                  <a:pt x="48" y="140"/>
                  <a:pt x="48" y="101"/>
                  <a:pt x="48" y="61"/>
                </a:cubicBezTo>
                <a:cubicBezTo>
                  <a:pt x="48" y="51"/>
                  <a:pt x="56" y="43"/>
                  <a:pt x="66" y="43"/>
                </a:cubicBezTo>
                <a:cubicBezTo>
                  <a:pt x="102" y="43"/>
                  <a:pt x="136" y="43"/>
                  <a:pt x="171" y="43"/>
                </a:cubicBezTo>
                <a:cubicBezTo>
                  <a:pt x="174" y="43"/>
                  <a:pt x="176" y="45"/>
                  <a:pt x="176" y="48"/>
                </a:cubicBezTo>
                <a:cubicBezTo>
                  <a:pt x="176" y="68"/>
                  <a:pt x="176" y="68"/>
                  <a:pt x="176" y="68"/>
                </a:cubicBezTo>
                <a:cubicBezTo>
                  <a:pt x="176" y="69"/>
                  <a:pt x="175" y="71"/>
                  <a:pt x="173" y="71"/>
                </a:cubicBezTo>
                <a:cubicBezTo>
                  <a:pt x="173" y="71"/>
                  <a:pt x="173" y="71"/>
                  <a:pt x="173" y="71"/>
                </a:cubicBezTo>
                <a:cubicBezTo>
                  <a:pt x="171" y="71"/>
                  <a:pt x="170" y="69"/>
                  <a:pt x="170" y="68"/>
                </a:cubicBezTo>
                <a:cubicBezTo>
                  <a:pt x="170" y="52"/>
                  <a:pt x="170" y="52"/>
                  <a:pt x="170" y="52"/>
                </a:cubicBezTo>
                <a:cubicBezTo>
                  <a:pt x="170" y="50"/>
                  <a:pt x="167" y="48"/>
                  <a:pt x="165" y="48"/>
                </a:cubicBezTo>
                <a:cubicBezTo>
                  <a:pt x="66" y="48"/>
                  <a:pt x="66" y="48"/>
                  <a:pt x="66" y="48"/>
                </a:cubicBezTo>
                <a:cubicBezTo>
                  <a:pt x="48" y="48"/>
                  <a:pt x="48" y="75"/>
                  <a:pt x="66" y="75"/>
                </a:cubicBezTo>
                <a:cubicBezTo>
                  <a:pt x="171" y="75"/>
                  <a:pt x="171" y="75"/>
                  <a:pt x="171" y="75"/>
                </a:cubicBezTo>
                <a:cubicBezTo>
                  <a:pt x="174" y="75"/>
                  <a:pt x="176" y="77"/>
                  <a:pt x="176" y="80"/>
                </a:cubicBezTo>
                <a:cubicBezTo>
                  <a:pt x="176" y="117"/>
                  <a:pt x="176" y="155"/>
                  <a:pt x="176" y="193"/>
                </a:cubicBezTo>
                <a:cubicBezTo>
                  <a:pt x="176" y="196"/>
                  <a:pt x="174" y="198"/>
                  <a:pt x="171" y="198"/>
                </a:cubicBezTo>
                <a:close/>
                <a:moveTo>
                  <a:pt x="164" y="54"/>
                </a:moveTo>
                <a:cubicBezTo>
                  <a:pt x="67" y="54"/>
                  <a:pt x="67" y="54"/>
                  <a:pt x="67" y="54"/>
                </a:cubicBezTo>
                <a:cubicBezTo>
                  <a:pt x="66" y="54"/>
                  <a:pt x="65" y="53"/>
                  <a:pt x="65" y="52"/>
                </a:cubicBezTo>
                <a:cubicBezTo>
                  <a:pt x="65" y="51"/>
                  <a:pt x="65" y="51"/>
                  <a:pt x="65" y="51"/>
                </a:cubicBezTo>
                <a:cubicBezTo>
                  <a:pt x="65" y="50"/>
                  <a:pt x="66" y="49"/>
                  <a:pt x="67" y="49"/>
                </a:cubicBezTo>
                <a:cubicBezTo>
                  <a:pt x="164" y="49"/>
                  <a:pt x="164" y="49"/>
                  <a:pt x="164" y="49"/>
                </a:cubicBezTo>
                <a:cubicBezTo>
                  <a:pt x="165" y="49"/>
                  <a:pt x="166" y="50"/>
                  <a:pt x="166" y="51"/>
                </a:cubicBezTo>
                <a:cubicBezTo>
                  <a:pt x="166" y="52"/>
                  <a:pt x="166" y="52"/>
                  <a:pt x="166" y="52"/>
                </a:cubicBezTo>
                <a:cubicBezTo>
                  <a:pt x="166" y="53"/>
                  <a:pt x="165" y="54"/>
                  <a:pt x="164" y="54"/>
                </a:cubicBezTo>
                <a:close/>
                <a:moveTo>
                  <a:pt x="164" y="60"/>
                </a:moveTo>
                <a:cubicBezTo>
                  <a:pt x="67" y="60"/>
                  <a:pt x="67" y="60"/>
                  <a:pt x="67" y="60"/>
                </a:cubicBezTo>
                <a:cubicBezTo>
                  <a:pt x="66" y="60"/>
                  <a:pt x="65" y="59"/>
                  <a:pt x="65" y="58"/>
                </a:cubicBezTo>
                <a:cubicBezTo>
                  <a:pt x="65" y="58"/>
                  <a:pt x="65" y="58"/>
                  <a:pt x="65" y="58"/>
                </a:cubicBezTo>
                <a:cubicBezTo>
                  <a:pt x="65" y="57"/>
                  <a:pt x="66" y="56"/>
                  <a:pt x="67" y="56"/>
                </a:cubicBezTo>
                <a:cubicBezTo>
                  <a:pt x="164" y="56"/>
                  <a:pt x="164" y="56"/>
                  <a:pt x="164" y="56"/>
                </a:cubicBezTo>
                <a:cubicBezTo>
                  <a:pt x="165" y="56"/>
                  <a:pt x="166" y="57"/>
                  <a:pt x="166" y="58"/>
                </a:cubicBezTo>
                <a:cubicBezTo>
                  <a:pt x="166" y="58"/>
                  <a:pt x="166" y="58"/>
                  <a:pt x="166" y="58"/>
                </a:cubicBezTo>
                <a:cubicBezTo>
                  <a:pt x="166" y="59"/>
                  <a:pt x="165" y="60"/>
                  <a:pt x="164" y="60"/>
                </a:cubicBezTo>
                <a:close/>
                <a:moveTo>
                  <a:pt x="164" y="67"/>
                </a:moveTo>
                <a:cubicBezTo>
                  <a:pt x="67" y="67"/>
                  <a:pt x="67" y="67"/>
                  <a:pt x="67" y="67"/>
                </a:cubicBezTo>
                <a:cubicBezTo>
                  <a:pt x="66" y="67"/>
                  <a:pt x="65" y="66"/>
                  <a:pt x="65" y="65"/>
                </a:cubicBezTo>
                <a:cubicBezTo>
                  <a:pt x="65" y="64"/>
                  <a:pt x="65" y="64"/>
                  <a:pt x="65" y="64"/>
                </a:cubicBezTo>
                <a:cubicBezTo>
                  <a:pt x="65" y="63"/>
                  <a:pt x="66" y="62"/>
                  <a:pt x="67" y="62"/>
                </a:cubicBezTo>
                <a:cubicBezTo>
                  <a:pt x="164" y="62"/>
                  <a:pt x="164" y="62"/>
                  <a:pt x="164" y="62"/>
                </a:cubicBezTo>
                <a:cubicBezTo>
                  <a:pt x="165" y="62"/>
                  <a:pt x="166" y="63"/>
                  <a:pt x="166" y="64"/>
                </a:cubicBezTo>
                <a:cubicBezTo>
                  <a:pt x="166" y="65"/>
                  <a:pt x="166" y="65"/>
                  <a:pt x="166" y="65"/>
                </a:cubicBezTo>
                <a:cubicBezTo>
                  <a:pt x="166" y="66"/>
                  <a:pt x="165" y="67"/>
                  <a:pt x="164" y="67"/>
                </a:cubicBezTo>
                <a:close/>
                <a:moveTo>
                  <a:pt x="164" y="74"/>
                </a:moveTo>
                <a:cubicBezTo>
                  <a:pt x="67" y="74"/>
                  <a:pt x="67" y="74"/>
                  <a:pt x="67" y="74"/>
                </a:cubicBezTo>
                <a:cubicBezTo>
                  <a:pt x="66" y="74"/>
                  <a:pt x="65" y="73"/>
                  <a:pt x="65" y="71"/>
                </a:cubicBezTo>
                <a:cubicBezTo>
                  <a:pt x="65" y="71"/>
                  <a:pt x="65" y="71"/>
                  <a:pt x="65" y="71"/>
                </a:cubicBezTo>
                <a:cubicBezTo>
                  <a:pt x="65" y="70"/>
                  <a:pt x="66" y="69"/>
                  <a:pt x="67" y="69"/>
                </a:cubicBezTo>
                <a:cubicBezTo>
                  <a:pt x="164" y="69"/>
                  <a:pt x="164" y="69"/>
                  <a:pt x="164" y="69"/>
                </a:cubicBezTo>
                <a:cubicBezTo>
                  <a:pt x="165" y="69"/>
                  <a:pt x="166" y="70"/>
                  <a:pt x="166" y="71"/>
                </a:cubicBezTo>
                <a:cubicBezTo>
                  <a:pt x="166" y="71"/>
                  <a:pt x="166" y="71"/>
                  <a:pt x="166" y="71"/>
                </a:cubicBezTo>
                <a:cubicBezTo>
                  <a:pt x="166" y="73"/>
                  <a:pt x="165" y="74"/>
                  <a:pt x="164" y="74"/>
                </a:cubicBezTo>
                <a:close/>
                <a:moveTo>
                  <a:pt x="116" y="11"/>
                </a:moveTo>
                <a:cubicBezTo>
                  <a:pt x="20" y="11"/>
                  <a:pt x="20" y="11"/>
                  <a:pt x="20" y="11"/>
                </a:cubicBezTo>
                <a:cubicBezTo>
                  <a:pt x="18" y="11"/>
                  <a:pt x="17" y="10"/>
                  <a:pt x="17" y="8"/>
                </a:cubicBezTo>
                <a:cubicBezTo>
                  <a:pt x="17" y="8"/>
                  <a:pt x="17" y="8"/>
                  <a:pt x="17" y="8"/>
                </a:cubicBezTo>
                <a:cubicBezTo>
                  <a:pt x="17" y="7"/>
                  <a:pt x="18" y="6"/>
                  <a:pt x="20" y="6"/>
                </a:cubicBezTo>
                <a:cubicBezTo>
                  <a:pt x="116" y="6"/>
                  <a:pt x="116" y="6"/>
                  <a:pt x="116" y="6"/>
                </a:cubicBezTo>
                <a:cubicBezTo>
                  <a:pt x="117" y="6"/>
                  <a:pt x="118" y="7"/>
                  <a:pt x="118" y="8"/>
                </a:cubicBezTo>
                <a:cubicBezTo>
                  <a:pt x="118" y="8"/>
                  <a:pt x="118" y="8"/>
                  <a:pt x="118" y="8"/>
                </a:cubicBezTo>
                <a:cubicBezTo>
                  <a:pt x="118" y="10"/>
                  <a:pt x="117" y="11"/>
                  <a:pt x="116" y="11"/>
                </a:cubicBezTo>
                <a:close/>
                <a:moveTo>
                  <a:pt x="116" y="17"/>
                </a:moveTo>
                <a:cubicBezTo>
                  <a:pt x="20" y="17"/>
                  <a:pt x="20" y="17"/>
                  <a:pt x="20" y="17"/>
                </a:cubicBezTo>
                <a:cubicBezTo>
                  <a:pt x="18" y="17"/>
                  <a:pt x="17" y="16"/>
                  <a:pt x="17" y="15"/>
                </a:cubicBezTo>
                <a:cubicBezTo>
                  <a:pt x="17" y="15"/>
                  <a:pt x="17" y="15"/>
                  <a:pt x="17" y="15"/>
                </a:cubicBezTo>
                <a:cubicBezTo>
                  <a:pt x="17" y="13"/>
                  <a:pt x="18" y="12"/>
                  <a:pt x="20" y="12"/>
                </a:cubicBezTo>
                <a:cubicBezTo>
                  <a:pt x="116" y="12"/>
                  <a:pt x="116" y="12"/>
                  <a:pt x="116" y="12"/>
                </a:cubicBezTo>
                <a:cubicBezTo>
                  <a:pt x="117" y="12"/>
                  <a:pt x="118" y="13"/>
                  <a:pt x="118" y="15"/>
                </a:cubicBezTo>
                <a:cubicBezTo>
                  <a:pt x="118" y="15"/>
                  <a:pt x="118" y="15"/>
                  <a:pt x="118" y="15"/>
                </a:cubicBezTo>
                <a:cubicBezTo>
                  <a:pt x="118" y="16"/>
                  <a:pt x="117" y="17"/>
                  <a:pt x="116" y="17"/>
                </a:cubicBezTo>
                <a:close/>
                <a:moveTo>
                  <a:pt x="116" y="24"/>
                </a:moveTo>
                <a:cubicBezTo>
                  <a:pt x="20" y="24"/>
                  <a:pt x="20" y="24"/>
                  <a:pt x="20" y="24"/>
                </a:cubicBezTo>
                <a:cubicBezTo>
                  <a:pt x="18" y="24"/>
                  <a:pt x="17" y="23"/>
                  <a:pt x="17" y="22"/>
                </a:cubicBezTo>
                <a:cubicBezTo>
                  <a:pt x="17" y="21"/>
                  <a:pt x="17" y="21"/>
                  <a:pt x="17" y="21"/>
                </a:cubicBezTo>
                <a:cubicBezTo>
                  <a:pt x="17" y="20"/>
                  <a:pt x="18" y="19"/>
                  <a:pt x="20" y="19"/>
                </a:cubicBezTo>
                <a:cubicBezTo>
                  <a:pt x="116" y="19"/>
                  <a:pt x="116" y="19"/>
                  <a:pt x="116" y="19"/>
                </a:cubicBezTo>
                <a:cubicBezTo>
                  <a:pt x="117" y="19"/>
                  <a:pt x="118" y="20"/>
                  <a:pt x="118" y="21"/>
                </a:cubicBezTo>
                <a:cubicBezTo>
                  <a:pt x="118" y="22"/>
                  <a:pt x="118" y="22"/>
                  <a:pt x="118" y="22"/>
                </a:cubicBezTo>
                <a:cubicBezTo>
                  <a:pt x="118" y="23"/>
                  <a:pt x="117" y="24"/>
                  <a:pt x="116" y="24"/>
                </a:cubicBezTo>
                <a:close/>
                <a:moveTo>
                  <a:pt x="116" y="30"/>
                </a:moveTo>
                <a:cubicBezTo>
                  <a:pt x="20" y="30"/>
                  <a:pt x="20" y="30"/>
                  <a:pt x="20" y="30"/>
                </a:cubicBezTo>
                <a:cubicBezTo>
                  <a:pt x="18" y="30"/>
                  <a:pt x="17" y="29"/>
                  <a:pt x="17" y="28"/>
                </a:cubicBezTo>
                <a:cubicBezTo>
                  <a:pt x="17" y="28"/>
                  <a:pt x="17" y="28"/>
                  <a:pt x="17" y="28"/>
                </a:cubicBezTo>
                <a:cubicBezTo>
                  <a:pt x="17" y="27"/>
                  <a:pt x="18" y="26"/>
                  <a:pt x="20" y="26"/>
                </a:cubicBezTo>
                <a:cubicBezTo>
                  <a:pt x="116" y="26"/>
                  <a:pt x="116" y="26"/>
                  <a:pt x="116" y="26"/>
                </a:cubicBezTo>
                <a:cubicBezTo>
                  <a:pt x="117" y="26"/>
                  <a:pt x="118" y="27"/>
                  <a:pt x="118" y="28"/>
                </a:cubicBezTo>
                <a:cubicBezTo>
                  <a:pt x="118" y="28"/>
                  <a:pt x="118" y="28"/>
                  <a:pt x="118" y="28"/>
                </a:cubicBezTo>
                <a:cubicBezTo>
                  <a:pt x="118" y="29"/>
                  <a:pt x="117" y="30"/>
                  <a:pt x="116" y="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52" name="Freeform 91"/>
          <p:cNvSpPr>
            <a:spLocks noEditPoints="1"/>
          </p:cNvSpPr>
          <p:nvPr/>
        </p:nvSpPr>
        <p:spPr bwMode="auto">
          <a:xfrm>
            <a:off x="5175965" y="4850824"/>
            <a:ext cx="251852" cy="165080"/>
          </a:xfrm>
          <a:custGeom>
            <a:avLst/>
            <a:gdLst>
              <a:gd name="T0" fmla="*/ 237918292 w 150"/>
              <a:gd name="T1" fmla="*/ 141060202 h 100"/>
              <a:gd name="T2" fmla="*/ 237918292 w 150"/>
              <a:gd name="T3" fmla="*/ 32198215 h 100"/>
              <a:gd name="T4" fmla="*/ 231573367 w 150"/>
              <a:gd name="T5" fmla="*/ 26065163 h 100"/>
              <a:gd name="T6" fmla="*/ 228402164 w 150"/>
              <a:gd name="T7" fmla="*/ 26065163 h 100"/>
              <a:gd name="T8" fmla="*/ 223642841 w 150"/>
              <a:gd name="T9" fmla="*/ 21466302 h 100"/>
              <a:gd name="T10" fmla="*/ 223642841 w 150"/>
              <a:gd name="T11" fmla="*/ 12266105 h 100"/>
              <a:gd name="T12" fmla="*/ 218884778 w 150"/>
              <a:gd name="T13" fmla="*/ 7666006 h 100"/>
              <a:gd name="T14" fmla="*/ 123717209 w 150"/>
              <a:gd name="T15" fmla="*/ 16866203 h 100"/>
              <a:gd name="T16" fmla="*/ 114201082 w 150"/>
              <a:gd name="T17" fmla="*/ 16866203 h 100"/>
              <a:gd name="T18" fmla="*/ 19033514 w 150"/>
              <a:gd name="T19" fmla="*/ 7666006 h 100"/>
              <a:gd name="T20" fmla="*/ 14275450 w 150"/>
              <a:gd name="T21" fmla="*/ 12266105 h 100"/>
              <a:gd name="T22" fmla="*/ 14275450 w 150"/>
              <a:gd name="T23" fmla="*/ 21466302 h 100"/>
              <a:gd name="T24" fmla="*/ 9516127 w 150"/>
              <a:gd name="T25" fmla="*/ 26065163 h 100"/>
              <a:gd name="T26" fmla="*/ 4758064 w 150"/>
              <a:gd name="T27" fmla="*/ 26065163 h 100"/>
              <a:gd name="T28" fmla="*/ 0 w 150"/>
              <a:gd name="T29" fmla="*/ 32198215 h 100"/>
              <a:gd name="T30" fmla="*/ 0 w 150"/>
              <a:gd name="T31" fmla="*/ 141060202 h 100"/>
              <a:gd name="T32" fmla="*/ 4758064 w 150"/>
              <a:gd name="T33" fmla="*/ 147193254 h 100"/>
              <a:gd name="T34" fmla="*/ 101511233 w 150"/>
              <a:gd name="T35" fmla="*/ 147193254 h 100"/>
              <a:gd name="T36" fmla="*/ 104683696 w 150"/>
              <a:gd name="T37" fmla="*/ 150260399 h 100"/>
              <a:gd name="T38" fmla="*/ 107856158 w 150"/>
              <a:gd name="T39" fmla="*/ 153326306 h 100"/>
              <a:gd name="T40" fmla="*/ 130062134 w 150"/>
              <a:gd name="T41" fmla="*/ 153326306 h 100"/>
              <a:gd name="T42" fmla="*/ 133234596 w 150"/>
              <a:gd name="T43" fmla="*/ 150260399 h 100"/>
              <a:gd name="T44" fmla="*/ 136407058 w 150"/>
              <a:gd name="T45" fmla="*/ 147193254 h 100"/>
              <a:gd name="T46" fmla="*/ 231573367 w 150"/>
              <a:gd name="T47" fmla="*/ 147193254 h 100"/>
              <a:gd name="T48" fmla="*/ 237918292 w 150"/>
              <a:gd name="T49" fmla="*/ 141060202 h 100"/>
              <a:gd name="T50" fmla="*/ 111028620 w 150"/>
              <a:gd name="T51" fmla="*/ 136460103 h 100"/>
              <a:gd name="T52" fmla="*/ 26964039 w 150"/>
              <a:gd name="T53" fmla="*/ 125728190 h 100"/>
              <a:gd name="T54" fmla="*/ 20619115 w 150"/>
              <a:gd name="T55" fmla="*/ 121128092 h 100"/>
              <a:gd name="T56" fmla="*/ 20619115 w 150"/>
              <a:gd name="T57" fmla="*/ 16866203 h 100"/>
              <a:gd name="T58" fmla="*/ 25378438 w 150"/>
              <a:gd name="T59" fmla="*/ 12266105 h 100"/>
              <a:gd name="T60" fmla="*/ 111028620 w 150"/>
              <a:gd name="T61" fmla="*/ 24532209 h 100"/>
              <a:gd name="T62" fmla="*/ 115786684 w 150"/>
              <a:gd name="T63" fmla="*/ 33732407 h 100"/>
              <a:gd name="T64" fmla="*/ 115786684 w 150"/>
              <a:gd name="T65" fmla="*/ 133394196 h 100"/>
              <a:gd name="T66" fmla="*/ 111028620 w 150"/>
              <a:gd name="T67" fmla="*/ 136460103 h 100"/>
              <a:gd name="T68" fmla="*/ 126889672 w 150"/>
              <a:gd name="T69" fmla="*/ 136460103 h 100"/>
              <a:gd name="T70" fmla="*/ 210954252 w 150"/>
              <a:gd name="T71" fmla="*/ 125728190 h 100"/>
              <a:gd name="T72" fmla="*/ 217299177 w 150"/>
              <a:gd name="T73" fmla="*/ 121128092 h 100"/>
              <a:gd name="T74" fmla="*/ 217299177 w 150"/>
              <a:gd name="T75" fmla="*/ 16866203 h 100"/>
              <a:gd name="T76" fmla="*/ 212539854 w 150"/>
              <a:gd name="T77" fmla="*/ 12266105 h 100"/>
              <a:gd name="T78" fmla="*/ 126889672 w 150"/>
              <a:gd name="T79" fmla="*/ 24532209 h 100"/>
              <a:gd name="T80" fmla="*/ 122131608 w 150"/>
              <a:gd name="T81" fmla="*/ 33732407 h 100"/>
              <a:gd name="T82" fmla="*/ 122131608 w 150"/>
              <a:gd name="T83" fmla="*/ 133394196 h 100"/>
              <a:gd name="T84" fmla="*/ 126889672 w 150"/>
              <a:gd name="T85" fmla="*/ 136460103 h 1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0" h="100">
                <a:moveTo>
                  <a:pt x="150" y="92"/>
                </a:moveTo>
                <a:cubicBezTo>
                  <a:pt x="150" y="21"/>
                  <a:pt x="150" y="21"/>
                  <a:pt x="150" y="21"/>
                </a:cubicBezTo>
                <a:cubicBezTo>
                  <a:pt x="150" y="19"/>
                  <a:pt x="148" y="17"/>
                  <a:pt x="146" y="17"/>
                </a:cubicBezTo>
                <a:cubicBezTo>
                  <a:pt x="144" y="17"/>
                  <a:pt x="144" y="17"/>
                  <a:pt x="144" y="17"/>
                </a:cubicBezTo>
                <a:cubicBezTo>
                  <a:pt x="142" y="17"/>
                  <a:pt x="141" y="16"/>
                  <a:pt x="141" y="14"/>
                </a:cubicBezTo>
                <a:cubicBezTo>
                  <a:pt x="141" y="8"/>
                  <a:pt x="141" y="8"/>
                  <a:pt x="141" y="8"/>
                </a:cubicBezTo>
                <a:cubicBezTo>
                  <a:pt x="141" y="6"/>
                  <a:pt x="140" y="5"/>
                  <a:pt x="138" y="5"/>
                </a:cubicBezTo>
                <a:cubicBezTo>
                  <a:pt x="115" y="0"/>
                  <a:pt x="94" y="0"/>
                  <a:pt x="78" y="11"/>
                </a:cubicBezTo>
                <a:cubicBezTo>
                  <a:pt x="75" y="14"/>
                  <a:pt x="75" y="13"/>
                  <a:pt x="72" y="11"/>
                </a:cubicBezTo>
                <a:cubicBezTo>
                  <a:pt x="56" y="0"/>
                  <a:pt x="35" y="0"/>
                  <a:pt x="12" y="5"/>
                </a:cubicBezTo>
                <a:cubicBezTo>
                  <a:pt x="10" y="5"/>
                  <a:pt x="9" y="6"/>
                  <a:pt x="9" y="8"/>
                </a:cubicBezTo>
                <a:cubicBezTo>
                  <a:pt x="9" y="14"/>
                  <a:pt x="9" y="14"/>
                  <a:pt x="9" y="14"/>
                </a:cubicBezTo>
                <a:cubicBezTo>
                  <a:pt x="9" y="16"/>
                  <a:pt x="7" y="17"/>
                  <a:pt x="6" y="17"/>
                </a:cubicBezTo>
                <a:cubicBezTo>
                  <a:pt x="3" y="17"/>
                  <a:pt x="3" y="17"/>
                  <a:pt x="3" y="17"/>
                </a:cubicBezTo>
                <a:cubicBezTo>
                  <a:pt x="1" y="17"/>
                  <a:pt x="0" y="19"/>
                  <a:pt x="0" y="21"/>
                </a:cubicBezTo>
                <a:cubicBezTo>
                  <a:pt x="0" y="92"/>
                  <a:pt x="0" y="92"/>
                  <a:pt x="0" y="92"/>
                </a:cubicBezTo>
                <a:cubicBezTo>
                  <a:pt x="0" y="94"/>
                  <a:pt x="1" y="96"/>
                  <a:pt x="3" y="96"/>
                </a:cubicBezTo>
                <a:cubicBezTo>
                  <a:pt x="64" y="96"/>
                  <a:pt x="64" y="96"/>
                  <a:pt x="64" y="96"/>
                </a:cubicBezTo>
                <a:cubicBezTo>
                  <a:pt x="65" y="96"/>
                  <a:pt x="66" y="97"/>
                  <a:pt x="66" y="98"/>
                </a:cubicBezTo>
                <a:cubicBezTo>
                  <a:pt x="66" y="99"/>
                  <a:pt x="67" y="100"/>
                  <a:pt x="68" y="100"/>
                </a:cubicBezTo>
                <a:cubicBezTo>
                  <a:pt x="82" y="100"/>
                  <a:pt x="82" y="100"/>
                  <a:pt x="82" y="100"/>
                </a:cubicBezTo>
                <a:cubicBezTo>
                  <a:pt x="83" y="100"/>
                  <a:pt x="84" y="99"/>
                  <a:pt x="84" y="98"/>
                </a:cubicBezTo>
                <a:cubicBezTo>
                  <a:pt x="84" y="97"/>
                  <a:pt x="85" y="96"/>
                  <a:pt x="86" y="96"/>
                </a:cubicBezTo>
                <a:cubicBezTo>
                  <a:pt x="146" y="96"/>
                  <a:pt x="146" y="96"/>
                  <a:pt x="146" y="96"/>
                </a:cubicBezTo>
                <a:cubicBezTo>
                  <a:pt x="148" y="96"/>
                  <a:pt x="150" y="94"/>
                  <a:pt x="150" y="92"/>
                </a:cubicBezTo>
                <a:close/>
                <a:moveTo>
                  <a:pt x="70" y="89"/>
                </a:moveTo>
                <a:cubicBezTo>
                  <a:pt x="56" y="80"/>
                  <a:pt x="37" y="79"/>
                  <a:pt x="17" y="82"/>
                </a:cubicBezTo>
                <a:cubicBezTo>
                  <a:pt x="15" y="83"/>
                  <a:pt x="13" y="81"/>
                  <a:pt x="13" y="79"/>
                </a:cubicBezTo>
                <a:cubicBezTo>
                  <a:pt x="13" y="11"/>
                  <a:pt x="13" y="11"/>
                  <a:pt x="13" y="11"/>
                </a:cubicBezTo>
                <a:cubicBezTo>
                  <a:pt x="13" y="10"/>
                  <a:pt x="14" y="8"/>
                  <a:pt x="16" y="8"/>
                </a:cubicBezTo>
                <a:cubicBezTo>
                  <a:pt x="37" y="4"/>
                  <a:pt x="56" y="6"/>
                  <a:pt x="70" y="16"/>
                </a:cubicBezTo>
                <a:cubicBezTo>
                  <a:pt x="72" y="18"/>
                  <a:pt x="73" y="19"/>
                  <a:pt x="73" y="22"/>
                </a:cubicBezTo>
                <a:cubicBezTo>
                  <a:pt x="73" y="87"/>
                  <a:pt x="73" y="87"/>
                  <a:pt x="73" y="87"/>
                </a:cubicBezTo>
                <a:cubicBezTo>
                  <a:pt x="73" y="89"/>
                  <a:pt x="71" y="90"/>
                  <a:pt x="70" y="89"/>
                </a:cubicBezTo>
                <a:close/>
                <a:moveTo>
                  <a:pt x="80" y="89"/>
                </a:moveTo>
                <a:cubicBezTo>
                  <a:pt x="94" y="80"/>
                  <a:pt x="113" y="79"/>
                  <a:pt x="133" y="82"/>
                </a:cubicBezTo>
                <a:cubicBezTo>
                  <a:pt x="135" y="83"/>
                  <a:pt x="137" y="81"/>
                  <a:pt x="137" y="79"/>
                </a:cubicBezTo>
                <a:cubicBezTo>
                  <a:pt x="137" y="11"/>
                  <a:pt x="137" y="11"/>
                  <a:pt x="137" y="11"/>
                </a:cubicBezTo>
                <a:cubicBezTo>
                  <a:pt x="137" y="10"/>
                  <a:pt x="135" y="8"/>
                  <a:pt x="134" y="8"/>
                </a:cubicBezTo>
                <a:cubicBezTo>
                  <a:pt x="113" y="4"/>
                  <a:pt x="94" y="6"/>
                  <a:pt x="80" y="16"/>
                </a:cubicBezTo>
                <a:cubicBezTo>
                  <a:pt x="78" y="18"/>
                  <a:pt x="77" y="19"/>
                  <a:pt x="77" y="22"/>
                </a:cubicBezTo>
                <a:cubicBezTo>
                  <a:pt x="77" y="87"/>
                  <a:pt x="77" y="87"/>
                  <a:pt x="77" y="87"/>
                </a:cubicBezTo>
                <a:cubicBezTo>
                  <a:pt x="77" y="89"/>
                  <a:pt x="79" y="90"/>
                  <a:pt x="80" y="8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grpSp>
        <p:nvGrpSpPr>
          <p:cNvPr id="26653" name="Group 92"/>
          <p:cNvGrpSpPr/>
          <p:nvPr/>
        </p:nvGrpSpPr>
        <p:grpSpPr bwMode="auto">
          <a:xfrm>
            <a:off x="4437338" y="2764048"/>
            <a:ext cx="296297" cy="167197"/>
            <a:chOff x="0" y="0"/>
            <a:chExt cx="354" cy="200"/>
          </a:xfrm>
          <a:gradFill rotWithShape="1">
            <a:gsLst>
              <a:gs pos="0">
                <a:srgbClr val="E30000"/>
              </a:gs>
              <a:gs pos="100000">
                <a:srgbClr val="760303"/>
              </a:gs>
            </a:gsLst>
            <a:lin ang="5400000" scaled="0"/>
          </a:gradFill>
        </p:grpSpPr>
        <p:sp>
          <p:nvSpPr>
            <p:cNvPr id="26707" name="Freeform 93"/>
            <p:cNvSpPr/>
            <p:nvPr/>
          </p:nvSpPr>
          <p:spPr bwMode="auto">
            <a:xfrm>
              <a:off x="82" y="100"/>
              <a:ext cx="192" cy="98"/>
            </a:xfrm>
            <a:custGeom>
              <a:avLst/>
              <a:gdLst>
                <a:gd name="T0" fmla="*/ 368 w 96"/>
                <a:gd name="T1" fmla="*/ 0 h 49"/>
                <a:gd name="T2" fmla="*/ 204 w 96"/>
                <a:gd name="T3" fmla="*/ 72 h 49"/>
                <a:gd name="T4" fmla="*/ 180 w 96"/>
                <a:gd name="T5" fmla="*/ 72 h 49"/>
                <a:gd name="T6" fmla="*/ 16 w 96"/>
                <a:gd name="T7" fmla="*/ 4 h 49"/>
                <a:gd name="T8" fmla="*/ 0 w 96"/>
                <a:gd name="T9" fmla="*/ 12 h 49"/>
                <a:gd name="T10" fmla="*/ 0 w 96"/>
                <a:gd name="T11" fmla="*/ 96 h 49"/>
                <a:gd name="T12" fmla="*/ 384 w 96"/>
                <a:gd name="T13" fmla="*/ 96 h 49"/>
                <a:gd name="T14" fmla="*/ 384 w 96"/>
                <a:gd name="T15" fmla="*/ 12 h 49"/>
                <a:gd name="T16" fmla="*/ 368 w 96"/>
                <a:gd name="T17" fmla="*/ 0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6" h="49">
                  <a:moveTo>
                    <a:pt x="92" y="0"/>
                  </a:moveTo>
                  <a:cubicBezTo>
                    <a:pt x="51" y="18"/>
                    <a:pt x="51" y="18"/>
                    <a:pt x="51" y="18"/>
                  </a:cubicBezTo>
                  <a:cubicBezTo>
                    <a:pt x="49" y="19"/>
                    <a:pt x="47" y="19"/>
                    <a:pt x="45" y="18"/>
                  </a:cubicBezTo>
                  <a:cubicBezTo>
                    <a:pt x="4" y="1"/>
                    <a:pt x="4" y="1"/>
                    <a:pt x="4" y="1"/>
                  </a:cubicBezTo>
                  <a:cubicBezTo>
                    <a:pt x="2" y="0"/>
                    <a:pt x="0" y="1"/>
                    <a:pt x="0" y="3"/>
                  </a:cubicBezTo>
                  <a:cubicBezTo>
                    <a:pt x="0" y="24"/>
                    <a:pt x="0" y="24"/>
                    <a:pt x="0" y="24"/>
                  </a:cubicBezTo>
                  <a:cubicBezTo>
                    <a:pt x="0" y="49"/>
                    <a:pt x="96" y="49"/>
                    <a:pt x="96" y="24"/>
                  </a:cubicBezTo>
                  <a:cubicBezTo>
                    <a:pt x="96" y="3"/>
                    <a:pt x="96" y="3"/>
                    <a:pt x="96" y="3"/>
                  </a:cubicBezTo>
                  <a:cubicBezTo>
                    <a:pt x="96" y="1"/>
                    <a:pt x="94"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08" name="Freeform 94"/>
            <p:cNvSpPr/>
            <p:nvPr/>
          </p:nvSpPr>
          <p:spPr bwMode="auto">
            <a:xfrm>
              <a:off x="0" y="0"/>
              <a:ext cx="354" cy="200"/>
            </a:xfrm>
            <a:custGeom>
              <a:avLst/>
              <a:gdLst>
                <a:gd name="T0" fmla="*/ 696 w 177"/>
                <a:gd name="T1" fmla="*/ 100 h 100"/>
                <a:gd name="T2" fmla="*/ 364 w 177"/>
                <a:gd name="T3" fmla="*/ 0 h 100"/>
                <a:gd name="T4" fmla="*/ 348 w 177"/>
                <a:gd name="T5" fmla="*/ 0 h 100"/>
                <a:gd name="T6" fmla="*/ 12 w 177"/>
                <a:gd name="T7" fmla="*/ 100 h 100"/>
                <a:gd name="T8" fmla="*/ 12 w 177"/>
                <a:gd name="T9" fmla="*/ 120 h 100"/>
                <a:gd name="T10" fmla="*/ 72 w 177"/>
                <a:gd name="T11" fmla="*/ 144 h 100"/>
                <a:gd name="T12" fmla="*/ 76 w 177"/>
                <a:gd name="T13" fmla="*/ 152 h 100"/>
                <a:gd name="T14" fmla="*/ 76 w 177"/>
                <a:gd name="T15" fmla="*/ 232 h 100"/>
                <a:gd name="T16" fmla="*/ 72 w 177"/>
                <a:gd name="T17" fmla="*/ 236 h 100"/>
                <a:gd name="T18" fmla="*/ 68 w 177"/>
                <a:gd name="T19" fmla="*/ 236 h 100"/>
                <a:gd name="T20" fmla="*/ 60 w 177"/>
                <a:gd name="T21" fmla="*/ 248 h 100"/>
                <a:gd name="T22" fmla="*/ 60 w 177"/>
                <a:gd name="T23" fmla="*/ 264 h 100"/>
                <a:gd name="T24" fmla="*/ 60 w 177"/>
                <a:gd name="T25" fmla="*/ 264 h 100"/>
                <a:gd name="T26" fmla="*/ 60 w 177"/>
                <a:gd name="T27" fmla="*/ 272 h 100"/>
                <a:gd name="T28" fmla="*/ 60 w 177"/>
                <a:gd name="T29" fmla="*/ 276 h 100"/>
                <a:gd name="T30" fmla="*/ 64 w 177"/>
                <a:gd name="T31" fmla="*/ 388 h 100"/>
                <a:gd name="T32" fmla="*/ 64 w 177"/>
                <a:gd name="T33" fmla="*/ 388 h 100"/>
                <a:gd name="T34" fmla="*/ 64 w 177"/>
                <a:gd name="T35" fmla="*/ 376 h 100"/>
                <a:gd name="T36" fmla="*/ 68 w 177"/>
                <a:gd name="T37" fmla="*/ 376 h 100"/>
                <a:gd name="T38" fmla="*/ 72 w 177"/>
                <a:gd name="T39" fmla="*/ 384 h 100"/>
                <a:gd name="T40" fmla="*/ 72 w 177"/>
                <a:gd name="T41" fmla="*/ 384 h 100"/>
                <a:gd name="T42" fmla="*/ 72 w 177"/>
                <a:gd name="T43" fmla="*/ 368 h 100"/>
                <a:gd name="T44" fmla="*/ 76 w 177"/>
                <a:gd name="T45" fmla="*/ 376 h 100"/>
                <a:gd name="T46" fmla="*/ 80 w 177"/>
                <a:gd name="T47" fmla="*/ 396 h 100"/>
                <a:gd name="T48" fmla="*/ 80 w 177"/>
                <a:gd name="T49" fmla="*/ 400 h 100"/>
                <a:gd name="T50" fmla="*/ 92 w 177"/>
                <a:gd name="T51" fmla="*/ 376 h 100"/>
                <a:gd name="T52" fmla="*/ 96 w 177"/>
                <a:gd name="T53" fmla="*/ 376 h 100"/>
                <a:gd name="T54" fmla="*/ 96 w 177"/>
                <a:gd name="T55" fmla="*/ 388 h 100"/>
                <a:gd name="T56" fmla="*/ 96 w 177"/>
                <a:gd name="T57" fmla="*/ 388 h 100"/>
                <a:gd name="T58" fmla="*/ 100 w 177"/>
                <a:gd name="T59" fmla="*/ 276 h 100"/>
                <a:gd name="T60" fmla="*/ 100 w 177"/>
                <a:gd name="T61" fmla="*/ 276 h 100"/>
                <a:gd name="T62" fmla="*/ 100 w 177"/>
                <a:gd name="T63" fmla="*/ 264 h 100"/>
                <a:gd name="T64" fmla="*/ 100 w 177"/>
                <a:gd name="T65" fmla="*/ 264 h 100"/>
                <a:gd name="T66" fmla="*/ 104 w 177"/>
                <a:gd name="T67" fmla="*/ 248 h 100"/>
                <a:gd name="T68" fmla="*/ 92 w 177"/>
                <a:gd name="T69" fmla="*/ 236 h 100"/>
                <a:gd name="T70" fmla="*/ 88 w 177"/>
                <a:gd name="T71" fmla="*/ 236 h 100"/>
                <a:gd name="T72" fmla="*/ 88 w 177"/>
                <a:gd name="T73" fmla="*/ 236 h 100"/>
                <a:gd name="T74" fmla="*/ 88 w 177"/>
                <a:gd name="T75" fmla="*/ 164 h 100"/>
                <a:gd name="T76" fmla="*/ 100 w 177"/>
                <a:gd name="T77" fmla="*/ 156 h 100"/>
                <a:gd name="T78" fmla="*/ 344 w 177"/>
                <a:gd name="T79" fmla="*/ 260 h 100"/>
                <a:gd name="T80" fmla="*/ 368 w 177"/>
                <a:gd name="T81" fmla="*/ 260 h 100"/>
                <a:gd name="T82" fmla="*/ 700 w 177"/>
                <a:gd name="T83" fmla="*/ 120 h 100"/>
                <a:gd name="T84" fmla="*/ 696 w 177"/>
                <a:gd name="T85" fmla="*/ 100 h 1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77" h="100">
                  <a:moveTo>
                    <a:pt x="174" y="25"/>
                  </a:moveTo>
                  <a:cubicBezTo>
                    <a:pt x="91" y="0"/>
                    <a:pt x="91" y="0"/>
                    <a:pt x="91" y="0"/>
                  </a:cubicBezTo>
                  <a:cubicBezTo>
                    <a:pt x="89" y="0"/>
                    <a:pt x="88" y="0"/>
                    <a:pt x="87" y="0"/>
                  </a:cubicBezTo>
                  <a:cubicBezTo>
                    <a:pt x="3" y="25"/>
                    <a:pt x="3" y="25"/>
                    <a:pt x="3" y="25"/>
                  </a:cubicBezTo>
                  <a:cubicBezTo>
                    <a:pt x="1" y="26"/>
                    <a:pt x="0" y="29"/>
                    <a:pt x="3" y="30"/>
                  </a:cubicBezTo>
                  <a:cubicBezTo>
                    <a:pt x="18" y="36"/>
                    <a:pt x="18" y="36"/>
                    <a:pt x="18" y="36"/>
                  </a:cubicBezTo>
                  <a:cubicBezTo>
                    <a:pt x="18" y="36"/>
                    <a:pt x="19" y="37"/>
                    <a:pt x="19" y="38"/>
                  </a:cubicBezTo>
                  <a:cubicBezTo>
                    <a:pt x="19" y="58"/>
                    <a:pt x="19" y="58"/>
                    <a:pt x="19" y="58"/>
                  </a:cubicBezTo>
                  <a:cubicBezTo>
                    <a:pt x="19" y="58"/>
                    <a:pt x="19" y="59"/>
                    <a:pt x="18" y="59"/>
                  </a:cubicBezTo>
                  <a:cubicBezTo>
                    <a:pt x="18" y="59"/>
                    <a:pt x="18" y="59"/>
                    <a:pt x="17" y="59"/>
                  </a:cubicBezTo>
                  <a:cubicBezTo>
                    <a:pt x="15" y="58"/>
                    <a:pt x="15" y="61"/>
                    <a:pt x="15" y="62"/>
                  </a:cubicBezTo>
                  <a:cubicBezTo>
                    <a:pt x="15" y="63"/>
                    <a:pt x="15" y="65"/>
                    <a:pt x="15" y="66"/>
                  </a:cubicBezTo>
                  <a:cubicBezTo>
                    <a:pt x="15" y="66"/>
                    <a:pt x="15" y="66"/>
                    <a:pt x="15" y="66"/>
                  </a:cubicBezTo>
                  <a:cubicBezTo>
                    <a:pt x="14" y="66"/>
                    <a:pt x="14" y="68"/>
                    <a:pt x="15" y="68"/>
                  </a:cubicBezTo>
                  <a:cubicBezTo>
                    <a:pt x="15" y="68"/>
                    <a:pt x="15" y="68"/>
                    <a:pt x="15" y="69"/>
                  </a:cubicBezTo>
                  <a:cubicBezTo>
                    <a:pt x="8" y="79"/>
                    <a:pt x="8" y="90"/>
                    <a:pt x="16" y="97"/>
                  </a:cubicBezTo>
                  <a:cubicBezTo>
                    <a:pt x="16" y="98"/>
                    <a:pt x="16" y="97"/>
                    <a:pt x="16" y="97"/>
                  </a:cubicBezTo>
                  <a:cubicBezTo>
                    <a:pt x="16" y="96"/>
                    <a:pt x="16" y="95"/>
                    <a:pt x="16" y="94"/>
                  </a:cubicBezTo>
                  <a:cubicBezTo>
                    <a:pt x="16" y="92"/>
                    <a:pt x="17" y="92"/>
                    <a:pt x="17" y="94"/>
                  </a:cubicBezTo>
                  <a:cubicBezTo>
                    <a:pt x="17" y="95"/>
                    <a:pt x="17" y="95"/>
                    <a:pt x="18" y="96"/>
                  </a:cubicBezTo>
                  <a:cubicBezTo>
                    <a:pt x="18" y="97"/>
                    <a:pt x="18" y="97"/>
                    <a:pt x="18" y="96"/>
                  </a:cubicBezTo>
                  <a:cubicBezTo>
                    <a:pt x="18" y="95"/>
                    <a:pt x="18" y="94"/>
                    <a:pt x="18" y="92"/>
                  </a:cubicBezTo>
                  <a:cubicBezTo>
                    <a:pt x="18" y="89"/>
                    <a:pt x="19" y="90"/>
                    <a:pt x="19" y="94"/>
                  </a:cubicBezTo>
                  <a:cubicBezTo>
                    <a:pt x="19" y="96"/>
                    <a:pt x="20" y="98"/>
                    <a:pt x="20" y="99"/>
                  </a:cubicBezTo>
                  <a:cubicBezTo>
                    <a:pt x="20" y="100"/>
                    <a:pt x="20" y="100"/>
                    <a:pt x="20" y="100"/>
                  </a:cubicBezTo>
                  <a:cubicBezTo>
                    <a:pt x="21" y="98"/>
                    <a:pt x="22" y="96"/>
                    <a:pt x="23" y="94"/>
                  </a:cubicBezTo>
                  <a:cubicBezTo>
                    <a:pt x="24" y="91"/>
                    <a:pt x="24" y="91"/>
                    <a:pt x="24" y="94"/>
                  </a:cubicBezTo>
                  <a:cubicBezTo>
                    <a:pt x="24" y="95"/>
                    <a:pt x="24" y="96"/>
                    <a:pt x="24" y="97"/>
                  </a:cubicBezTo>
                  <a:cubicBezTo>
                    <a:pt x="24" y="97"/>
                    <a:pt x="24" y="97"/>
                    <a:pt x="24" y="97"/>
                  </a:cubicBezTo>
                  <a:cubicBezTo>
                    <a:pt x="32" y="90"/>
                    <a:pt x="30" y="78"/>
                    <a:pt x="25" y="69"/>
                  </a:cubicBezTo>
                  <a:cubicBezTo>
                    <a:pt x="25" y="69"/>
                    <a:pt x="25" y="69"/>
                    <a:pt x="25" y="69"/>
                  </a:cubicBezTo>
                  <a:cubicBezTo>
                    <a:pt x="26" y="68"/>
                    <a:pt x="27" y="67"/>
                    <a:pt x="25" y="66"/>
                  </a:cubicBezTo>
                  <a:cubicBezTo>
                    <a:pt x="25" y="66"/>
                    <a:pt x="25" y="66"/>
                    <a:pt x="25" y="66"/>
                  </a:cubicBezTo>
                  <a:cubicBezTo>
                    <a:pt x="26" y="65"/>
                    <a:pt x="26" y="64"/>
                    <a:pt x="26" y="62"/>
                  </a:cubicBezTo>
                  <a:cubicBezTo>
                    <a:pt x="26" y="61"/>
                    <a:pt x="26" y="58"/>
                    <a:pt x="23" y="59"/>
                  </a:cubicBezTo>
                  <a:cubicBezTo>
                    <a:pt x="23" y="60"/>
                    <a:pt x="23" y="60"/>
                    <a:pt x="22" y="59"/>
                  </a:cubicBezTo>
                  <a:cubicBezTo>
                    <a:pt x="22" y="59"/>
                    <a:pt x="22" y="59"/>
                    <a:pt x="22" y="59"/>
                  </a:cubicBezTo>
                  <a:cubicBezTo>
                    <a:pt x="22" y="41"/>
                    <a:pt x="22" y="41"/>
                    <a:pt x="22" y="41"/>
                  </a:cubicBezTo>
                  <a:cubicBezTo>
                    <a:pt x="22" y="39"/>
                    <a:pt x="24" y="39"/>
                    <a:pt x="25" y="39"/>
                  </a:cubicBezTo>
                  <a:cubicBezTo>
                    <a:pt x="86" y="65"/>
                    <a:pt x="86" y="65"/>
                    <a:pt x="86" y="65"/>
                  </a:cubicBezTo>
                  <a:cubicBezTo>
                    <a:pt x="88" y="65"/>
                    <a:pt x="90" y="65"/>
                    <a:pt x="92" y="65"/>
                  </a:cubicBezTo>
                  <a:cubicBezTo>
                    <a:pt x="175" y="30"/>
                    <a:pt x="175" y="30"/>
                    <a:pt x="175" y="30"/>
                  </a:cubicBezTo>
                  <a:cubicBezTo>
                    <a:pt x="177" y="29"/>
                    <a:pt x="177" y="26"/>
                    <a:pt x="17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grpSp>
      <p:grpSp>
        <p:nvGrpSpPr>
          <p:cNvPr id="26654" name="Group 95"/>
          <p:cNvGrpSpPr/>
          <p:nvPr/>
        </p:nvGrpSpPr>
        <p:grpSpPr bwMode="auto">
          <a:xfrm>
            <a:off x="3876492" y="3894208"/>
            <a:ext cx="156614" cy="224339"/>
            <a:chOff x="0" y="0"/>
            <a:chExt cx="190" cy="267"/>
          </a:xfrm>
          <a:solidFill>
            <a:schemeClr val="bg1"/>
          </a:solidFill>
        </p:grpSpPr>
        <p:sp>
          <p:nvSpPr>
            <p:cNvPr id="26705" name="Freeform 96"/>
            <p:cNvSpPr/>
            <p:nvPr/>
          </p:nvSpPr>
          <p:spPr bwMode="auto">
            <a:xfrm>
              <a:off x="94" y="155"/>
              <a:ext cx="96" cy="52"/>
            </a:xfrm>
            <a:custGeom>
              <a:avLst/>
              <a:gdLst>
                <a:gd name="T0" fmla="*/ 184 w 48"/>
                <a:gd name="T1" fmla="*/ 8 h 26"/>
                <a:gd name="T2" fmla="*/ 164 w 48"/>
                <a:gd name="T3" fmla="*/ 4 h 26"/>
                <a:gd name="T4" fmla="*/ 12 w 48"/>
                <a:gd name="T5" fmla="*/ 64 h 26"/>
                <a:gd name="T6" fmla="*/ 4 w 48"/>
                <a:gd name="T7" fmla="*/ 80 h 26"/>
                <a:gd name="T8" fmla="*/ 8 w 48"/>
                <a:gd name="T9" fmla="*/ 92 h 26"/>
                <a:gd name="T10" fmla="*/ 24 w 48"/>
                <a:gd name="T11" fmla="*/ 100 h 26"/>
                <a:gd name="T12" fmla="*/ 180 w 48"/>
                <a:gd name="T13" fmla="*/ 40 h 26"/>
                <a:gd name="T14" fmla="*/ 188 w 48"/>
                <a:gd name="T15" fmla="*/ 24 h 26"/>
                <a:gd name="T16" fmla="*/ 184 w 48"/>
                <a:gd name="T17" fmla="*/ 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 h="26">
                  <a:moveTo>
                    <a:pt x="46" y="2"/>
                  </a:moveTo>
                  <a:cubicBezTo>
                    <a:pt x="45" y="1"/>
                    <a:pt x="43" y="0"/>
                    <a:pt x="41" y="1"/>
                  </a:cubicBezTo>
                  <a:cubicBezTo>
                    <a:pt x="3" y="16"/>
                    <a:pt x="3" y="16"/>
                    <a:pt x="3" y="16"/>
                  </a:cubicBezTo>
                  <a:cubicBezTo>
                    <a:pt x="1" y="17"/>
                    <a:pt x="0" y="19"/>
                    <a:pt x="1" y="20"/>
                  </a:cubicBezTo>
                  <a:cubicBezTo>
                    <a:pt x="2" y="23"/>
                    <a:pt x="2" y="23"/>
                    <a:pt x="2" y="23"/>
                  </a:cubicBezTo>
                  <a:cubicBezTo>
                    <a:pt x="3" y="25"/>
                    <a:pt x="4" y="26"/>
                    <a:pt x="6" y="25"/>
                  </a:cubicBezTo>
                  <a:cubicBezTo>
                    <a:pt x="45" y="10"/>
                    <a:pt x="45" y="10"/>
                    <a:pt x="45" y="10"/>
                  </a:cubicBezTo>
                  <a:cubicBezTo>
                    <a:pt x="47" y="9"/>
                    <a:pt x="48" y="7"/>
                    <a:pt x="47" y="6"/>
                  </a:cubicBez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06" name="Freeform 97"/>
            <p:cNvSpPr>
              <a:spLocks noEditPoints="1"/>
            </p:cNvSpPr>
            <p:nvPr/>
          </p:nvSpPr>
          <p:spPr bwMode="auto">
            <a:xfrm>
              <a:off x="0" y="0"/>
              <a:ext cx="186" cy="267"/>
            </a:xfrm>
            <a:custGeom>
              <a:avLst/>
              <a:gdLst>
                <a:gd name="T0" fmla="*/ 348 w 93"/>
                <a:gd name="T1" fmla="*/ 476 h 133"/>
                <a:gd name="T2" fmla="*/ 172 w 93"/>
                <a:gd name="T3" fmla="*/ 476 h 133"/>
                <a:gd name="T4" fmla="*/ 160 w 93"/>
                <a:gd name="T5" fmla="*/ 472 h 133"/>
                <a:gd name="T6" fmla="*/ 88 w 93"/>
                <a:gd name="T7" fmla="*/ 359 h 133"/>
                <a:gd name="T8" fmla="*/ 92 w 93"/>
                <a:gd name="T9" fmla="*/ 339 h 133"/>
                <a:gd name="T10" fmla="*/ 108 w 93"/>
                <a:gd name="T11" fmla="*/ 307 h 133"/>
                <a:gd name="T12" fmla="*/ 100 w 93"/>
                <a:gd name="T13" fmla="*/ 283 h 133"/>
                <a:gd name="T14" fmla="*/ 100 w 93"/>
                <a:gd name="T15" fmla="*/ 261 h 133"/>
                <a:gd name="T16" fmla="*/ 164 w 93"/>
                <a:gd name="T17" fmla="*/ 189 h 133"/>
                <a:gd name="T18" fmla="*/ 180 w 93"/>
                <a:gd name="T19" fmla="*/ 193 h 133"/>
                <a:gd name="T20" fmla="*/ 224 w 93"/>
                <a:gd name="T21" fmla="*/ 311 h 133"/>
                <a:gd name="T22" fmla="*/ 232 w 93"/>
                <a:gd name="T23" fmla="*/ 311 h 133"/>
                <a:gd name="T24" fmla="*/ 232 w 93"/>
                <a:gd name="T25" fmla="*/ 311 h 133"/>
                <a:gd name="T26" fmla="*/ 240 w 93"/>
                <a:gd name="T27" fmla="*/ 315 h 133"/>
                <a:gd name="T28" fmla="*/ 244 w 93"/>
                <a:gd name="T29" fmla="*/ 323 h 133"/>
                <a:gd name="T30" fmla="*/ 260 w 93"/>
                <a:gd name="T31" fmla="*/ 331 h 133"/>
                <a:gd name="T32" fmla="*/ 276 w 93"/>
                <a:gd name="T33" fmla="*/ 323 h 133"/>
                <a:gd name="T34" fmla="*/ 284 w 93"/>
                <a:gd name="T35" fmla="*/ 307 h 133"/>
                <a:gd name="T36" fmla="*/ 284 w 93"/>
                <a:gd name="T37" fmla="*/ 299 h 133"/>
                <a:gd name="T38" fmla="*/ 284 w 93"/>
                <a:gd name="T39" fmla="*/ 291 h 133"/>
                <a:gd name="T40" fmla="*/ 288 w 93"/>
                <a:gd name="T41" fmla="*/ 291 h 133"/>
                <a:gd name="T42" fmla="*/ 288 w 93"/>
                <a:gd name="T43" fmla="*/ 283 h 133"/>
                <a:gd name="T44" fmla="*/ 192 w 93"/>
                <a:gd name="T45" fmla="*/ 36 h 133"/>
                <a:gd name="T46" fmla="*/ 196 w 93"/>
                <a:gd name="T47" fmla="*/ 28 h 133"/>
                <a:gd name="T48" fmla="*/ 200 w 93"/>
                <a:gd name="T49" fmla="*/ 24 h 133"/>
                <a:gd name="T50" fmla="*/ 204 w 93"/>
                <a:gd name="T51" fmla="*/ 20 h 133"/>
                <a:gd name="T52" fmla="*/ 196 w 93"/>
                <a:gd name="T53" fmla="*/ 4 h 133"/>
                <a:gd name="T54" fmla="*/ 192 w 93"/>
                <a:gd name="T55" fmla="*/ 0 h 133"/>
                <a:gd name="T56" fmla="*/ 180 w 93"/>
                <a:gd name="T57" fmla="*/ 4 h 133"/>
                <a:gd name="T58" fmla="*/ 116 w 93"/>
                <a:gd name="T59" fmla="*/ 32 h 133"/>
                <a:gd name="T60" fmla="*/ 104 w 93"/>
                <a:gd name="T61" fmla="*/ 36 h 133"/>
                <a:gd name="T62" fmla="*/ 100 w 93"/>
                <a:gd name="T63" fmla="*/ 44 h 133"/>
                <a:gd name="T64" fmla="*/ 108 w 93"/>
                <a:gd name="T65" fmla="*/ 56 h 133"/>
                <a:gd name="T66" fmla="*/ 112 w 93"/>
                <a:gd name="T67" fmla="*/ 60 h 133"/>
                <a:gd name="T68" fmla="*/ 120 w 93"/>
                <a:gd name="T69" fmla="*/ 56 h 133"/>
                <a:gd name="T70" fmla="*/ 128 w 93"/>
                <a:gd name="T71" fmla="*/ 60 h 133"/>
                <a:gd name="T72" fmla="*/ 144 w 93"/>
                <a:gd name="T73" fmla="*/ 108 h 133"/>
                <a:gd name="T74" fmla="*/ 140 w 93"/>
                <a:gd name="T75" fmla="*/ 124 h 133"/>
                <a:gd name="T76" fmla="*/ 32 w 93"/>
                <a:gd name="T77" fmla="*/ 249 h 133"/>
                <a:gd name="T78" fmla="*/ 24 w 93"/>
                <a:gd name="T79" fmla="*/ 261 h 133"/>
                <a:gd name="T80" fmla="*/ 0 w 93"/>
                <a:gd name="T81" fmla="*/ 307 h 133"/>
                <a:gd name="T82" fmla="*/ 16 w 93"/>
                <a:gd name="T83" fmla="*/ 343 h 133"/>
                <a:gd name="T84" fmla="*/ 20 w 93"/>
                <a:gd name="T85" fmla="*/ 355 h 133"/>
                <a:gd name="T86" fmla="*/ 56 w 93"/>
                <a:gd name="T87" fmla="*/ 456 h 133"/>
                <a:gd name="T88" fmla="*/ 48 w 93"/>
                <a:gd name="T89" fmla="*/ 476 h 133"/>
                <a:gd name="T90" fmla="*/ 44 w 93"/>
                <a:gd name="T91" fmla="*/ 476 h 133"/>
                <a:gd name="T92" fmla="*/ 20 w 93"/>
                <a:gd name="T93" fmla="*/ 496 h 133"/>
                <a:gd name="T94" fmla="*/ 20 w 93"/>
                <a:gd name="T95" fmla="*/ 516 h 133"/>
                <a:gd name="T96" fmla="*/ 44 w 93"/>
                <a:gd name="T97" fmla="*/ 536 h 133"/>
                <a:gd name="T98" fmla="*/ 348 w 93"/>
                <a:gd name="T99" fmla="*/ 536 h 133"/>
                <a:gd name="T100" fmla="*/ 372 w 93"/>
                <a:gd name="T101" fmla="*/ 516 h 133"/>
                <a:gd name="T102" fmla="*/ 372 w 93"/>
                <a:gd name="T103" fmla="*/ 496 h 133"/>
                <a:gd name="T104" fmla="*/ 348 w 93"/>
                <a:gd name="T105" fmla="*/ 476 h 133"/>
                <a:gd name="T106" fmla="*/ 52 w 93"/>
                <a:gd name="T107" fmla="*/ 331 h 133"/>
                <a:gd name="T108" fmla="*/ 28 w 93"/>
                <a:gd name="T109" fmla="*/ 307 h 133"/>
                <a:gd name="T110" fmla="*/ 52 w 93"/>
                <a:gd name="T111" fmla="*/ 283 h 133"/>
                <a:gd name="T112" fmla="*/ 76 w 93"/>
                <a:gd name="T113" fmla="*/ 307 h 133"/>
                <a:gd name="T114" fmla="*/ 52 w 93"/>
                <a:gd name="T115" fmla="*/ 331 h 13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3" h="133">
                  <a:moveTo>
                    <a:pt x="87" y="118"/>
                  </a:moveTo>
                  <a:cubicBezTo>
                    <a:pt x="43" y="118"/>
                    <a:pt x="43" y="118"/>
                    <a:pt x="43" y="118"/>
                  </a:cubicBezTo>
                  <a:cubicBezTo>
                    <a:pt x="42" y="118"/>
                    <a:pt x="41" y="117"/>
                    <a:pt x="40" y="117"/>
                  </a:cubicBezTo>
                  <a:cubicBezTo>
                    <a:pt x="30" y="110"/>
                    <a:pt x="24" y="100"/>
                    <a:pt x="22" y="89"/>
                  </a:cubicBezTo>
                  <a:cubicBezTo>
                    <a:pt x="22" y="87"/>
                    <a:pt x="22" y="86"/>
                    <a:pt x="23" y="84"/>
                  </a:cubicBezTo>
                  <a:cubicBezTo>
                    <a:pt x="25" y="82"/>
                    <a:pt x="27" y="79"/>
                    <a:pt x="27" y="76"/>
                  </a:cubicBezTo>
                  <a:cubicBezTo>
                    <a:pt x="27" y="74"/>
                    <a:pt x="26" y="72"/>
                    <a:pt x="25" y="70"/>
                  </a:cubicBezTo>
                  <a:cubicBezTo>
                    <a:pt x="24" y="68"/>
                    <a:pt x="24" y="67"/>
                    <a:pt x="25" y="65"/>
                  </a:cubicBezTo>
                  <a:cubicBezTo>
                    <a:pt x="28" y="58"/>
                    <a:pt x="33" y="51"/>
                    <a:pt x="41" y="47"/>
                  </a:cubicBezTo>
                  <a:cubicBezTo>
                    <a:pt x="42" y="46"/>
                    <a:pt x="44" y="47"/>
                    <a:pt x="45" y="48"/>
                  </a:cubicBezTo>
                  <a:cubicBezTo>
                    <a:pt x="56" y="77"/>
                    <a:pt x="56" y="77"/>
                    <a:pt x="56" y="77"/>
                  </a:cubicBezTo>
                  <a:cubicBezTo>
                    <a:pt x="56" y="77"/>
                    <a:pt x="57" y="78"/>
                    <a:pt x="58" y="77"/>
                  </a:cubicBezTo>
                  <a:cubicBezTo>
                    <a:pt x="58" y="77"/>
                    <a:pt x="58" y="77"/>
                    <a:pt x="58" y="77"/>
                  </a:cubicBezTo>
                  <a:cubicBezTo>
                    <a:pt x="59" y="77"/>
                    <a:pt x="60" y="77"/>
                    <a:pt x="60" y="78"/>
                  </a:cubicBezTo>
                  <a:cubicBezTo>
                    <a:pt x="61" y="80"/>
                    <a:pt x="61" y="80"/>
                    <a:pt x="61" y="80"/>
                  </a:cubicBezTo>
                  <a:cubicBezTo>
                    <a:pt x="61" y="82"/>
                    <a:pt x="63" y="83"/>
                    <a:pt x="65" y="82"/>
                  </a:cubicBezTo>
                  <a:cubicBezTo>
                    <a:pt x="69" y="80"/>
                    <a:pt x="69" y="80"/>
                    <a:pt x="69" y="80"/>
                  </a:cubicBezTo>
                  <a:cubicBezTo>
                    <a:pt x="71" y="79"/>
                    <a:pt x="72" y="77"/>
                    <a:pt x="71" y="76"/>
                  </a:cubicBezTo>
                  <a:cubicBezTo>
                    <a:pt x="71" y="74"/>
                    <a:pt x="71" y="74"/>
                    <a:pt x="71" y="74"/>
                  </a:cubicBezTo>
                  <a:cubicBezTo>
                    <a:pt x="70" y="73"/>
                    <a:pt x="71" y="72"/>
                    <a:pt x="71" y="72"/>
                  </a:cubicBezTo>
                  <a:cubicBezTo>
                    <a:pt x="72" y="72"/>
                    <a:pt x="72" y="72"/>
                    <a:pt x="72" y="72"/>
                  </a:cubicBezTo>
                  <a:cubicBezTo>
                    <a:pt x="72" y="72"/>
                    <a:pt x="73" y="71"/>
                    <a:pt x="72" y="70"/>
                  </a:cubicBezTo>
                  <a:cubicBezTo>
                    <a:pt x="48" y="9"/>
                    <a:pt x="48" y="9"/>
                    <a:pt x="48" y="9"/>
                  </a:cubicBezTo>
                  <a:cubicBezTo>
                    <a:pt x="48" y="8"/>
                    <a:pt x="48" y="7"/>
                    <a:pt x="49" y="7"/>
                  </a:cubicBezTo>
                  <a:cubicBezTo>
                    <a:pt x="50" y="6"/>
                    <a:pt x="50" y="6"/>
                    <a:pt x="50" y="6"/>
                  </a:cubicBezTo>
                  <a:cubicBezTo>
                    <a:pt x="51" y="6"/>
                    <a:pt x="51" y="5"/>
                    <a:pt x="51" y="5"/>
                  </a:cubicBezTo>
                  <a:cubicBezTo>
                    <a:pt x="49" y="1"/>
                    <a:pt x="49" y="1"/>
                    <a:pt x="49" y="1"/>
                  </a:cubicBezTo>
                  <a:cubicBezTo>
                    <a:pt x="49" y="0"/>
                    <a:pt x="48" y="0"/>
                    <a:pt x="48" y="0"/>
                  </a:cubicBezTo>
                  <a:cubicBezTo>
                    <a:pt x="45" y="1"/>
                    <a:pt x="45" y="1"/>
                    <a:pt x="45" y="1"/>
                  </a:cubicBezTo>
                  <a:cubicBezTo>
                    <a:pt x="29" y="8"/>
                    <a:pt x="29" y="8"/>
                    <a:pt x="29" y="8"/>
                  </a:cubicBezTo>
                  <a:cubicBezTo>
                    <a:pt x="26" y="9"/>
                    <a:pt x="26" y="9"/>
                    <a:pt x="26" y="9"/>
                  </a:cubicBezTo>
                  <a:cubicBezTo>
                    <a:pt x="25" y="9"/>
                    <a:pt x="25" y="10"/>
                    <a:pt x="25" y="11"/>
                  </a:cubicBezTo>
                  <a:cubicBezTo>
                    <a:pt x="27" y="14"/>
                    <a:pt x="27" y="14"/>
                    <a:pt x="27" y="14"/>
                  </a:cubicBezTo>
                  <a:cubicBezTo>
                    <a:pt x="27" y="15"/>
                    <a:pt x="28" y="15"/>
                    <a:pt x="28" y="15"/>
                  </a:cubicBezTo>
                  <a:cubicBezTo>
                    <a:pt x="30" y="14"/>
                    <a:pt x="30" y="14"/>
                    <a:pt x="30" y="14"/>
                  </a:cubicBezTo>
                  <a:cubicBezTo>
                    <a:pt x="31" y="14"/>
                    <a:pt x="31" y="15"/>
                    <a:pt x="32" y="15"/>
                  </a:cubicBezTo>
                  <a:cubicBezTo>
                    <a:pt x="36" y="27"/>
                    <a:pt x="36" y="27"/>
                    <a:pt x="36" y="27"/>
                  </a:cubicBezTo>
                  <a:cubicBezTo>
                    <a:pt x="37" y="29"/>
                    <a:pt x="36" y="30"/>
                    <a:pt x="35" y="31"/>
                  </a:cubicBezTo>
                  <a:cubicBezTo>
                    <a:pt x="22" y="38"/>
                    <a:pt x="13" y="49"/>
                    <a:pt x="8" y="62"/>
                  </a:cubicBezTo>
                  <a:cubicBezTo>
                    <a:pt x="8" y="63"/>
                    <a:pt x="7" y="64"/>
                    <a:pt x="6" y="65"/>
                  </a:cubicBezTo>
                  <a:cubicBezTo>
                    <a:pt x="2" y="67"/>
                    <a:pt x="0" y="71"/>
                    <a:pt x="0" y="76"/>
                  </a:cubicBezTo>
                  <a:cubicBezTo>
                    <a:pt x="0" y="79"/>
                    <a:pt x="1" y="83"/>
                    <a:pt x="4" y="85"/>
                  </a:cubicBezTo>
                  <a:cubicBezTo>
                    <a:pt x="4" y="86"/>
                    <a:pt x="5" y="87"/>
                    <a:pt x="5" y="88"/>
                  </a:cubicBezTo>
                  <a:cubicBezTo>
                    <a:pt x="6" y="97"/>
                    <a:pt x="9" y="106"/>
                    <a:pt x="14" y="113"/>
                  </a:cubicBezTo>
                  <a:cubicBezTo>
                    <a:pt x="15" y="115"/>
                    <a:pt x="14" y="118"/>
                    <a:pt x="12" y="118"/>
                  </a:cubicBezTo>
                  <a:cubicBezTo>
                    <a:pt x="11" y="118"/>
                    <a:pt x="11" y="118"/>
                    <a:pt x="11" y="118"/>
                  </a:cubicBezTo>
                  <a:cubicBezTo>
                    <a:pt x="8" y="118"/>
                    <a:pt x="5" y="120"/>
                    <a:pt x="5" y="123"/>
                  </a:cubicBezTo>
                  <a:cubicBezTo>
                    <a:pt x="5" y="128"/>
                    <a:pt x="5" y="128"/>
                    <a:pt x="5" y="128"/>
                  </a:cubicBezTo>
                  <a:cubicBezTo>
                    <a:pt x="5" y="131"/>
                    <a:pt x="8" y="133"/>
                    <a:pt x="11" y="133"/>
                  </a:cubicBezTo>
                  <a:cubicBezTo>
                    <a:pt x="87" y="133"/>
                    <a:pt x="87" y="133"/>
                    <a:pt x="87" y="133"/>
                  </a:cubicBezTo>
                  <a:cubicBezTo>
                    <a:pt x="90" y="133"/>
                    <a:pt x="93" y="131"/>
                    <a:pt x="93" y="128"/>
                  </a:cubicBezTo>
                  <a:cubicBezTo>
                    <a:pt x="93" y="123"/>
                    <a:pt x="93" y="123"/>
                    <a:pt x="93" y="123"/>
                  </a:cubicBezTo>
                  <a:cubicBezTo>
                    <a:pt x="93" y="120"/>
                    <a:pt x="90" y="118"/>
                    <a:pt x="87" y="118"/>
                  </a:cubicBezTo>
                  <a:close/>
                  <a:moveTo>
                    <a:pt x="13" y="82"/>
                  </a:moveTo>
                  <a:cubicBezTo>
                    <a:pt x="10" y="82"/>
                    <a:pt x="7" y="79"/>
                    <a:pt x="7" y="76"/>
                  </a:cubicBezTo>
                  <a:cubicBezTo>
                    <a:pt x="7" y="73"/>
                    <a:pt x="10" y="70"/>
                    <a:pt x="13" y="70"/>
                  </a:cubicBezTo>
                  <a:cubicBezTo>
                    <a:pt x="17" y="70"/>
                    <a:pt x="19" y="73"/>
                    <a:pt x="19" y="76"/>
                  </a:cubicBezTo>
                  <a:cubicBezTo>
                    <a:pt x="19" y="79"/>
                    <a:pt x="17" y="82"/>
                    <a:pt x="13"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grpSp>
      <p:grpSp>
        <p:nvGrpSpPr>
          <p:cNvPr id="26655" name="Group 98"/>
          <p:cNvGrpSpPr/>
          <p:nvPr/>
        </p:nvGrpSpPr>
        <p:grpSpPr bwMode="auto">
          <a:xfrm>
            <a:off x="5277552" y="1549231"/>
            <a:ext cx="245503" cy="249736"/>
            <a:chOff x="0" y="0"/>
            <a:chExt cx="292" cy="300"/>
          </a:xfrm>
          <a:gradFill rotWithShape="1">
            <a:gsLst>
              <a:gs pos="0">
                <a:srgbClr val="E30000"/>
              </a:gs>
              <a:gs pos="100000">
                <a:srgbClr val="760303"/>
              </a:gs>
            </a:gsLst>
            <a:lin ang="5400000" scaled="0"/>
          </a:gradFill>
        </p:grpSpPr>
        <p:sp>
          <p:nvSpPr>
            <p:cNvPr id="26703" name="Freeform 99"/>
            <p:cNvSpPr>
              <a:spLocks noEditPoints="1"/>
            </p:cNvSpPr>
            <p:nvPr/>
          </p:nvSpPr>
          <p:spPr bwMode="auto">
            <a:xfrm>
              <a:off x="106" y="96"/>
              <a:ext cx="78" cy="98"/>
            </a:xfrm>
            <a:custGeom>
              <a:avLst/>
              <a:gdLst>
                <a:gd name="T0" fmla="*/ 4 w 39"/>
                <a:gd name="T1" fmla="*/ 100 h 49"/>
                <a:gd name="T2" fmla="*/ 148 w 39"/>
                <a:gd name="T3" fmla="*/ 92 h 49"/>
                <a:gd name="T4" fmla="*/ 4 w 39"/>
                <a:gd name="T5" fmla="*/ 100 h 49"/>
                <a:gd name="T6" fmla="*/ 28 w 39"/>
                <a:gd name="T7" fmla="*/ 116 h 49"/>
                <a:gd name="T8" fmla="*/ 92 w 39"/>
                <a:gd name="T9" fmla="*/ 112 h 49"/>
                <a:gd name="T10" fmla="*/ 28 w 39"/>
                <a:gd name="T11" fmla="*/ 116 h 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 h="49">
                  <a:moveTo>
                    <a:pt x="1" y="25"/>
                  </a:moveTo>
                  <a:cubicBezTo>
                    <a:pt x="1" y="49"/>
                    <a:pt x="39" y="49"/>
                    <a:pt x="37" y="23"/>
                  </a:cubicBezTo>
                  <a:cubicBezTo>
                    <a:pt x="36" y="0"/>
                    <a:pt x="0" y="1"/>
                    <a:pt x="1" y="25"/>
                  </a:cubicBezTo>
                  <a:close/>
                  <a:moveTo>
                    <a:pt x="7" y="29"/>
                  </a:moveTo>
                  <a:cubicBezTo>
                    <a:pt x="6" y="18"/>
                    <a:pt x="23" y="18"/>
                    <a:pt x="23" y="28"/>
                  </a:cubicBezTo>
                  <a:cubicBezTo>
                    <a:pt x="24" y="40"/>
                    <a:pt x="7" y="40"/>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04" name="Freeform 100"/>
            <p:cNvSpPr>
              <a:spLocks noEditPoints="1"/>
            </p:cNvSpPr>
            <p:nvPr/>
          </p:nvSpPr>
          <p:spPr bwMode="auto">
            <a:xfrm>
              <a:off x="0" y="0"/>
              <a:ext cx="292" cy="300"/>
            </a:xfrm>
            <a:custGeom>
              <a:avLst/>
              <a:gdLst>
                <a:gd name="T0" fmla="*/ 464 w 146"/>
                <a:gd name="T1" fmla="*/ 128 h 150"/>
                <a:gd name="T2" fmla="*/ 232 w 146"/>
                <a:gd name="T3" fmla="*/ 76 h 150"/>
                <a:gd name="T4" fmla="*/ 64 w 146"/>
                <a:gd name="T5" fmla="*/ 240 h 150"/>
                <a:gd name="T6" fmla="*/ 404 w 146"/>
                <a:gd name="T7" fmla="*/ 432 h 150"/>
                <a:gd name="T8" fmla="*/ 488 w 146"/>
                <a:gd name="T9" fmla="*/ 376 h 150"/>
                <a:gd name="T10" fmla="*/ 408 w 146"/>
                <a:gd name="T11" fmla="*/ 464 h 150"/>
                <a:gd name="T12" fmla="*/ 360 w 146"/>
                <a:gd name="T13" fmla="*/ 504 h 150"/>
                <a:gd name="T14" fmla="*/ 476 w 146"/>
                <a:gd name="T15" fmla="*/ 260 h 150"/>
                <a:gd name="T16" fmla="*/ 472 w 146"/>
                <a:gd name="T17" fmla="*/ 176 h 150"/>
                <a:gd name="T18" fmla="*/ 508 w 146"/>
                <a:gd name="T19" fmla="*/ 276 h 150"/>
                <a:gd name="T20" fmla="*/ 520 w 146"/>
                <a:gd name="T21" fmla="*/ 332 h 150"/>
                <a:gd name="T22" fmla="*/ 532 w 146"/>
                <a:gd name="T23" fmla="*/ 336 h 150"/>
                <a:gd name="T24" fmla="*/ 112 w 146"/>
                <a:gd name="T25" fmla="*/ 380 h 150"/>
                <a:gd name="T26" fmla="*/ 72 w 146"/>
                <a:gd name="T27" fmla="*/ 268 h 150"/>
                <a:gd name="T28" fmla="*/ 108 w 146"/>
                <a:gd name="T29" fmla="*/ 324 h 150"/>
                <a:gd name="T30" fmla="*/ 112 w 146"/>
                <a:gd name="T31" fmla="*/ 380 h 150"/>
                <a:gd name="T32" fmla="*/ 152 w 146"/>
                <a:gd name="T33" fmla="*/ 400 h 150"/>
                <a:gd name="T34" fmla="*/ 152 w 146"/>
                <a:gd name="T35" fmla="*/ 444 h 150"/>
                <a:gd name="T36" fmla="*/ 308 w 146"/>
                <a:gd name="T37" fmla="*/ 452 h 150"/>
                <a:gd name="T38" fmla="*/ 136 w 146"/>
                <a:gd name="T39" fmla="*/ 372 h 150"/>
                <a:gd name="T40" fmla="*/ 160 w 146"/>
                <a:gd name="T41" fmla="*/ 388 h 150"/>
                <a:gd name="T42" fmla="*/ 240 w 146"/>
                <a:gd name="T43" fmla="*/ 396 h 150"/>
                <a:gd name="T44" fmla="*/ 156 w 146"/>
                <a:gd name="T45" fmla="*/ 292 h 150"/>
                <a:gd name="T46" fmla="*/ 236 w 146"/>
                <a:gd name="T47" fmla="*/ 116 h 150"/>
                <a:gd name="T48" fmla="*/ 228 w 146"/>
                <a:gd name="T49" fmla="*/ 108 h 150"/>
                <a:gd name="T50" fmla="*/ 140 w 146"/>
                <a:gd name="T51" fmla="*/ 244 h 150"/>
                <a:gd name="T52" fmla="*/ 248 w 146"/>
                <a:gd name="T53" fmla="*/ 104 h 150"/>
                <a:gd name="T54" fmla="*/ 408 w 146"/>
                <a:gd name="T55" fmla="*/ 200 h 150"/>
                <a:gd name="T56" fmla="*/ 400 w 146"/>
                <a:gd name="T57" fmla="*/ 172 h 150"/>
                <a:gd name="T58" fmla="*/ 276 w 146"/>
                <a:gd name="T59" fmla="*/ 80 h 150"/>
                <a:gd name="T60" fmla="*/ 380 w 146"/>
                <a:gd name="T61" fmla="*/ 352 h 150"/>
                <a:gd name="T62" fmla="*/ 452 w 146"/>
                <a:gd name="T63" fmla="*/ 324 h 150"/>
                <a:gd name="T64" fmla="*/ 468 w 146"/>
                <a:gd name="T65" fmla="*/ 292 h 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6" h="150">
                  <a:moveTo>
                    <a:pt x="119" y="35"/>
                  </a:moveTo>
                  <a:cubicBezTo>
                    <a:pt x="117" y="35"/>
                    <a:pt x="116" y="33"/>
                    <a:pt x="116" y="32"/>
                  </a:cubicBezTo>
                  <a:cubicBezTo>
                    <a:pt x="108" y="7"/>
                    <a:pt x="84" y="0"/>
                    <a:pt x="63" y="17"/>
                  </a:cubicBezTo>
                  <a:cubicBezTo>
                    <a:pt x="61" y="19"/>
                    <a:pt x="60" y="19"/>
                    <a:pt x="58" y="19"/>
                  </a:cubicBezTo>
                  <a:cubicBezTo>
                    <a:pt x="31" y="13"/>
                    <a:pt x="12" y="30"/>
                    <a:pt x="17" y="56"/>
                  </a:cubicBezTo>
                  <a:cubicBezTo>
                    <a:pt x="17" y="57"/>
                    <a:pt x="17" y="59"/>
                    <a:pt x="16" y="60"/>
                  </a:cubicBezTo>
                  <a:cubicBezTo>
                    <a:pt x="0" y="80"/>
                    <a:pt x="6" y="103"/>
                    <a:pt x="30" y="112"/>
                  </a:cubicBezTo>
                  <a:cubicBezTo>
                    <a:pt x="38" y="146"/>
                    <a:pt x="76" y="150"/>
                    <a:pt x="101" y="108"/>
                  </a:cubicBezTo>
                  <a:cubicBezTo>
                    <a:pt x="102" y="106"/>
                    <a:pt x="103" y="105"/>
                    <a:pt x="105" y="105"/>
                  </a:cubicBezTo>
                  <a:cubicBezTo>
                    <a:pt x="111" y="102"/>
                    <a:pt x="117" y="98"/>
                    <a:pt x="122" y="94"/>
                  </a:cubicBezTo>
                  <a:cubicBezTo>
                    <a:pt x="123" y="94"/>
                    <a:pt x="124" y="94"/>
                    <a:pt x="124" y="95"/>
                  </a:cubicBezTo>
                  <a:cubicBezTo>
                    <a:pt x="124" y="108"/>
                    <a:pt x="115" y="116"/>
                    <a:pt x="102" y="116"/>
                  </a:cubicBezTo>
                  <a:cubicBezTo>
                    <a:pt x="100" y="116"/>
                    <a:pt x="98" y="117"/>
                    <a:pt x="97" y="118"/>
                  </a:cubicBezTo>
                  <a:cubicBezTo>
                    <a:pt x="95" y="121"/>
                    <a:pt x="93" y="124"/>
                    <a:pt x="90" y="126"/>
                  </a:cubicBezTo>
                  <a:cubicBezTo>
                    <a:pt x="90" y="127"/>
                    <a:pt x="90" y="128"/>
                    <a:pt x="91" y="128"/>
                  </a:cubicBezTo>
                  <a:cubicBezTo>
                    <a:pt x="125" y="134"/>
                    <a:pt x="144" y="103"/>
                    <a:pt x="119" y="65"/>
                  </a:cubicBezTo>
                  <a:cubicBezTo>
                    <a:pt x="118" y="63"/>
                    <a:pt x="117" y="62"/>
                    <a:pt x="118" y="60"/>
                  </a:cubicBezTo>
                  <a:cubicBezTo>
                    <a:pt x="118" y="54"/>
                    <a:pt x="119" y="49"/>
                    <a:pt x="118" y="44"/>
                  </a:cubicBezTo>
                  <a:cubicBezTo>
                    <a:pt x="118" y="43"/>
                    <a:pt x="119" y="42"/>
                    <a:pt x="120" y="43"/>
                  </a:cubicBezTo>
                  <a:cubicBezTo>
                    <a:pt x="129" y="49"/>
                    <a:pt x="132" y="59"/>
                    <a:pt x="127" y="69"/>
                  </a:cubicBezTo>
                  <a:cubicBezTo>
                    <a:pt x="126" y="71"/>
                    <a:pt x="126" y="72"/>
                    <a:pt x="127" y="74"/>
                  </a:cubicBezTo>
                  <a:cubicBezTo>
                    <a:pt x="128" y="77"/>
                    <a:pt x="129" y="80"/>
                    <a:pt x="130" y="83"/>
                  </a:cubicBezTo>
                  <a:cubicBezTo>
                    <a:pt x="131" y="84"/>
                    <a:pt x="131" y="84"/>
                    <a:pt x="131" y="84"/>
                  </a:cubicBezTo>
                  <a:cubicBezTo>
                    <a:pt x="132" y="84"/>
                    <a:pt x="132" y="84"/>
                    <a:pt x="133" y="84"/>
                  </a:cubicBezTo>
                  <a:cubicBezTo>
                    <a:pt x="146" y="65"/>
                    <a:pt x="140" y="45"/>
                    <a:pt x="119" y="35"/>
                  </a:cubicBezTo>
                  <a:close/>
                  <a:moveTo>
                    <a:pt x="28" y="95"/>
                  </a:moveTo>
                  <a:cubicBezTo>
                    <a:pt x="28" y="96"/>
                    <a:pt x="27" y="96"/>
                    <a:pt x="26" y="96"/>
                  </a:cubicBezTo>
                  <a:cubicBezTo>
                    <a:pt x="15" y="89"/>
                    <a:pt x="12" y="78"/>
                    <a:pt x="18" y="67"/>
                  </a:cubicBezTo>
                  <a:cubicBezTo>
                    <a:pt x="19" y="66"/>
                    <a:pt x="20" y="67"/>
                    <a:pt x="20" y="68"/>
                  </a:cubicBezTo>
                  <a:cubicBezTo>
                    <a:pt x="22" y="72"/>
                    <a:pt x="24" y="76"/>
                    <a:pt x="27" y="81"/>
                  </a:cubicBezTo>
                  <a:cubicBezTo>
                    <a:pt x="28" y="83"/>
                    <a:pt x="29" y="84"/>
                    <a:pt x="29" y="86"/>
                  </a:cubicBezTo>
                  <a:cubicBezTo>
                    <a:pt x="28" y="89"/>
                    <a:pt x="28" y="92"/>
                    <a:pt x="28" y="95"/>
                  </a:cubicBezTo>
                  <a:close/>
                  <a:moveTo>
                    <a:pt x="120" y="78"/>
                  </a:moveTo>
                  <a:cubicBezTo>
                    <a:pt x="102" y="95"/>
                    <a:pt x="62" y="106"/>
                    <a:pt x="38" y="100"/>
                  </a:cubicBezTo>
                  <a:cubicBezTo>
                    <a:pt x="37" y="100"/>
                    <a:pt x="36" y="101"/>
                    <a:pt x="36" y="101"/>
                  </a:cubicBezTo>
                  <a:cubicBezTo>
                    <a:pt x="37" y="105"/>
                    <a:pt x="37" y="108"/>
                    <a:pt x="38" y="111"/>
                  </a:cubicBezTo>
                  <a:cubicBezTo>
                    <a:pt x="39" y="113"/>
                    <a:pt x="41" y="115"/>
                    <a:pt x="43" y="115"/>
                  </a:cubicBezTo>
                  <a:cubicBezTo>
                    <a:pt x="53" y="116"/>
                    <a:pt x="64" y="116"/>
                    <a:pt x="77" y="113"/>
                  </a:cubicBezTo>
                  <a:cubicBezTo>
                    <a:pt x="78" y="113"/>
                    <a:pt x="79" y="115"/>
                    <a:pt x="78" y="115"/>
                  </a:cubicBezTo>
                  <a:cubicBezTo>
                    <a:pt x="56" y="138"/>
                    <a:pt x="32" y="127"/>
                    <a:pt x="34" y="93"/>
                  </a:cubicBezTo>
                  <a:cubicBezTo>
                    <a:pt x="34" y="92"/>
                    <a:pt x="35" y="91"/>
                    <a:pt x="36" y="92"/>
                  </a:cubicBezTo>
                  <a:cubicBezTo>
                    <a:pt x="37" y="94"/>
                    <a:pt x="39" y="95"/>
                    <a:pt x="40" y="97"/>
                  </a:cubicBezTo>
                  <a:cubicBezTo>
                    <a:pt x="41" y="98"/>
                    <a:pt x="42" y="99"/>
                    <a:pt x="44" y="99"/>
                  </a:cubicBezTo>
                  <a:cubicBezTo>
                    <a:pt x="49" y="99"/>
                    <a:pt x="55" y="99"/>
                    <a:pt x="60" y="99"/>
                  </a:cubicBezTo>
                  <a:cubicBezTo>
                    <a:pt x="61" y="99"/>
                    <a:pt x="62" y="97"/>
                    <a:pt x="61" y="97"/>
                  </a:cubicBezTo>
                  <a:cubicBezTo>
                    <a:pt x="53" y="90"/>
                    <a:pt x="45" y="82"/>
                    <a:pt x="39" y="73"/>
                  </a:cubicBezTo>
                  <a:cubicBezTo>
                    <a:pt x="38" y="72"/>
                    <a:pt x="38" y="70"/>
                    <a:pt x="38" y="68"/>
                  </a:cubicBezTo>
                  <a:cubicBezTo>
                    <a:pt x="43" y="54"/>
                    <a:pt x="49" y="40"/>
                    <a:pt x="59" y="29"/>
                  </a:cubicBezTo>
                  <a:cubicBezTo>
                    <a:pt x="59" y="28"/>
                    <a:pt x="59" y="27"/>
                    <a:pt x="58" y="27"/>
                  </a:cubicBezTo>
                  <a:cubicBezTo>
                    <a:pt x="58" y="27"/>
                    <a:pt x="58" y="27"/>
                    <a:pt x="57" y="27"/>
                  </a:cubicBezTo>
                  <a:cubicBezTo>
                    <a:pt x="55" y="26"/>
                    <a:pt x="53" y="27"/>
                    <a:pt x="51" y="29"/>
                  </a:cubicBezTo>
                  <a:cubicBezTo>
                    <a:pt x="44" y="39"/>
                    <a:pt x="39" y="50"/>
                    <a:pt x="35" y="61"/>
                  </a:cubicBezTo>
                  <a:cubicBezTo>
                    <a:pt x="34" y="62"/>
                    <a:pt x="33" y="62"/>
                    <a:pt x="32" y="61"/>
                  </a:cubicBezTo>
                  <a:cubicBezTo>
                    <a:pt x="21" y="35"/>
                    <a:pt x="36" y="18"/>
                    <a:pt x="62" y="26"/>
                  </a:cubicBezTo>
                  <a:cubicBezTo>
                    <a:pt x="76" y="30"/>
                    <a:pt x="89" y="40"/>
                    <a:pt x="100" y="51"/>
                  </a:cubicBezTo>
                  <a:cubicBezTo>
                    <a:pt x="101" y="52"/>
                    <a:pt x="102" y="51"/>
                    <a:pt x="102" y="50"/>
                  </a:cubicBezTo>
                  <a:cubicBezTo>
                    <a:pt x="102" y="49"/>
                    <a:pt x="102" y="48"/>
                    <a:pt x="102" y="48"/>
                  </a:cubicBezTo>
                  <a:cubicBezTo>
                    <a:pt x="102" y="46"/>
                    <a:pt x="101" y="44"/>
                    <a:pt x="100" y="43"/>
                  </a:cubicBezTo>
                  <a:cubicBezTo>
                    <a:pt x="91" y="35"/>
                    <a:pt x="81" y="27"/>
                    <a:pt x="69" y="22"/>
                  </a:cubicBezTo>
                  <a:cubicBezTo>
                    <a:pt x="68" y="22"/>
                    <a:pt x="68" y="21"/>
                    <a:pt x="69" y="20"/>
                  </a:cubicBezTo>
                  <a:cubicBezTo>
                    <a:pt x="94" y="5"/>
                    <a:pt x="117" y="30"/>
                    <a:pt x="97" y="82"/>
                  </a:cubicBezTo>
                  <a:cubicBezTo>
                    <a:pt x="97" y="84"/>
                    <a:pt x="96" y="86"/>
                    <a:pt x="95" y="88"/>
                  </a:cubicBezTo>
                  <a:cubicBezTo>
                    <a:pt x="94" y="89"/>
                    <a:pt x="95" y="90"/>
                    <a:pt x="96" y="90"/>
                  </a:cubicBezTo>
                  <a:cubicBezTo>
                    <a:pt x="102" y="88"/>
                    <a:pt x="108" y="85"/>
                    <a:pt x="113" y="81"/>
                  </a:cubicBezTo>
                  <a:cubicBezTo>
                    <a:pt x="114" y="78"/>
                    <a:pt x="114" y="76"/>
                    <a:pt x="115" y="74"/>
                  </a:cubicBezTo>
                  <a:cubicBezTo>
                    <a:pt x="115" y="73"/>
                    <a:pt x="117" y="72"/>
                    <a:pt x="117" y="73"/>
                  </a:cubicBezTo>
                  <a:cubicBezTo>
                    <a:pt x="118" y="75"/>
                    <a:pt x="119" y="77"/>
                    <a:pt x="120"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grpSp>
      <p:sp>
        <p:nvSpPr>
          <p:cNvPr id="26656" name="Freeform 101"/>
          <p:cNvSpPr>
            <a:spLocks noEditPoints="1"/>
          </p:cNvSpPr>
          <p:nvPr/>
        </p:nvSpPr>
        <p:spPr bwMode="auto">
          <a:xfrm>
            <a:off x="6879670" y="4256114"/>
            <a:ext cx="351323" cy="330159"/>
          </a:xfrm>
          <a:custGeom>
            <a:avLst/>
            <a:gdLst>
              <a:gd name="T0" fmla="*/ 163772003 w 210"/>
              <a:gd name="T1" fmla="*/ 58471799 h 197"/>
              <a:gd name="T2" fmla="*/ 190542379 w 210"/>
              <a:gd name="T3" fmla="*/ 88497790 h 197"/>
              <a:gd name="T4" fmla="*/ 206288625 w 210"/>
              <a:gd name="T5" fmla="*/ 145389407 h 197"/>
              <a:gd name="T6" fmla="*/ 163772003 w 210"/>
              <a:gd name="T7" fmla="*/ 104300877 h 197"/>
              <a:gd name="T8" fmla="*/ 250381377 w 210"/>
              <a:gd name="T9" fmla="*/ 216503927 h 197"/>
              <a:gd name="T10" fmla="*/ 173220002 w 210"/>
              <a:gd name="T11" fmla="*/ 260752822 h 197"/>
              <a:gd name="T12" fmla="*/ 233059000 w 210"/>
              <a:gd name="T13" fmla="*/ 270233920 h 197"/>
              <a:gd name="T14" fmla="*/ 264554002 w 210"/>
              <a:gd name="T15" fmla="*/ 227565208 h 197"/>
              <a:gd name="T16" fmla="*/ 247231626 w 210"/>
              <a:gd name="T17" fmla="*/ 281296458 h 197"/>
              <a:gd name="T18" fmla="*/ 67713376 w 210"/>
              <a:gd name="T19" fmla="*/ 238627746 h 197"/>
              <a:gd name="T20" fmla="*/ 45667628 w 210"/>
              <a:gd name="T21" fmla="*/ 202281023 h 197"/>
              <a:gd name="T22" fmla="*/ 163772003 w 210"/>
              <a:gd name="T23" fmla="*/ 45829078 h 197"/>
              <a:gd name="T24" fmla="*/ 199990377 w 210"/>
              <a:gd name="T25" fmla="*/ 25285442 h 197"/>
              <a:gd name="T26" fmla="*/ 251956252 w 210"/>
              <a:gd name="T27" fmla="*/ 41088529 h 197"/>
              <a:gd name="T28" fmla="*/ 262979127 w 210"/>
              <a:gd name="T29" fmla="*/ 211762121 h 197"/>
              <a:gd name="T30" fmla="*/ 264554002 w 210"/>
              <a:gd name="T31" fmla="*/ 227565208 h 197"/>
              <a:gd name="T32" fmla="*/ 85035753 w 210"/>
              <a:gd name="T33" fmla="*/ 153290322 h 197"/>
              <a:gd name="T34" fmla="*/ 48816124 w 210"/>
              <a:gd name="T35" fmla="*/ 192798668 h 197"/>
              <a:gd name="T36" fmla="*/ 77161375 w 210"/>
              <a:gd name="T37" fmla="*/ 180155947 h 197"/>
              <a:gd name="T38" fmla="*/ 102356875 w 210"/>
              <a:gd name="T39" fmla="*/ 216503927 h 197"/>
              <a:gd name="T40" fmla="*/ 92908876 w 210"/>
              <a:gd name="T41" fmla="*/ 170674849 h 197"/>
              <a:gd name="T42" fmla="*/ 85035753 w 210"/>
              <a:gd name="T43" fmla="*/ 186477936 h 197"/>
              <a:gd name="T44" fmla="*/ 77161375 w 210"/>
              <a:gd name="T45" fmla="*/ 240207929 h 197"/>
              <a:gd name="T46" fmla="*/ 129127250 w 210"/>
              <a:gd name="T47" fmla="*/ 230726831 h 197"/>
              <a:gd name="T48" fmla="*/ 97633503 w 210"/>
              <a:gd name="T49" fmla="*/ 222824659 h 197"/>
              <a:gd name="T50" fmla="*/ 198415502 w 210"/>
              <a:gd name="T51" fmla="*/ 37928163 h 197"/>
              <a:gd name="T52" fmla="*/ 201565253 w 210"/>
              <a:gd name="T53" fmla="*/ 85337424 h 197"/>
              <a:gd name="T54" fmla="*/ 253531128 w 210"/>
              <a:gd name="T55" fmla="*/ 96399962 h 197"/>
              <a:gd name="T56" fmla="*/ 155897625 w 210"/>
              <a:gd name="T57" fmla="*/ 50569627 h 197"/>
              <a:gd name="T58" fmla="*/ 121254127 w 210"/>
              <a:gd name="T59" fmla="*/ 90077973 h 197"/>
              <a:gd name="T60" fmla="*/ 155897625 w 210"/>
              <a:gd name="T61" fmla="*/ 50569627 h 197"/>
              <a:gd name="T62" fmla="*/ 251956252 w 210"/>
              <a:gd name="T63" fmla="*/ 207021572 h 197"/>
              <a:gd name="T64" fmla="*/ 212588127 w 210"/>
              <a:gd name="T65" fmla="*/ 214922487 h 197"/>
              <a:gd name="T66" fmla="*/ 118104376 w 210"/>
              <a:gd name="T67" fmla="*/ 101140511 h 197"/>
              <a:gd name="T68" fmla="*/ 78736250 w 210"/>
              <a:gd name="T69" fmla="*/ 109041426 h 197"/>
              <a:gd name="T70" fmla="*/ 258254500 w 210"/>
              <a:gd name="T71" fmla="*/ 113783232 h 197"/>
              <a:gd name="T72" fmla="*/ 258254500 w 210"/>
              <a:gd name="T73" fmla="*/ 202281023 h 197"/>
              <a:gd name="T74" fmla="*/ 258254500 w 210"/>
              <a:gd name="T75" fmla="*/ 113783232 h 197"/>
              <a:gd name="T76" fmla="*/ 125977499 w 210"/>
              <a:gd name="T77" fmla="*/ 214922487 h 197"/>
              <a:gd name="T78" fmla="*/ 125977499 w 210"/>
              <a:gd name="T79" fmla="*/ 99560328 h 197"/>
              <a:gd name="T80" fmla="*/ 204715004 w 210"/>
              <a:gd name="T81" fmla="*/ 99560328 h 197"/>
              <a:gd name="T82" fmla="*/ 204715004 w 210"/>
              <a:gd name="T83" fmla="*/ 216503927 h 197"/>
              <a:gd name="T84" fmla="*/ 166920500 w 210"/>
              <a:gd name="T85" fmla="*/ 257591199 h 197"/>
              <a:gd name="T86" fmla="*/ 140150124 w 210"/>
              <a:gd name="T87" fmla="*/ 227565208 h 197"/>
              <a:gd name="T88" fmla="*/ 251956252 w 210"/>
              <a:gd name="T89" fmla="*/ 110621609 h 197"/>
              <a:gd name="T90" fmla="*/ 212588127 w 210"/>
              <a:gd name="T91" fmla="*/ 101140511 h 197"/>
              <a:gd name="T92" fmla="*/ 251956252 w 210"/>
              <a:gd name="T93" fmla="*/ 110621609 h 19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0" h="197">
                <a:moveTo>
                  <a:pt x="122" y="53"/>
                </a:moveTo>
                <a:cubicBezTo>
                  <a:pt x="117" y="47"/>
                  <a:pt x="111" y="41"/>
                  <a:pt x="106" y="37"/>
                </a:cubicBezTo>
                <a:cubicBezTo>
                  <a:pt x="105" y="36"/>
                  <a:pt x="104" y="36"/>
                  <a:pt x="104" y="37"/>
                </a:cubicBezTo>
                <a:cubicBezTo>
                  <a:pt x="98" y="41"/>
                  <a:pt x="93" y="47"/>
                  <a:pt x="88" y="53"/>
                </a:cubicBezTo>
                <a:cubicBezTo>
                  <a:pt x="87" y="54"/>
                  <a:pt x="87" y="56"/>
                  <a:pt x="89" y="56"/>
                </a:cubicBezTo>
                <a:cubicBezTo>
                  <a:pt x="100" y="55"/>
                  <a:pt x="110" y="55"/>
                  <a:pt x="121" y="56"/>
                </a:cubicBezTo>
                <a:cubicBezTo>
                  <a:pt x="122" y="56"/>
                  <a:pt x="123" y="54"/>
                  <a:pt x="122" y="53"/>
                </a:cubicBezTo>
                <a:close/>
                <a:moveTo>
                  <a:pt x="104" y="66"/>
                </a:moveTo>
                <a:cubicBezTo>
                  <a:pt x="119" y="66"/>
                  <a:pt x="131" y="78"/>
                  <a:pt x="131" y="92"/>
                </a:cubicBezTo>
                <a:cubicBezTo>
                  <a:pt x="131" y="107"/>
                  <a:pt x="119" y="119"/>
                  <a:pt x="104" y="119"/>
                </a:cubicBezTo>
                <a:cubicBezTo>
                  <a:pt x="90" y="119"/>
                  <a:pt x="78" y="107"/>
                  <a:pt x="78" y="92"/>
                </a:cubicBezTo>
                <a:cubicBezTo>
                  <a:pt x="78" y="78"/>
                  <a:pt x="90" y="66"/>
                  <a:pt x="104" y="66"/>
                </a:cubicBezTo>
                <a:close/>
                <a:moveTo>
                  <a:pt x="161" y="141"/>
                </a:moveTo>
                <a:cubicBezTo>
                  <a:pt x="161" y="140"/>
                  <a:pt x="161" y="140"/>
                  <a:pt x="161" y="139"/>
                </a:cubicBezTo>
                <a:cubicBezTo>
                  <a:pt x="161" y="138"/>
                  <a:pt x="160" y="137"/>
                  <a:pt x="159" y="137"/>
                </a:cubicBezTo>
                <a:cubicBezTo>
                  <a:pt x="151" y="140"/>
                  <a:pt x="143" y="141"/>
                  <a:pt x="133" y="143"/>
                </a:cubicBezTo>
                <a:cubicBezTo>
                  <a:pt x="131" y="143"/>
                  <a:pt x="129" y="144"/>
                  <a:pt x="128" y="146"/>
                </a:cubicBezTo>
                <a:cubicBezTo>
                  <a:pt x="122" y="153"/>
                  <a:pt x="116" y="160"/>
                  <a:pt x="110" y="165"/>
                </a:cubicBezTo>
                <a:cubicBezTo>
                  <a:pt x="109" y="166"/>
                  <a:pt x="109" y="167"/>
                  <a:pt x="110" y="168"/>
                </a:cubicBezTo>
                <a:cubicBezTo>
                  <a:pt x="125" y="178"/>
                  <a:pt x="138" y="179"/>
                  <a:pt x="147" y="174"/>
                </a:cubicBezTo>
                <a:cubicBezTo>
                  <a:pt x="149" y="174"/>
                  <a:pt x="149" y="172"/>
                  <a:pt x="148" y="171"/>
                </a:cubicBezTo>
                <a:cubicBezTo>
                  <a:pt x="139" y="161"/>
                  <a:pt x="146" y="144"/>
                  <a:pt x="160" y="143"/>
                </a:cubicBezTo>
                <a:cubicBezTo>
                  <a:pt x="161" y="143"/>
                  <a:pt x="161" y="142"/>
                  <a:pt x="161" y="141"/>
                </a:cubicBezTo>
                <a:close/>
                <a:moveTo>
                  <a:pt x="168" y="144"/>
                </a:moveTo>
                <a:cubicBezTo>
                  <a:pt x="174" y="147"/>
                  <a:pt x="178" y="153"/>
                  <a:pt x="178" y="160"/>
                </a:cubicBezTo>
                <a:cubicBezTo>
                  <a:pt x="178" y="170"/>
                  <a:pt x="169" y="178"/>
                  <a:pt x="159" y="177"/>
                </a:cubicBezTo>
                <a:cubicBezTo>
                  <a:pt x="158" y="177"/>
                  <a:pt x="158" y="177"/>
                  <a:pt x="157" y="178"/>
                </a:cubicBezTo>
                <a:cubicBezTo>
                  <a:pt x="146" y="189"/>
                  <a:pt x="127" y="188"/>
                  <a:pt x="106" y="171"/>
                </a:cubicBezTo>
                <a:cubicBezTo>
                  <a:pt x="105" y="170"/>
                  <a:pt x="104" y="170"/>
                  <a:pt x="104" y="171"/>
                </a:cubicBezTo>
                <a:cubicBezTo>
                  <a:pt x="71" y="197"/>
                  <a:pt x="44" y="186"/>
                  <a:pt x="43" y="151"/>
                </a:cubicBezTo>
                <a:cubicBezTo>
                  <a:pt x="43" y="150"/>
                  <a:pt x="42" y="149"/>
                  <a:pt x="42" y="149"/>
                </a:cubicBezTo>
                <a:cubicBezTo>
                  <a:pt x="33" y="147"/>
                  <a:pt x="28" y="138"/>
                  <a:pt x="30" y="129"/>
                </a:cubicBezTo>
                <a:cubicBezTo>
                  <a:pt x="30" y="129"/>
                  <a:pt x="30" y="128"/>
                  <a:pt x="29" y="128"/>
                </a:cubicBezTo>
                <a:cubicBezTo>
                  <a:pt x="0" y="109"/>
                  <a:pt x="5" y="80"/>
                  <a:pt x="43" y="65"/>
                </a:cubicBezTo>
                <a:cubicBezTo>
                  <a:pt x="44" y="65"/>
                  <a:pt x="44" y="64"/>
                  <a:pt x="44" y="63"/>
                </a:cubicBezTo>
                <a:cubicBezTo>
                  <a:pt x="37" y="17"/>
                  <a:pt x="67" y="0"/>
                  <a:pt x="104" y="29"/>
                </a:cubicBezTo>
                <a:cubicBezTo>
                  <a:pt x="104" y="29"/>
                  <a:pt x="105" y="29"/>
                  <a:pt x="106" y="29"/>
                </a:cubicBezTo>
                <a:cubicBezTo>
                  <a:pt x="113" y="23"/>
                  <a:pt x="120" y="19"/>
                  <a:pt x="126" y="17"/>
                </a:cubicBezTo>
                <a:cubicBezTo>
                  <a:pt x="127" y="17"/>
                  <a:pt x="127" y="17"/>
                  <a:pt x="127" y="16"/>
                </a:cubicBezTo>
                <a:cubicBezTo>
                  <a:pt x="129" y="8"/>
                  <a:pt x="136" y="2"/>
                  <a:pt x="144" y="2"/>
                </a:cubicBezTo>
                <a:cubicBezTo>
                  <a:pt x="156" y="2"/>
                  <a:pt x="164" y="14"/>
                  <a:pt x="160" y="25"/>
                </a:cubicBezTo>
                <a:cubicBezTo>
                  <a:pt x="160" y="25"/>
                  <a:pt x="160" y="26"/>
                  <a:pt x="160" y="26"/>
                </a:cubicBezTo>
                <a:cubicBezTo>
                  <a:pt x="166" y="34"/>
                  <a:pt x="168" y="47"/>
                  <a:pt x="166" y="63"/>
                </a:cubicBezTo>
                <a:cubicBezTo>
                  <a:pt x="166" y="64"/>
                  <a:pt x="166" y="65"/>
                  <a:pt x="167" y="65"/>
                </a:cubicBezTo>
                <a:cubicBezTo>
                  <a:pt x="210" y="83"/>
                  <a:pt x="210" y="117"/>
                  <a:pt x="167" y="134"/>
                </a:cubicBezTo>
                <a:cubicBezTo>
                  <a:pt x="166" y="135"/>
                  <a:pt x="166" y="136"/>
                  <a:pt x="166" y="136"/>
                </a:cubicBezTo>
                <a:cubicBezTo>
                  <a:pt x="166" y="139"/>
                  <a:pt x="166" y="141"/>
                  <a:pt x="167" y="143"/>
                </a:cubicBezTo>
                <a:cubicBezTo>
                  <a:pt x="167" y="143"/>
                  <a:pt x="167" y="144"/>
                  <a:pt x="168" y="144"/>
                </a:cubicBezTo>
                <a:close/>
                <a:moveTo>
                  <a:pt x="49" y="114"/>
                </a:moveTo>
                <a:cubicBezTo>
                  <a:pt x="51" y="111"/>
                  <a:pt x="52" y="107"/>
                  <a:pt x="54" y="103"/>
                </a:cubicBezTo>
                <a:cubicBezTo>
                  <a:pt x="55" y="101"/>
                  <a:pt x="55" y="99"/>
                  <a:pt x="54" y="97"/>
                </a:cubicBezTo>
                <a:cubicBezTo>
                  <a:pt x="50" y="88"/>
                  <a:pt x="47" y="79"/>
                  <a:pt x="45" y="72"/>
                </a:cubicBezTo>
                <a:cubicBezTo>
                  <a:pt x="45" y="71"/>
                  <a:pt x="44" y="70"/>
                  <a:pt x="43" y="71"/>
                </a:cubicBezTo>
                <a:cubicBezTo>
                  <a:pt x="16" y="84"/>
                  <a:pt x="12" y="106"/>
                  <a:pt x="31" y="122"/>
                </a:cubicBezTo>
                <a:cubicBezTo>
                  <a:pt x="32" y="122"/>
                  <a:pt x="33" y="122"/>
                  <a:pt x="34" y="122"/>
                </a:cubicBezTo>
                <a:cubicBezTo>
                  <a:pt x="37" y="118"/>
                  <a:pt x="42" y="116"/>
                  <a:pt x="47" y="116"/>
                </a:cubicBezTo>
                <a:cubicBezTo>
                  <a:pt x="48" y="116"/>
                  <a:pt x="49" y="115"/>
                  <a:pt x="49" y="114"/>
                </a:cubicBezTo>
                <a:close/>
                <a:moveTo>
                  <a:pt x="54" y="118"/>
                </a:moveTo>
                <a:cubicBezTo>
                  <a:pt x="61" y="121"/>
                  <a:pt x="65" y="128"/>
                  <a:pt x="64" y="135"/>
                </a:cubicBezTo>
                <a:cubicBezTo>
                  <a:pt x="64" y="136"/>
                  <a:pt x="64" y="137"/>
                  <a:pt x="65" y="137"/>
                </a:cubicBezTo>
                <a:cubicBezTo>
                  <a:pt x="68" y="137"/>
                  <a:pt x="70" y="138"/>
                  <a:pt x="73" y="138"/>
                </a:cubicBezTo>
                <a:cubicBezTo>
                  <a:pt x="75" y="139"/>
                  <a:pt x="76" y="137"/>
                  <a:pt x="75" y="136"/>
                </a:cubicBezTo>
                <a:cubicBezTo>
                  <a:pt x="69" y="127"/>
                  <a:pt x="64" y="118"/>
                  <a:pt x="59" y="108"/>
                </a:cubicBezTo>
                <a:cubicBezTo>
                  <a:pt x="58" y="107"/>
                  <a:pt x="56" y="107"/>
                  <a:pt x="56" y="108"/>
                </a:cubicBezTo>
                <a:cubicBezTo>
                  <a:pt x="55" y="111"/>
                  <a:pt x="54" y="113"/>
                  <a:pt x="53" y="115"/>
                </a:cubicBezTo>
                <a:cubicBezTo>
                  <a:pt x="53" y="116"/>
                  <a:pt x="54" y="117"/>
                  <a:pt x="54" y="118"/>
                </a:cubicBezTo>
                <a:close/>
                <a:moveTo>
                  <a:pt x="62" y="141"/>
                </a:moveTo>
                <a:cubicBezTo>
                  <a:pt x="59" y="146"/>
                  <a:pt x="55" y="149"/>
                  <a:pt x="50" y="150"/>
                </a:cubicBezTo>
                <a:cubicBezTo>
                  <a:pt x="49" y="150"/>
                  <a:pt x="49" y="151"/>
                  <a:pt x="49" y="152"/>
                </a:cubicBezTo>
                <a:cubicBezTo>
                  <a:pt x="53" y="177"/>
                  <a:pt x="74" y="185"/>
                  <a:pt x="99" y="168"/>
                </a:cubicBezTo>
                <a:cubicBezTo>
                  <a:pt x="100" y="167"/>
                  <a:pt x="100" y="166"/>
                  <a:pt x="100" y="165"/>
                </a:cubicBezTo>
                <a:cubicBezTo>
                  <a:pt x="94" y="160"/>
                  <a:pt x="88" y="153"/>
                  <a:pt x="82" y="146"/>
                </a:cubicBezTo>
                <a:cubicBezTo>
                  <a:pt x="81" y="144"/>
                  <a:pt x="79" y="143"/>
                  <a:pt x="77" y="143"/>
                </a:cubicBezTo>
                <a:cubicBezTo>
                  <a:pt x="72" y="142"/>
                  <a:pt x="68" y="141"/>
                  <a:pt x="64" y="140"/>
                </a:cubicBezTo>
                <a:cubicBezTo>
                  <a:pt x="63" y="140"/>
                  <a:pt x="62" y="141"/>
                  <a:pt x="62" y="141"/>
                </a:cubicBezTo>
                <a:close/>
                <a:moveTo>
                  <a:pt x="154" y="34"/>
                </a:moveTo>
                <a:cubicBezTo>
                  <a:pt x="144" y="40"/>
                  <a:pt x="131" y="36"/>
                  <a:pt x="128" y="25"/>
                </a:cubicBezTo>
                <a:cubicBezTo>
                  <a:pt x="127" y="24"/>
                  <a:pt x="126" y="24"/>
                  <a:pt x="126" y="24"/>
                </a:cubicBezTo>
                <a:cubicBezTo>
                  <a:pt x="121" y="26"/>
                  <a:pt x="116" y="28"/>
                  <a:pt x="110" y="32"/>
                </a:cubicBezTo>
                <a:cubicBezTo>
                  <a:pt x="109" y="32"/>
                  <a:pt x="109" y="34"/>
                  <a:pt x="110" y="34"/>
                </a:cubicBezTo>
                <a:cubicBezTo>
                  <a:pt x="116" y="40"/>
                  <a:pt x="122" y="46"/>
                  <a:pt x="128" y="54"/>
                </a:cubicBezTo>
                <a:cubicBezTo>
                  <a:pt x="129" y="56"/>
                  <a:pt x="131" y="57"/>
                  <a:pt x="133" y="57"/>
                </a:cubicBezTo>
                <a:cubicBezTo>
                  <a:pt x="143" y="58"/>
                  <a:pt x="151" y="60"/>
                  <a:pt x="158" y="62"/>
                </a:cubicBezTo>
                <a:cubicBezTo>
                  <a:pt x="160" y="63"/>
                  <a:pt x="161" y="62"/>
                  <a:pt x="161" y="61"/>
                </a:cubicBezTo>
                <a:cubicBezTo>
                  <a:pt x="162" y="50"/>
                  <a:pt x="160" y="41"/>
                  <a:pt x="156" y="34"/>
                </a:cubicBezTo>
                <a:cubicBezTo>
                  <a:pt x="156" y="33"/>
                  <a:pt x="154" y="33"/>
                  <a:pt x="154" y="34"/>
                </a:cubicBezTo>
                <a:close/>
                <a:moveTo>
                  <a:pt x="99" y="32"/>
                </a:moveTo>
                <a:cubicBezTo>
                  <a:pt x="70" y="12"/>
                  <a:pt x="46" y="26"/>
                  <a:pt x="49" y="61"/>
                </a:cubicBezTo>
                <a:cubicBezTo>
                  <a:pt x="49" y="62"/>
                  <a:pt x="50" y="63"/>
                  <a:pt x="51" y="63"/>
                </a:cubicBezTo>
                <a:cubicBezTo>
                  <a:pt x="58" y="60"/>
                  <a:pt x="67" y="58"/>
                  <a:pt x="77" y="57"/>
                </a:cubicBezTo>
                <a:cubicBezTo>
                  <a:pt x="79" y="57"/>
                  <a:pt x="81" y="56"/>
                  <a:pt x="82" y="54"/>
                </a:cubicBezTo>
                <a:cubicBezTo>
                  <a:pt x="88" y="46"/>
                  <a:pt x="94" y="40"/>
                  <a:pt x="100" y="34"/>
                </a:cubicBezTo>
                <a:cubicBezTo>
                  <a:pt x="100" y="34"/>
                  <a:pt x="100" y="32"/>
                  <a:pt x="99" y="32"/>
                </a:cubicBezTo>
                <a:close/>
                <a:moveTo>
                  <a:pt x="137" y="138"/>
                </a:moveTo>
                <a:cubicBezTo>
                  <a:pt x="145" y="137"/>
                  <a:pt x="153" y="135"/>
                  <a:pt x="159" y="132"/>
                </a:cubicBezTo>
                <a:cubicBezTo>
                  <a:pt x="160" y="132"/>
                  <a:pt x="160" y="131"/>
                  <a:pt x="160" y="131"/>
                </a:cubicBezTo>
                <a:cubicBezTo>
                  <a:pt x="159" y="124"/>
                  <a:pt x="157" y="116"/>
                  <a:pt x="154" y="108"/>
                </a:cubicBezTo>
                <a:cubicBezTo>
                  <a:pt x="153" y="107"/>
                  <a:pt x="151" y="107"/>
                  <a:pt x="151" y="108"/>
                </a:cubicBezTo>
                <a:cubicBezTo>
                  <a:pt x="146" y="118"/>
                  <a:pt x="141" y="127"/>
                  <a:pt x="135" y="136"/>
                </a:cubicBezTo>
                <a:cubicBezTo>
                  <a:pt x="134" y="137"/>
                  <a:pt x="135" y="139"/>
                  <a:pt x="137" y="138"/>
                </a:cubicBezTo>
                <a:close/>
                <a:moveTo>
                  <a:pt x="59" y="92"/>
                </a:moveTo>
                <a:cubicBezTo>
                  <a:pt x="64" y="82"/>
                  <a:pt x="69" y="73"/>
                  <a:pt x="75" y="64"/>
                </a:cubicBezTo>
                <a:cubicBezTo>
                  <a:pt x="76" y="63"/>
                  <a:pt x="75" y="61"/>
                  <a:pt x="73" y="62"/>
                </a:cubicBezTo>
                <a:cubicBezTo>
                  <a:pt x="65" y="63"/>
                  <a:pt x="57" y="65"/>
                  <a:pt x="51" y="67"/>
                </a:cubicBezTo>
                <a:cubicBezTo>
                  <a:pt x="50" y="68"/>
                  <a:pt x="49" y="68"/>
                  <a:pt x="50" y="69"/>
                </a:cubicBezTo>
                <a:cubicBezTo>
                  <a:pt x="51" y="76"/>
                  <a:pt x="53" y="83"/>
                  <a:pt x="56" y="92"/>
                </a:cubicBezTo>
                <a:cubicBezTo>
                  <a:pt x="56" y="93"/>
                  <a:pt x="58" y="93"/>
                  <a:pt x="59" y="92"/>
                </a:cubicBezTo>
                <a:close/>
                <a:moveTo>
                  <a:pt x="164" y="72"/>
                </a:moveTo>
                <a:cubicBezTo>
                  <a:pt x="162" y="80"/>
                  <a:pt x="160" y="88"/>
                  <a:pt x="156" y="97"/>
                </a:cubicBezTo>
                <a:cubicBezTo>
                  <a:pt x="155" y="99"/>
                  <a:pt x="155" y="101"/>
                  <a:pt x="156" y="103"/>
                </a:cubicBezTo>
                <a:cubicBezTo>
                  <a:pt x="160" y="112"/>
                  <a:pt x="162" y="120"/>
                  <a:pt x="164" y="128"/>
                </a:cubicBezTo>
                <a:cubicBezTo>
                  <a:pt x="164" y="129"/>
                  <a:pt x="166" y="130"/>
                  <a:pt x="167" y="129"/>
                </a:cubicBezTo>
                <a:cubicBezTo>
                  <a:pt x="198" y="114"/>
                  <a:pt x="198" y="86"/>
                  <a:pt x="167" y="71"/>
                </a:cubicBezTo>
                <a:cubicBezTo>
                  <a:pt x="166" y="70"/>
                  <a:pt x="164" y="71"/>
                  <a:pt x="164" y="72"/>
                </a:cubicBezTo>
                <a:close/>
                <a:moveTo>
                  <a:pt x="124" y="140"/>
                </a:moveTo>
                <a:cubicBezTo>
                  <a:pt x="111" y="141"/>
                  <a:pt x="98" y="141"/>
                  <a:pt x="86" y="140"/>
                </a:cubicBezTo>
                <a:cubicBezTo>
                  <a:pt x="83" y="140"/>
                  <a:pt x="81" y="138"/>
                  <a:pt x="80" y="136"/>
                </a:cubicBezTo>
                <a:cubicBezTo>
                  <a:pt x="73" y="126"/>
                  <a:pt x="66" y="115"/>
                  <a:pt x="61" y="103"/>
                </a:cubicBezTo>
                <a:cubicBezTo>
                  <a:pt x="60" y="101"/>
                  <a:pt x="60" y="99"/>
                  <a:pt x="61" y="97"/>
                </a:cubicBezTo>
                <a:cubicBezTo>
                  <a:pt x="66" y="85"/>
                  <a:pt x="73" y="74"/>
                  <a:pt x="80" y="63"/>
                </a:cubicBezTo>
                <a:cubicBezTo>
                  <a:pt x="81" y="61"/>
                  <a:pt x="83" y="60"/>
                  <a:pt x="86" y="60"/>
                </a:cubicBezTo>
                <a:cubicBezTo>
                  <a:pt x="98" y="59"/>
                  <a:pt x="111" y="59"/>
                  <a:pt x="124" y="60"/>
                </a:cubicBezTo>
                <a:cubicBezTo>
                  <a:pt x="126" y="60"/>
                  <a:pt x="128" y="61"/>
                  <a:pt x="130" y="63"/>
                </a:cubicBezTo>
                <a:cubicBezTo>
                  <a:pt x="137" y="74"/>
                  <a:pt x="144" y="85"/>
                  <a:pt x="149" y="96"/>
                </a:cubicBezTo>
                <a:cubicBezTo>
                  <a:pt x="150" y="99"/>
                  <a:pt x="150" y="101"/>
                  <a:pt x="149" y="103"/>
                </a:cubicBezTo>
                <a:cubicBezTo>
                  <a:pt x="144" y="115"/>
                  <a:pt x="137" y="126"/>
                  <a:pt x="130" y="137"/>
                </a:cubicBezTo>
                <a:cubicBezTo>
                  <a:pt x="128" y="139"/>
                  <a:pt x="126" y="140"/>
                  <a:pt x="124" y="140"/>
                </a:cubicBezTo>
                <a:close/>
                <a:moveTo>
                  <a:pt x="122" y="147"/>
                </a:moveTo>
                <a:cubicBezTo>
                  <a:pt x="117" y="153"/>
                  <a:pt x="111" y="159"/>
                  <a:pt x="106" y="163"/>
                </a:cubicBezTo>
                <a:cubicBezTo>
                  <a:pt x="105" y="164"/>
                  <a:pt x="104" y="164"/>
                  <a:pt x="104" y="163"/>
                </a:cubicBezTo>
                <a:cubicBezTo>
                  <a:pt x="98" y="159"/>
                  <a:pt x="93" y="153"/>
                  <a:pt x="88" y="147"/>
                </a:cubicBezTo>
                <a:cubicBezTo>
                  <a:pt x="87" y="145"/>
                  <a:pt x="87" y="144"/>
                  <a:pt x="89" y="144"/>
                </a:cubicBezTo>
                <a:cubicBezTo>
                  <a:pt x="100" y="144"/>
                  <a:pt x="110" y="144"/>
                  <a:pt x="121" y="144"/>
                </a:cubicBezTo>
                <a:cubicBezTo>
                  <a:pt x="122" y="144"/>
                  <a:pt x="123" y="145"/>
                  <a:pt x="122" y="147"/>
                </a:cubicBezTo>
                <a:close/>
                <a:moveTo>
                  <a:pt x="160" y="70"/>
                </a:moveTo>
                <a:cubicBezTo>
                  <a:pt x="159" y="76"/>
                  <a:pt x="157" y="84"/>
                  <a:pt x="154" y="91"/>
                </a:cubicBezTo>
                <a:cubicBezTo>
                  <a:pt x="153" y="93"/>
                  <a:pt x="151" y="93"/>
                  <a:pt x="151" y="92"/>
                </a:cubicBezTo>
                <a:cubicBezTo>
                  <a:pt x="146" y="82"/>
                  <a:pt x="141" y="73"/>
                  <a:pt x="135" y="64"/>
                </a:cubicBezTo>
                <a:cubicBezTo>
                  <a:pt x="134" y="63"/>
                  <a:pt x="135" y="61"/>
                  <a:pt x="137" y="62"/>
                </a:cubicBezTo>
                <a:cubicBezTo>
                  <a:pt x="145" y="63"/>
                  <a:pt x="152" y="65"/>
                  <a:pt x="159" y="67"/>
                </a:cubicBezTo>
                <a:cubicBezTo>
                  <a:pt x="160" y="68"/>
                  <a:pt x="160" y="69"/>
                  <a:pt x="160" y="7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grpSp>
        <p:nvGrpSpPr>
          <p:cNvPr id="26657" name="Group 102"/>
          <p:cNvGrpSpPr/>
          <p:nvPr/>
        </p:nvGrpSpPr>
        <p:grpSpPr bwMode="auto">
          <a:xfrm>
            <a:off x="4329402" y="1932301"/>
            <a:ext cx="188359" cy="190476"/>
            <a:chOff x="0" y="0"/>
            <a:chExt cx="228" cy="226"/>
          </a:xfrm>
          <a:gradFill rotWithShape="1">
            <a:gsLst>
              <a:gs pos="0">
                <a:srgbClr val="E30000"/>
              </a:gs>
              <a:gs pos="100000">
                <a:srgbClr val="760303"/>
              </a:gs>
            </a:gsLst>
            <a:lin ang="5400000" scaled="0"/>
          </a:gradFill>
        </p:grpSpPr>
        <p:sp>
          <p:nvSpPr>
            <p:cNvPr id="26701" name="Freeform 103"/>
            <p:cNvSpPr>
              <a:spLocks noEditPoints="1"/>
            </p:cNvSpPr>
            <p:nvPr/>
          </p:nvSpPr>
          <p:spPr bwMode="auto">
            <a:xfrm>
              <a:off x="0" y="0"/>
              <a:ext cx="228" cy="226"/>
            </a:xfrm>
            <a:custGeom>
              <a:avLst/>
              <a:gdLst>
                <a:gd name="T0" fmla="*/ 0 w 114"/>
                <a:gd name="T1" fmla="*/ 224 h 113"/>
                <a:gd name="T2" fmla="*/ 456 w 114"/>
                <a:gd name="T3" fmla="*/ 224 h 113"/>
                <a:gd name="T4" fmla="*/ 420 w 114"/>
                <a:gd name="T5" fmla="*/ 244 h 113"/>
                <a:gd name="T6" fmla="*/ 420 w 114"/>
                <a:gd name="T7" fmla="*/ 256 h 113"/>
                <a:gd name="T8" fmla="*/ 416 w 114"/>
                <a:gd name="T9" fmla="*/ 256 h 113"/>
                <a:gd name="T10" fmla="*/ 400 w 114"/>
                <a:gd name="T11" fmla="*/ 244 h 113"/>
                <a:gd name="T12" fmla="*/ 400 w 114"/>
                <a:gd name="T13" fmla="*/ 260 h 113"/>
                <a:gd name="T14" fmla="*/ 416 w 114"/>
                <a:gd name="T15" fmla="*/ 268 h 113"/>
                <a:gd name="T16" fmla="*/ 228 w 114"/>
                <a:gd name="T17" fmla="*/ 420 h 113"/>
                <a:gd name="T18" fmla="*/ 228 w 114"/>
                <a:gd name="T19" fmla="*/ 28 h 113"/>
                <a:gd name="T20" fmla="*/ 288 w 114"/>
                <a:gd name="T21" fmla="*/ 44 h 113"/>
                <a:gd name="T22" fmla="*/ 208 w 114"/>
                <a:gd name="T23" fmla="*/ 84 h 113"/>
                <a:gd name="T24" fmla="*/ 168 w 114"/>
                <a:gd name="T25" fmla="*/ 92 h 113"/>
                <a:gd name="T26" fmla="*/ 160 w 114"/>
                <a:gd name="T27" fmla="*/ 132 h 113"/>
                <a:gd name="T28" fmla="*/ 144 w 114"/>
                <a:gd name="T29" fmla="*/ 160 h 113"/>
                <a:gd name="T30" fmla="*/ 136 w 114"/>
                <a:gd name="T31" fmla="*/ 172 h 113"/>
                <a:gd name="T32" fmla="*/ 144 w 114"/>
                <a:gd name="T33" fmla="*/ 184 h 113"/>
                <a:gd name="T34" fmla="*/ 160 w 114"/>
                <a:gd name="T35" fmla="*/ 176 h 113"/>
                <a:gd name="T36" fmla="*/ 180 w 114"/>
                <a:gd name="T37" fmla="*/ 156 h 113"/>
                <a:gd name="T38" fmla="*/ 212 w 114"/>
                <a:gd name="T39" fmla="*/ 168 h 113"/>
                <a:gd name="T40" fmla="*/ 224 w 114"/>
                <a:gd name="T41" fmla="*/ 184 h 113"/>
                <a:gd name="T42" fmla="*/ 196 w 114"/>
                <a:gd name="T43" fmla="*/ 188 h 113"/>
                <a:gd name="T44" fmla="*/ 176 w 114"/>
                <a:gd name="T45" fmla="*/ 180 h 113"/>
                <a:gd name="T46" fmla="*/ 140 w 114"/>
                <a:gd name="T47" fmla="*/ 200 h 113"/>
                <a:gd name="T48" fmla="*/ 128 w 114"/>
                <a:gd name="T49" fmla="*/ 256 h 113"/>
                <a:gd name="T50" fmla="*/ 156 w 114"/>
                <a:gd name="T51" fmla="*/ 284 h 113"/>
                <a:gd name="T52" fmla="*/ 196 w 114"/>
                <a:gd name="T53" fmla="*/ 284 h 113"/>
                <a:gd name="T54" fmla="*/ 240 w 114"/>
                <a:gd name="T55" fmla="*/ 384 h 113"/>
                <a:gd name="T56" fmla="*/ 272 w 114"/>
                <a:gd name="T57" fmla="*/ 316 h 113"/>
                <a:gd name="T58" fmla="*/ 276 w 114"/>
                <a:gd name="T59" fmla="*/ 244 h 113"/>
                <a:gd name="T60" fmla="*/ 244 w 114"/>
                <a:gd name="T61" fmla="*/ 208 h 113"/>
                <a:gd name="T62" fmla="*/ 264 w 114"/>
                <a:gd name="T63" fmla="*/ 224 h 113"/>
                <a:gd name="T64" fmla="*/ 292 w 114"/>
                <a:gd name="T65" fmla="*/ 204 h 113"/>
                <a:gd name="T66" fmla="*/ 280 w 114"/>
                <a:gd name="T67" fmla="*/ 188 h 113"/>
                <a:gd name="T68" fmla="*/ 304 w 114"/>
                <a:gd name="T69" fmla="*/ 188 h 113"/>
                <a:gd name="T70" fmla="*/ 340 w 114"/>
                <a:gd name="T71" fmla="*/ 236 h 113"/>
                <a:gd name="T72" fmla="*/ 360 w 114"/>
                <a:gd name="T73" fmla="*/ 196 h 113"/>
                <a:gd name="T74" fmla="*/ 400 w 114"/>
                <a:gd name="T75" fmla="*/ 220 h 113"/>
                <a:gd name="T76" fmla="*/ 412 w 114"/>
                <a:gd name="T77" fmla="*/ 184 h 113"/>
                <a:gd name="T78" fmla="*/ 424 w 114"/>
                <a:gd name="T79" fmla="*/ 224 h 113"/>
                <a:gd name="T80" fmla="*/ 416 w 114"/>
                <a:gd name="T81" fmla="*/ 236 h 1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14" h="113">
                  <a:moveTo>
                    <a:pt x="57" y="0"/>
                  </a:moveTo>
                  <a:cubicBezTo>
                    <a:pt x="26" y="0"/>
                    <a:pt x="0" y="25"/>
                    <a:pt x="0" y="56"/>
                  </a:cubicBezTo>
                  <a:cubicBezTo>
                    <a:pt x="0" y="88"/>
                    <a:pt x="26" y="113"/>
                    <a:pt x="57" y="113"/>
                  </a:cubicBezTo>
                  <a:cubicBezTo>
                    <a:pt x="88" y="113"/>
                    <a:pt x="114" y="88"/>
                    <a:pt x="114" y="56"/>
                  </a:cubicBezTo>
                  <a:cubicBezTo>
                    <a:pt x="114" y="25"/>
                    <a:pt x="88" y="0"/>
                    <a:pt x="57" y="0"/>
                  </a:cubicBezTo>
                  <a:close/>
                  <a:moveTo>
                    <a:pt x="105" y="61"/>
                  </a:moveTo>
                  <a:cubicBezTo>
                    <a:pt x="105" y="61"/>
                    <a:pt x="106" y="62"/>
                    <a:pt x="106" y="62"/>
                  </a:cubicBezTo>
                  <a:cubicBezTo>
                    <a:pt x="106" y="63"/>
                    <a:pt x="105" y="63"/>
                    <a:pt x="105" y="64"/>
                  </a:cubicBezTo>
                  <a:cubicBezTo>
                    <a:pt x="105" y="64"/>
                    <a:pt x="105" y="64"/>
                    <a:pt x="105" y="64"/>
                  </a:cubicBezTo>
                  <a:cubicBezTo>
                    <a:pt x="104" y="64"/>
                    <a:pt x="104" y="64"/>
                    <a:pt x="104" y="64"/>
                  </a:cubicBezTo>
                  <a:cubicBezTo>
                    <a:pt x="102" y="64"/>
                    <a:pt x="102" y="64"/>
                    <a:pt x="101" y="63"/>
                  </a:cubicBezTo>
                  <a:cubicBezTo>
                    <a:pt x="101" y="62"/>
                    <a:pt x="100" y="61"/>
                    <a:pt x="100" y="61"/>
                  </a:cubicBezTo>
                  <a:cubicBezTo>
                    <a:pt x="97" y="54"/>
                    <a:pt x="96" y="54"/>
                    <a:pt x="99" y="62"/>
                  </a:cubicBezTo>
                  <a:cubicBezTo>
                    <a:pt x="99" y="63"/>
                    <a:pt x="100" y="65"/>
                    <a:pt x="100" y="65"/>
                  </a:cubicBezTo>
                  <a:cubicBezTo>
                    <a:pt x="100" y="67"/>
                    <a:pt x="101" y="68"/>
                    <a:pt x="102" y="67"/>
                  </a:cubicBezTo>
                  <a:cubicBezTo>
                    <a:pt x="103" y="67"/>
                    <a:pt x="103" y="67"/>
                    <a:pt x="104" y="67"/>
                  </a:cubicBezTo>
                  <a:cubicBezTo>
                    <a:pt x="104" y="67"/>
                    <a:pt x="105" y="67"/>
                    <a:pt x="105" y="68"/>
                  </a:cubicBezTo>
                  <a:cubicBezTo>
                    <a:pt x="99" y="89"/>
                    <a:pt x="80" y="105"/>
                    <a:pt x="57" y="105"/>
                  </a:cubicBezTo>
                  <a:cubicBezTo>
                    <a:pt x="30" y="105"/>
                    <a:pt x="8" y="83"/>
                    <a:pt x="8" y="56"/>
                  </a:cubicBezTo>
                  <a:cubicBezTo>
                    <a:pt x="8" y="29"/>
                    <a:pt x="30" y="7"/>
                    <a:pt x="57" y="7"/>
                  </a:cubicBezTo>
                  <a:cubicBezTo>
                    <a:pt x="62" y="7"/>
                    <a:pt x="67" y="8"/>
                    <a:pt x="72" y="10"/>
                  </a:cubicBezTo>
                  <a:cubicBezTo>
                    <a:pt x="73" y="10"/>
                    <a:pt x="73" y="11"/>
                    <a:pt x="72" y="11"/>
                  </a:cubicBezTo>
                  <a:cubicBezTo>
                    <a:pt x="67" y="14"/>
                    <a:pt x="62" y="17"/>
                    <a:pt x="57" y="20"/>
                  </a:cubicBezTo>
                  <a:cubicBezTo>
                    <a:pt x="55" y="21"/>
                    <a:pt x="55" y="21"/>
                    <a:pt x="52" y="21"/>
                  </a:cubicBezTo>
                  <a:cubicBezTo>
                    <a:pt x="50" y="21"/>
                    <a:pt x="47" y="21"/>
                    <a:pt x="44" y="22"/>
                  </a:cubicBezTo>
                  <a:cubicBezTo>
                    <a:pt x="43" y="22"/>
                    <a:pt x="43" y="22"/>
                    <a:pt x="42" y="23"/>
                  </a:cubicBezTo>
                  <a:cubicBezTo>
                    <a:pt x="42" y="26"/>
                    <a:pt x="42" y="28"/>
                    <a:pt x="41" y="30"/>
                  </a:cubicBezTo>
                  <a:cubicBezTo>
                    <a:pt x="41" y="32"/>
                    <a:pt x="41" y="32"/>
                    <a:pt x="40" y="33"/>
                  </a:cubicBezTo>
                  <a:cubicBezTo>
                    <a:pt x="40" y="35"/>
                    <a:pt x="39" y="37"/>
                    <a:pt x="38" y="39"/>
                  </a:cubicBezTo>
                  <a:cubicBezTo>
                    <a:pt x="37" y="40"/>
                    <a:pt x="37" y="40"/>
                    <a:pt x="36" y="40"/>
                  </a:cubicBezTo>
                  <a:cubicBezTo>
                    <a:pt x="36" y="41"/>
                    <a:pt x="36" y="41"/>
                    <a:pt x="35" y="41"/>
                  </a:cubicBezTo>
                  <a:cubicBezTo>
                    <a:pt x="34" y="41"/>
                    <a:pt x="34" y="42"/>
                    <a:pt x="34" y="43"/>
                  </a:cubicBezTo>
                  <a:cubicBezTo>
                    <a:pt x="34" y="43"/>
                    <a:pt x="34" y="44"/>
                    <a:pt x="34" y="45"/>
                  </a:cubicBezTo>
                  <a:cubicBezTo>
                    <a:pt x="34" y="46"/>
                    <a:pt x="35" y="46"/>
                    <a:pt x="36" y="46"/>
                  </a:cubicBezTo>
                  <a:cubicBezTo>
                    <a:pt x="36" y="46"/>
                    <a:pt x="37" y="46"/>
                    <a:pt x="37" y="46"/>
                  </a:cubicBezTo>
                  <a:cubicBezTo>
                    <a:pt x="39" y="46"/>
                    <a:pt x="39" y="46"/>
                    <a:pt x="40" y="44"/>
                  </a:cubicBezTo>
                  <a:cubicBezTo>
                    <a:pt x="41" y="43"/>
                    <a:pt x="42" y="41"/>
                    <a:pt x="43" y="40"/>
                  </a:cubicBezTo>
                  <a:cubicBezTo>
                    <a:pt x="44" y="39"/>
                    <a:pt x="44" y="39"/>
                    <a:pt x="45" y="39"/>
                  </a:cubicBezTo>
                  <a:cubicBezTo>
                    <a:pt x="47" y="40"/>
                    <a:pt x="49" y="40"/>
                    <a:pt x="51" y="40"/>
                  </a:cubicBezTo>
                  <a:cubicBezTo>
                    <a:pt x="52" y="41"/>
                    <a:pt x="52" y="41"/>
                    <a:pt x="53" y="42"/>
                  </a:cubicBezTo>
                  <a:cubicBezTo>
                    <a:pt x="54" y="43"/>
                    <a:pt x="56" y="44"/>
                    <a:pt x="57" y="45"/>
                  </a:cubicBezTo>
                  <a:cubicBezTo>
                    <a:pt x="58" y="46"/>
                    <a:pt x="58" y="46"/>
                    <a:pt x="56" y="46"/>
                  </a:cubicBezTo>
                  <a:cubicBezTo>
                    <a:pt x="55" y="47"/>
                    <a:pt x="53" y="47"/>
                    <a:pt x="51" y="47"/>
                  </a:cubicBezTo>
                  <a:cubicBezTo>
                    <a:pt x="50" y="48"/>
                    <a:pt x="50" y="47"/>
                    <a:pt x="49" y="47"/>
                  </a:cubicBezTo>
                  <a:cubicBezTo>
                    <a:pt x="48" y="46"/>
                    <a:pt x="47" y="45"/>
                    <a:pt x="46" y="45"/>
                  </a:cubicBezTo>
                  <a:cubicBezTo>
                    <a:pt x="45" y="44"/>
                    <a:pt x="45" y="44"/>
                    <a:pt x="44" y="45"/>
                  </a:cubicBezTo>
                  <a:cubicBezTo>
                    <a:pt x="42" y="46"/>
                    <a:pt x="39" y="47"/>
                    <a:pt x="37" y="48"/>
                  </a:cubicBezTo>
                  <a:cubicBezTo>
                    <a:pt x="36" y="49"/>
                    <a:pt x="35" y="49"/>
                    <a:pt x="35" y="50"/>
                  </a:cubicBezTo>
                  <a:cubicBezTo>
                    <a:pt x="34" y="54"/>
                    <a:pt x="33" y="57"/>
                    <a:pt x="32" y="61"/>
                  </a:cubicBezTo>
                  <a:cubicBezTo>
                    <a:pt x="31" y="62"/>
                    <a:pt x="31" y="63"/>
                    <a:pt x="32" y="64"/>
                  </a:cubicBezTo>
                  <a:cubicBezTo>
                    <a:pt x="34" y="66"/>
                    <a:pt x="35" y="68"/>
                    <a:pt x="36" y="70"/>
                  </a:cubicBezTo>
                  <a:cubicBezTo>
                    <a:pt x="37" y="71"/>
                    <a:pt x="37" y="71"/>
                    <a:pt x="39" y="71"/>
                  </a:cubicBezTo>
                  <a:cubicBezTo>
                    <a:pt x="41" y="70"/>
                    <a:pt x="44" y="70"/>
                    <a:pt x="46" y="69"/>
                  </a:cubicBezTo>
                  <a:cubicBezTo>
                    <a:pt x="48" y="69"/>
                    <a:pt x="48" y="69"/>
                    <a:pt x="49" y="71"/>
                  </a:cubicBezTo>
                  <a:cubicBezTo>
                    <a:pt x="52" y="79"/>
                    <a:pt x="55" y="87"/>
                    <a:pt x="58" y="96"/>
                  </a:cubicBezTo>
                  <a:cubicBezTo>
                    <a:pt x="58" y="98"/>
                    <a:pt x="59" y="98"/>
                    <a:pt x="60" y="96"/>
                  </a:cubicBezTo>
                  <a:cubicBezTo>
                    <a:pt x="62" y="92"/>
                    <a:pt x="64" y="88"/>
                    <a:pt x="67" y="84"/>
                  </a:cubicBezTo>
                  <a:cubicBezTo>
                    <a:pt x="68" y="82"/>
                    <a:pt x="68" y="81"/>
                    <a:pt x="68" y="79"/>
                  </a:cubicBezTo>
                  <a:cubicBezTo>
                    <a:pt x="69" y="74"/>
                    <a:pt x="70" y="69"/>
                    <a:pt x="70" y="64"/>
                  </a:cubicBezTo>
                  <a:cubicBezTo>
                    <a:pt x="71" y="61"/>
                    <a:pt x="70" y="61"/>
                    <a:pt x="69" y="61"/>
                  </a:cubicBezTo>
                  <a:cubicBezTo>
                    <a:pt x="67" y="61"/>
                    <a:pt x="66" y="61"/>
                    <a:pt x="65" y="59"/>
                  </a:cubicBezTo>
                  <a:cubicBezTo>
                    <a:pt x="64" y="57"/>
                    <a:pt x="62" y="54"/>
                    <a:pt x="61" y="52"/>
                  </a:cubicBezTo>
                  <a:cubicBezTo>
                    <a:pt x="59" y="49"/>
                    <a:pt x="59" y="49"/>
                    <a:pt x="61" y="51"/>
                  </a:cubicBezTo>
                  <a:cubicBezTo>
                    <a:pt x="62" y="53"/>
                    <a:pt x="64" y="55"/>
                    <a:pt x="66" y="56"/>
                  </a:cubicBezTo>
                  <a:cubicBezTo>
                    <a:pt x="68" y="59"/>
                    <a:pt x="68" y="59"/>
                    <a:pt x="69" y="57"/>
                  </a:cubicBezTo>
                  <a:cubicBezTo>
                    <a:pt x="71" y="55"/>
                    <a:pt x="72" y="53"/>
                    <a:pt x="73" y="51"/>
                  </a:cubicBezTo>
                  <a:cubicBezTo>
                    <a:pt x="75" y="49"/>
                    <a:pt x="74" y="49"/>
                    <a:pt x="72" y="48"/>
                  </a:cubicBezTo>
                  <a:cubicBezTo>
                    <a:pt x="71" y="48"/>
                    <a:pt x="71" y="47"/>
                    <a:pt x="70" y="47"/>
                  </a:cubicBezTo>
                  <a:cubicBezTo>
                    <a:pt x="67" y="46"/>
                    <a:pt x="67" y="46"/>
                    <a:pt x="70" y="46"/>
                  </a:cubicBezTo>
                  <a:cubicBezTo>
                    <a:pt x="72" y="47"/>
                    <a:pt x="74" y="47"/>
                    <a:pt x="76" y="47"/>
                  </a:cubicBezTo>
                  <a:cubicBezTo>
                    <a:pt x="79" y="48"/>
                    <a:pt x="79" y="48"/>
                    <a:pt x="80" y="50"/>
                  </a:cubicBezTo>
                  <a:cubicBezTo>
                    <a:pt x="82" y="53"/>
                    <a:pt x="84" y="56"/>
                    <a:pt x="85" y="59"/>
                  </a:cubicBezTo>
                  <a:cubicBezTo>
                    <a:pt x="87" y="61"/>
                    <a:pt x="87" y="61"/>
                    <a:pt x="87" y="59"/>
                  </a:cubicBezTo>
                  <a:cubicBezTo>
                    <a:pt x="88" y="56"/>
                    <a:pt x="89" y="52"/>
                    <a:pt x="90" y="49"/>
                  </a:cubicBezTo>
                  <a:cubicBezTo>
                    <a:pt x="90" y="47"/>
                    <a:pt x="91" y="47"/>
                    <a:pt x="92" y="48"/>
                  </a:cubicBezTo>
                  <a:cubicBezTo>
                    <a:pt x="95" y="50"/>
                    <a:pt x="97" y="53"/>
                    <a:pt x="100" y="55"/>
                  </a:cubicBezTo>
                  <a:cubicBezTo>
                    <a:pt x="102" y="56"/>
                    <a:pt x="102" y="56"/>
                    <a:pt x="102" y="54"/>
                  </a:cubicBezTo>
                  <a:cubicBezTo>
                    <a:pt x="102" y="51"/>
                    <a:pt x="103" y="48"/>
                    <a:pt x="103" y="46"/>
                  </a:cubicBezTo>
                  <a:cubicBezTo>
                    <a:pt x="104" y="45"/>
                    <a:pt x="105" y="45"/>
                    <a:pt x="105" y="46"/>
                  </a:cubicBezTo>
                  <a:cubicBezTo>
                    <a:pt x="106" y="49"/>
                    <a:pt x="106" y="53"/>
                    <a:pt x="106" y="56"/>
                  </a:cubicBezTo>
                  <a:cubicBezTo>
                    <a:pt x="106" y="56"/>
                    <a:pt x="106" y="57"/>
                    <a:pt x="106" y="57"/>
                  </a:cubicBezTo>
                  <a:cubicBezTo>
                    <a:pt x="104" y="59"/>
                    <a:pt x="104" y="59"/>
                    <a:pt x="104" y="59"/>
                  </a:cubicBezTo>
                  <a:cubicBezTo>
                    <a:pt x="104" y="61"/>
                    <a:pt x="104" y="61"/>
                    <a:pt x="105"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02" name="Freeform 104"/>
            <p:cNvSpPr/>
            <p:nvPr/>
          </p:nvSpPr>
          <p:spPr bwMode="auto">
            <a:xfrm>
              <a:off x="136" y="152"/>
              <a:ext cx="10" cy="30"/>
            </a:xfrm>
            <a:custGeom>
              <a:avLst/>
              <a:gdLst>
                <a:gd name="T0" fmla="*/ 12 w 5"/>
                <a:gd name="T1" fmla="*/ 12 h 15"/>
                <a:gd name="T2" fmla="*/ 4 w 5"/>
                <a:gd name="T3" fmla="*/ 24 h 15"/>
                <a:gd name="T4" fmla="*/ 4 w 5"/>
                <a:gd name="T5" fmla="*/ 44 h 15"/>
                <a:gd name="T6" fmla="*/ 8 w 5"/>
                <a:gd name="T7" fmla="*/ 44 h 15"/>
                <a:gd name="T8" fmla="*/ 16 w 5"/>
                <a:gd name="T9" fmla="*/ 16 h 15"/>
                <a:gd name="T10" fmla="*/ 12 w 5"/>
                <a:gd name="T11" fmla="*/ 12 h 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15">
                  <a:moveTo>
                    <a:pt x="3" y="3"/>
                  </a:moveTo>
                  <a:cubicBezTo>
                    <a:pt x="2" y="4"/>
                    <a:pt x="2" y="5"/>
                    <a:pt x="1" y="6"/>
                  </a:cubicBezTo>
                  <a:cubicBezTo>
                    <a:pt x="0" y="8"/>
                    <a:pt x="0" y="8"/>
                    <a:pt x="1" y="11"/>
                  </a:cubicBezTo>
                  <a:cubicBezTo>
                    <a:pt x="1" y="15"/>
                    <a:pt x="1" y="15"/>
                    <a:pt x="2" y="11"/>
                  </a:cubicBezTo>
                  <a:cubicBezTo>
                    <a:pt x="3" y="9"/>
                    <a:pt x="4" y="7"/>
                    <a:pt x="4" y="4"/>
                  </a:cubicBezTo>
                  <a:cubicBezTo>
                    <a:pt x="5" y="0"/>
                    <a:pt x="5" y="0"/>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grpSp>
      <p:sp>
        <p:nvSpPr>
          <p:cNvPr id="26658" name="Freeform 105"/>
          <p:cNvSpPr>
            <a:spLocks noEditPoints="1"/>
          </p:cNvSpPr>
          <p:nvPr/>
        </p:nvSpPr>
        <p:spPr bwMode="auto">
          <a:xfrm>
            <a:off x="5927288" y="3680452"/>
            <a:ext cx="275133" cy="325926"/>
          </a:xfrm>
          <a:custGeom>
            <a:avLst/>
            <a:gdLst>
              <a:gd name="T0" fmla="*/ 170016947 w 166"/>
              <a:gd name="T1" fmla="*/ 18862187 h 195"/>
              <a:gd name="T2" fmla="*/ 187018020 w 166"/>
              <a:gd name="T3" fmla="*/ 1572162 h 195"/>
              <a:gd name="T4" fmla="*/ 122103136 w 166"/>
              <a:gd name="T5" fmla="*/ 278210043 h 195"/>
              <a:gd name="T6" fmla="*/ 193200567 w 166"/>
              <a:gd name="T7" fmla="*/ 290784834 h 195"/>
              <a:gd name="T8" fmla="*/ 193200567 w 166"/>
              <a:gd name="T9" fmla="*/ 306502696 h 195"/>
              <a:gd name="T10" fmla="*/ 29366168 w 166"/>
              <a:gd name="T11" fmla="*/ 295500067 h 195"/>
              <a:gd name="T12" fmla="*/ 106646146 w 166"/>
              <a:gd name="T13" fmla="*/ 284497438 h 195"/>
              <a:gd name="T14" fmla="*/ 52551032 w 166"/>
              <a:gd name="T15" fmla="*/ 257776947 h 195"/>
              <a:gd name="T16" fmla="*/ 55641684 w 166"/>
              <a:gd name="T17" fmla="*/ 226339970 h 195"/>
              <a:gd name="T18" fmla="*/ 180835472 w 166"/>
              <a:gd name="T19" fmla="*/ 34580048 h 195"/>
              <a:gd name="T20" fmla="*/ 77279978 w 166"/>
              <a:gd name="T21" fmla="*/ 235771690 h 195"/>
              <a:gd name="T22" fmla="*/ 68006779 w 166"/>
              <a:gd name="T23" fmla="*/ 246774319 h 195"/>
              <a:gd name="T24" fmla="*/ 241114377 w 166"/>
              <a:gd name="T25" fmla="*/ 127316311 h 195"/>
              <a:gd name="T26" fmla="*/ 182380798 w 166"/>
              <a:gd name="T27" fmla="*/ 23577420 h 195"/>
              <a:gd name="T28" fmla="*/ 174652925 w 166"/>
              <a:gd name="T29" fmla="*/ 132031545 h 195"/>
              <a:gd name="T30" fmla="*/ 199383114 w 166"/>
              <a:gd name="T31" fmla="*/ 124173241 h 195"/>
              <a:gd name="T32" fmla="*/ 210201640 w 166"/>
              <a:gd name="T33" fmla="*/ 105311054 h 195"/>
              <a:gd name="T34" fmla="*/ 211748209 w 166"/>
              <a:gd name="T35" fmla="*/ 128888474 h 195"/>
              <a:gd name="T36" fmla="*/ 211748209 w 166"/>
              <a:gd name="T37" fmla="*/ 136746778 h 195"/>
              <a:gd name="T38" fmla="*/ 208656314 w 166"/>
              <a:gd name="T39" fmla="*/ 143034173 h 195"/>
              <a:gd name="T40" fmla="*/ 200928441 w 166"/>
              <a:gd name="T41" fmla="*/ 136746778 h 195"/>
              <a:gd name="T42" fmla="*/ 205565662 w 166"/>
              <a:gd name="T43" fmla="*/ 149321569 h 195"/>
              <a:gd name="T44" fmla="*/ 114374020 w 166"/>
              <a:gd name="T45" fmla="*/ 226339970 h 195"/>
              <a:gd name="T46" fmla="*/ 143741431 w 166"/>
              <a:gd name="T47" fmla="*/ 31435724 h 195"/>
              <a:gd name="T48" fmla="*/ 103555494 w 166"/>
              <a:gd name="T49" fmla="*/ 55013144 h 195"/>
              <a:gd name="T50" fmla="*/ 81917200 w 166"/>
              <a:gd name="T51" fmla="*/ 73875330 h 195"/>
              <a:gd name="T52" fmla="*/ 72642757 w 166"/>
              <a:gd name="T53" fmla="*/ 94308425 h 195"/>
              <a:gd name="T54" fmla="*/ 68006779 w 166"/>
              <a:gd name="T55" fmla="*/ 102167983 h 195"/>
              <a:gd name="T56" fmla="*/ 78825304 w 166"/>
              <a:gd name="T57" fmla="*/ 102167983 h 195"/>
              <a:gd name="T58" fmla="*/ 102010168 w 166"/>
              <a:gd name="T59" fmla="*/ 94308425 h 195"/>
              <a:gd name="T60" fmla="*/ 112828694 w 166"/>
              <a:gd name="T61" fmla="*/ 106883216 h 195"/>
              <a:gd name="T62" fmla="*/ 92735725 w 166"/>
              <a:gd name="T63" fmla="*/ 103738892 h 195"/>
              <a:gd name="T64" fmla="*/ 69552105 w 166"/>
              <a:gd name="T65" fmla="*/ 114741520 h 195"/>
              <a:gd name="T66" fmla="*/ 72642757 w 166"/>
              <a:gd name="T67" fmla="*/ 154036802 h 195"/>
              <a:gd name="T68" fmla="*/ 97372947 w 166"/>
              <a:gd name="T69" fmla="*/ 155608964 h 195"/>
              <a:gd name="T70" fmla="*/ 132921662 w 166"/>
              <a:gd name="T71" fmla="*/ 182329455 h 195"/>
              <a:gd name="T72" fmla="*/ 137558883 w 166"/>
              <a:gd name="T73" fmla="*/ 136746778 h 195"/>
              <a:gd name="T74" fmla="*/ 122103136 w 166"/>
              <a:gd name="T75" fmla="*/ 116313683 h 195"/>
              <a:gd name="T76" fmla="*/ 146832083 w 166"/>
              <a:gd name="T77" fmla="*/ 116313683 h 195"/>
              <a:gd name="T78" fmla="*/ 139104209 w 166"/>
              <a:gd name="T79" fmla="*/ 106883216 h 195"/>
              <a:gd name="T80" fmla="*/ 171562273 w 166"/>
              <a:gd name="T81" fmla="*/ 133603707 h 195"/>
              <a:gd name="T82" fmla="*/ 139104209 w 166"/>
              <a:gd name="T83" fmla="*/ 179186384 h 195"/>
              <a:gd name="T84" fmla="*/ 143741431 w 166"/>
              <a:gd name="T85" fmla="*/ 176042059 h 1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66" h="195">
                <a:moveTo>
                  <a:pt x="74" y="7"/>
                </a:moveTo>
                <a:cubicBezTo>
                  <a:pt x="85" y="7"/>
                  <a:pt x="95" y="10"/>
                  <a:pt x="105" y="14"/>
                </a:cubicBezTo>
                <a:cubicBezTo>
                  <a:pt x="107" y="15"/>
                  <a:pt x="109" y="14"/>
                  <a:pt x="110" y="12"/>
                </a:cubicBezTo>
                <a:cubicBezTo>
                  <a:pt x="112" y="8"/>
                  <a:pt x="112" y="8"/>
                  <a:pt x="112" y="8"/>
                </a:cubicBezTo>
                <a:cubicBezTo>
                  <a:pt x="115" y="2"/>
                  <a:pt x="115" y="2"/>
                  <a:pt x="115" y="2"/>
                </a:cubicBezTo>
                <a:cubicBezTo>
                  <a:pt x="116" y="0"/>
                  <a:pt x="119" y="0"/>
                  <a:pt x="121" y="1"/>
                </a:cubicBezTo>
                <a:cubicBezTo>
                  <a:pt x="148" y="17"/>
                  <a:pt x="166" y="47"/>
                  <a:pt x="166" y="81"/>
                </a:cubicBezTo>
                <a:cubicBezTo>
                  <a:pt x="166" y="129"/>
                  <a:pt x="130" y="168"/>
                  <a:pt x="82" y="173"/>
                </a:cubicBezTo>
                <a:cubicBezTo>
                  <a:pt x="80" y="173"/>
                  <a:pt x="79" y="175"/>
                  <a:pt x="79" y="177"/>
                </a:cubicBezTo>
                <a:cubicBezTo>
                  <a:pt x="79" y="181"/>
                  <a:pt x="79" y="181"/>
                  <a:pt x="79" y="181"/>
                </a:cubicBezTo>
                <a:cubicBezTo>
                  <a:pt x="79" y="183"/>
                  <a:pt x="81" y="185"/>
                  <a:pt x="83" y="185"/>
                </a:cubicBezTo>
                <a:cubicBezTo>
                  <a:pt x="125" y="185"/>
                  <a:pt x="125" y="185"/>
                  <a:pt x="125" y="185"/>
                </a:cubicBezTo>
                <a:cubicBezTo>
                  <a:pt x="127" y="185"/>
                  <a:pt x="128" y="186"/>
                  <a:pt x="128" y="188"/>
                </a:cubicBezTo>
                <a:cubicBezTo>
                  <a:pt x="128" y="192"/>
                  <a:pt x="128" y="192"/>
                  <a:pt x="128" y="192"/>
                </a:cubicBezTo>
                <a:cubicBezTo>
                  <a:pt x="128" y="193"/>
                  <a:pt x="127" y="195"/>
                  <a:pt x="125" y="195"/>
                </a:cubicBezTo>
                <a:cubicBezTo>
                  <a:pt x="22" y="195"/>
                  <a:pt x="22" y="195"/>
                  <a:pt x="22" y="195"/>
                </a:cubicBezTo>
                <a:cubicBezTo>
                  <a:pt x="21" y="195"/>
                  <a:pt x="19" y="193"/>
                  <a:pt x="19" y="192"/>
                </a:cubicBezTo>
                <a:cubicBezTo>
                  <a:pt x="19" y="188"/>
                  <a:pt x="19" y="188"/>
                  <a:pt x="19" y="188"/>
                </a:cubicBezTo>
                <a:cubicBezTo>
                  <a:pt x="19" y="186"/>
                  <a:pt x="21" y="185"/>
                  <a:pt x="22" y="185"/>
                </a:cubicBezTo>
                <a:cubicBezTo>
                  <a:pt x="65" y="185"/>
                  <a:pt x="65" y="185"/>
                  <a:pt x="65" y="185"/>
                </a:cubicBezTo>
                <a:cubicBezTo>
                  <a:pt x="67" y="185"/>
                  <a:pt x="69" y="183"/>
                  <a:pt x="69" y="181"/>
                </a:cubicBezTo>
                <a:cubicBezTo>
                  <a:pt x="69" y="177"/>
                  <a:pt x="69" y="177"/>
                  <a:pt x="69" y="177"/>
                </a:cubicBezTo>
                <a:cubicBezTo>
                  <a:pt x="69" y="175"/>
                  <a:pt x="67" y="173"/>
                  <a:pt x="65" y="173"/>
                </a:cubicBezTo>
                <a:cubicBezTo>
                  <a:pt x="54" y="172"/>
                  <a:pt x="44" y="169"/>
                  <a:pt x="34" y="164"/>
                </a:cubicBezTo>
                <a:cubicBezTo>
                  <a:pt x="32" y="163"/>
                  <a:pt x="32" y="161"/>
                  <a:pt x="33" y="159"/>
                </a:cubicBezTo>
                <a:cubicBezTo>
                  <a:pt x="38" y="149"/>
                  <a:pt x="38" y="149"/>
                  <a:pt x="38" y="149"/>
                </a:cubicBezTo>
                <a:cubicBezTo>
                  <a:pt x="39" y="147"/>
                  <a:pt x="38" y="145"/>
                  <a:pt x="36" y="144"/>
                </a:cubicBezTo>
                <a:cubicBezTo>
                  <a:pt x="15" y="131"/>
                  <a:pt x="0" y="107"/>
                  <a:pt x="0" y="81"/>
                </a:cubicBezTo>
                <a:cubicBezTo>
                  <a:pt x="0" y="40"/>
                  <a:pt x="33" y="7"/>
                  <a:pt x="74" y="7"/>
                </a:cubicBezTo>
                <a:close/>
                <a:moveTo>
                  <a:pt x="117" y="22"/>
                </a:moveTo>
                <a:cubicBezTo>
                  <a:pt x="135" y="35"/>
                  <a:pt x="147" y="56"/>
                  <a:pt x="147" y="81"/>
                </a:cubicBezTo>
                <a:cubicBezTo>
                  <a:pt x="147" y="121"/>
                  <a:pt x="114" y="154"/>
                  <a:pt x="74" y="154"/>
                </a:cubicBezTo>
                <a:cubicBezTo>
                  <a:pt x="65" y="154"/>
                  <a:pt x="57" y="153"/>
                  <a:pt x="50" y="150"/>
                </a:cubicBezTo>
                <a:cubicBezTo>
                  <a:pt x="48" y="150"/>
                  <a:pt x="47" y="150"/>
                  <a:pt x="46" y="151"/>
                </a:cubicBezTo>
                <a:cubicBezTo>
                  <a:pt x="44" y="154"/>
                  <a:pt x="44" y="154"/>
                  <a:pt x="44" y="154"/>
                </a:cubicBezTo>
                <a:cubicBezTo>
                  <a:pt x="44" y="155"/>
                  <a:pt x="44" y="156"/>
                  <a:pt x="44" y="157"/>
                </a:cubicBezTo>
                <a:cubicBezTo>
                  <a:pt x="45" y="158"/>
                  <a:pt x="45" y="158"/>
                  <a:pt x="46" y="158"/>
                </a:cubicBezTo>
                <a:cubicBezTo>
                  <a:pt x="55" y="162"/>
                  <a:pt x="64" y="163"/>
                  <a:pt x="74" y="163"/>
                </a:cubicBezTo>
                <a:cubicBezTo>
                  <a:pt x="119" y="163"/>
                  <a:pt x="156" y="126"/>
                  <a:pt x="156" y="81"/>
                </a:cubicBezTo>
                <a:cubicBezTo>
                  <a:pt x="156" y="53"/>
                  <a:pt x="143" y="29"/>
                  <a:pt x="122" y="14"/>
                </a:cubicBezTo>
                <a:cubicBezTo>
                  <a:pt x="122" y="13"/>
                  <a:pt x="121" y="13"/>
                  <a:pt x="120" y="13"/>
                </a:cubicBezTo>
                <a:cubicBezTo>
                  <a:pt x="119" y="14"/>
                  <a:pt x="118" y="14"/>
                  <a:pt x="118" y="15"/>
                </a:cubicBezTo>
                <a:cubicBezTo>
                  <a:pt x="116" y="18"/>
                  <a:pt x="116" y="18"/>
                  <a:pt x="116" y="18"/>
                </a:cubicBezTo>
                <a:cubicBezTo>
                  <a:pt x="116" y="19"/>
                  <a:pt x="116" y="21"/>
                  <a:pt x="117" y="22"/>
                </a:cubicBezTo>
                <a:close/>
                <a:moveTo>
                  <a:pt x="113" y="84"/>
                </a:moveTo>
                <a:cubicBezTo>
                  <a:pt x="114" y="80"/>
                  <a:pt x="115" y="75"/>
                  <a:pt x="117" y="71"/>
                </a:cubicBezTo>
                <a:cubicBezTo>
                  <a:pt x="117" y="69"/>
                  <a:pt x="118" y="69"/>
                  <a:pt x="119" y="70"/>
                </a:cubicBezTo>
                <a:cubicBezTo>
                  <a:pt x="123" y="73"/>
                  <a:pt x="126" y="76"/>
                  <a:pt x="129" y="79"/>
                </a:cubicBezTo>
                <a:cubicBezTo>
                  <a:pt x="132" y="81"/>
                  <a:pt x="132" y="80"/>
                  <a:pt x="132" y="77"/>
                </a:cubicBezTo>
                <a:cubicBezTo>
                  <a:pt x="133" y="74"/>
                  <a:pt x="133" y="71"/>
                  <a:pt x="134" y="67"/>
                </a:cubicBezTo>
                <a:cubicBezTo>
                  <a:pt x="134" y="66"/>
                  <a:pt x="136" y="66"/>
                  <a:pt x="136" y="67"/>
                </a:cubicBezTo>
                <a:cubicBezTo>
                  <a:pt x="137" y="72"/>
                  <a:pt x="137" y="76"/>
                  <a:pt x="137" y="81"/>
                </a:cubicBezTo>
                <a:cubicBezTo>
                  <a:pt x="137" y="81"/>
                  <a:pt x="137" y="81"/>
                  <a:pt x="137" y="81"/>
                </a:cubicBezTo>
                <a:cubicBezTo>
                  <a:pt x="137" y="81"/>
                  <a:pt x="137" y="81"/>
                  <a:pt x="137" y="82"/>
                </a:cubicBezTo>
                <a:cubicBezTo>
                  <a:pt x="135" y="85"/>
                  <a:pt x="135" y="85"/>
                  <a:pt x="135" y="85"/>
                </a:cubicBezTo>
                <a:cubicBezTo>
                  <a:pt x="134" y="87"/>
                  <a:pt x="134" y="87"/>
                  <a:pt x="136" y="87"/>
                </a:cubicBezTo>
                <a:cubicBezTo>
                  <a:pt x="136" y="87"/>
                  <a:pt x="136" y="87"/>
                  <a:pt x="137" y="87"/>
                </a:cubicBezTo>
                <a:cubicBezTo>
                  <a:pt x="137" y="88"/>
                  <a:pt x="137" y="88"/>
                  <a:pt x="137" y="88"/>
                </a:cubicBezTo>
                <a:cubicBezTo>
                  <a:pt x="137" y="89"/>
                  <a:pt x="137" y="89"/>
                  <a:pt x="137" y="90"/>
                </a:cubicBezTo>
                <a:cubicBezTo>
                  <a:pt x="136" y="91"/>
                  <a:pt x="136" y="91"/>
                  <a:pt x="135" y="91"/>
                </a:cubicBezTo>
                <a:cubicBezTo>
                  <a:pt x="135" y="91"/>
                  <a:pt x="135" y="91"/>
                  <a:pt x="134" y="91"/>
                </a:cubicBezTo>
                <a:cubicBezTo>
                  <a:pt x="132" y="91"/>
                  <a:pt x="132" y="91"/>
                  <a:pt x="131" y="89"/>
                </a:cubicBezTo>
                <a:cubicBezTo>
                  <a:pt x="131" y="88"/>
                  <a:pt x="130" y="87"/>
                  <a:pt x="130" y="87"/>
                </a:cubicBezTo>
                <a:cubicBezTo>
                  <a:pt x="125" y="77"/>
                  <a:pt x="125" y="77"/>
                  <a:pt x="128" y="88"/>
                </a:cubicBezTo>
                <a:cubicBezTo>
                  <a:pt x="128" y="89"/>
                  <a:pt x="129" y="91"/>
                  <a:pt x="129" y="93"/>
                </a:cubicBezTo>
                <a:cubicBezTo>
                  <a:pt x="130" y="95"/>
                  <a:pt x="130" y="95"/>
                  <a:pt x="133" y="95"/>
                </a:cubicBezTo>
                <a:cubicBezTo>
                  <a:pt x="133" y="95"/>
                  <a:pt x="134" y="95"/>
                  <a:pt x="134" y="95"/>
                </a:cubicBezTo>
                <a:cubicBezTo>
                  <a:pt x="135" y="95"/>
                  <a:pt x="136" y="95"/>
                  <a:pt x="135" y="96"/>
                </a:cubicBezTo>
                <a:cubicBezTo>
                  <a:pt x="129" y="124"/>
                  <a:pt x="104" y="144"/>
                  <a:pt x="74" y="144"/>
                </a:cubicBezTo>
                <a:cubicBezTo>
                  <a:pt x="39" y="144"/>
                  <a:pt x="10" y="116"/>
                  <a:pt x="10" y="81"/>
                </a:cubicBezTo>
                <a:cubicBezTo>
                  <a:pt x="10" y="46"/>
                  <a:pt x="39" y="17"/>
                  <a:pt x="74" y="17"/>
                </a:cubicBezTo>
                <a:cubicBezTo>
                  <a:pt x="80" y="17"/>
                  <a:pt x="87" y="18"/>
                  <a:pt x="93" y="20"/>
                </a:cubicBezTo>
                <a:cubicBezTo>
                  <a:pt x="94" y="20"/>
                  <a:pt x="94" y="22"/>
                  <a:pt x="93" y="22"/>
                </a:cubicBezTo>
                <a:cubicBezTo>
                  <a:pt x="87" y="26"/>
                  <a:pt x="80" y="30"/>
                  <a:pt x="73" y="33"/>
                </a:cubicBezTo>
                <a:cubicBezTo>
                  <a:pt x="71" y="35"/>
                  <a:pt x="71" y="35"/>
                  <a:pt x="67" y="35"/>
                </a:cubicBezTo>
                <a:cubicBezTo>
                  <a:pt x="64" y="35"/>
                  <a:pt x="61" y="35"/>
                  <a:pt x="57" y="36"/>
                </a:cubicBezTo>
                <a:cubicBezTo>
                  <a:pt x="55" y="36"/>
                  <a:pt x="55" y="36"/>
                  <a:pt x="55" y="38"/>
                </a:cubicBezTo>
                <a:cubicBezTo>
                  <a:pt x="54" y="41"/>
                  <a:pt x="54" y="44"/>
                  <a:pt x="53" y="47"/>
                </a:cubicBezTo>
                <a:cubicBezTo>
                  <a:pt x="53" y="49"/>
                  <a:pt x="53" y="49"/>
                  <a:pt x="52" y="51"/>
                </a:cubicBezTo>
                <a:cubicBezTo>
                  <a:pt x="51" y="53"/>
                  <a:pt x="50" y="56"/>
                  <a:pt x="49" y="58"/>
                </a:cubicBezTo>
                <a:cubicBezTo>
                  <a:pt x="48" y="59"/>
                  <a:pt x="48" y="59"/>
                  <a:pt x="47" y="60"/>
                </a:cubicBezTo>
                <a:cubicBezTo>
                  <a:pt x="47" y="60"/>
                  <a:pt x="46" y="61"/>
                  <a:pt x="45" y="61"/>
                </a:cubicBezTo>
                <a:cubicBezTo>
                  <a:pt x="44" y="61"/>
                  <a:pt x="44" y="62"/>
                  <a:pt x="44" y="63"/>
                </a:cubicBezTo>
                <a:cubicBezTo>
                  <a:pt x="44" y="64"/>
                  <a:pt x="44" y="65"/>
                  <a:pt x="44" y="65"/>
                </a:cubicBezTo>
                <a:cubicBezTo>
                  <a:pt x="45" y="67"/>
                  <a:pt x="45" y="67"/>
                  <a:pt x="46" y="67"/>
                </a:cubicBezTo>
                <a:cubicBezTo>
                  <a:pt x="47" y="67"/>
                  <a:pt x="48" y="67"/>
                  <a:pt x="48" y="67"/>
                </a:cubicBezTo>
                <a:cubicBezTo>
                  <a:pt x="50" y="67"/>
                  <a:pt x="50" y="67"/>
                  <a:pt x="51" y="65"/>
                </a:cubicBezTo>
                <a:cubicBezTo>
                  <a:pt x="53" y="63"/>
                  <a:pt x="54" y="61"/>
                  <a:pt x="56" y="59"/>
                </a:cubicBezTo>
                <a:cubicBezTo>
                  <a:pt x="57" y="58"/>
                  <a:pt x="57" y="58"/>
                  <a:pt x="59" y="59"/>
                </a:cubicBezTo>
                <a:cubicBezTo>
                  <a:pt x="61" y="59"/>
                  <a:pt x="63" y="60"/>
                  <a:pt x="66" y="60"/>
                </a:cubicBezTo>
                <a:cubicBezTo>
                  <a:pt x="67" y="61"/>
                  <a:pt x="67" y="61"/>
                  <a:pt x="68" y="62"/>
                </a:cubicBezTo>
                <a:cubicBezTo>
                  <a:pt x="70" y="63"/>
                  <a:pt x="72" y="65"/>
                  <a:pt x="74" y="67"/>
                </a:cubicBezTo>
                <a:cubicBezTo>
                  <a:pt x="75" y="67"/>
                  <a:pt x="75" y="68"/>
                  <a:pt x="73" y="68"/>
                </a:cubicBezTo>
                <a:cubicBezTo>
                  <a:pt x="71" y="68"/>
                  <a:pt x="69" y="69"/>
                  <a:pt x="66" y="69"/>
                </a:cubicBezTo>
                <a:cubicBezTo>
                  <a:pt x="65" y="69"/>
                  <a:pt x="65" y="69"/>
                  <a:pt x="64" y="69"/>
                </a:cubicBezTo>
                <a:cubicBezTo>
                  <a:pt x="62" y="68"/>
                  <a:pt x="61" y="67"/>
                  <a:pt x="60" y="66"/>
                </a:cubicBezTo>
                <a:cubicBezTo>
                  <a:pt x="59" y="65"/>
                  <a:pt x="58" y="65"/>
                  <a:pt x="57" y="66"/>
                </a:cubicBezTo>
                <a:cubicBezTo>
                  <a:pt x="54" y="67"/>
                  <a:pt x="51" y="69"/>
                  <a:pt x="48" y="70"/>
                </a:cubicBezTo>
                <a:cubicBezTo>
                  <a:pt x="46" y="71"/>
                  <a:pt x="46" y="71"/>
                  <a:pt x="45" y="73"/>
                </a:cubicBezTo>
                <a:cubicBezTo>
                  <a:pt x="44" y="78"/>
                  <a:pt x="43" y="82"/>
                  <a:pt x="41" y="87"/>
                </a:cubicBezTo>
                <a:cubicBezTo>
                  <a:pt x="41" y="89"/>
                  <a:pt x="41" y="89"/>
                  <a:pt x="42" y="91"/>
                </a:cubicBezTo>
                <a:cubicBezTo>
                  <a:pt x="43" y="93"/>
                  <a:pt x="45" y="96"/>
                  <a:pt x="47" y="98"/>
                </a:cubicBezTo>
                <a:cubicBezTo>
                  <a:pt x="48" y="100"/>
                  <a:pt x="48" y="100"/>
                  <a:pt x="50" y="100"/>
                </a:cubicBezTo>
                <a:cubicBezTo>
                  <a:pt x="54" y="99"/>
                  <a:pt x="57" y="98"/>
                  <a:pt x="60" y="97"/>
                </a:cubicBezTo>
                <a:cubicBezTo>
                  <a:pt x="62" y="97"/>
                  <a:pt x="62" y="97"/>
                  <a:pt x="63" y="99"/>
                </a:cubicBezTo>
                <a:cubicBezTo>
                  <a:pt x="67" y="110"/>
                  <a:pt x="71" y="121"/>
                  <a:pt x="75" y="132"/>
                </a:cubicBezTo>
                <a:cubicBezTo>
                  <a:pt x="76" y="135"/>
                  <a:pt x="76" y="135"/>
                  <a:pt x="77" y="133"/>
                </a:cubicBezTo>
                <a:cubicBezTo>
                  <a:pt x="80" y="127"/>
                  <a:pt x="83" y="122"/>
                  <a:pt x="86" y="116"/>
                </a:cubicBezTo>
                <a:cubicBezTo>
                  <a:pt x="88" y="114"/>
                  <a:pt x="88" y="113"/>
                  <a:pt x="89" y="110"/>
                </a:cubicBezTo>
                <a:cubicBezTo>
                  <a:pt x="89" y="103"/>
                  <a:pt x="90" y="97"/>
                  <a:pt x="91" y="90"/>
                </a:cubicBezTo>
                <a:cubicBezTo>
                  <a:pt x="91" y="87"/>
                  <a:pt x="91" y="87"/>
                  <a:pt x="89" y="87"/>
                </a:cubicBezTo>
                <a:cubicBezTo>
                  <a:pt x="86" y="87"/>
                  <a:pt x="86" y="87"/>
                  <a:pt x="84" y="85"/>
                </a:cubicBezTo>
                <a:cubicBezTo>
                  <a:pt x="82" y="81"/>
                  <a:pt x="81" y="78"/>
                  <a:pt x="79" y="75"/>
                </a:cubicBezTo>
                <a:cubicBezTo>
                  <a:pt x="77" y="72"/>
                  <a:pt x="77" y="71"/>
                  <a:pt x="79" y="74"/>
                </a:cubicBezTo>
                <a:cubicBezTo>
                  <a:pt x="81" y="76"/>
                  <a:pt x="83" y="79"/>
                  <a:pt x="85" y="81"/>
                </a:cubicBezTo>
                <a:cubicBezTo>
                  <a:pt x="87" y="84"/>
                  <a:pt x="88" y="84"/>
                  <a:pt x="89" y="81"/>
                </a:cubicBezTo>
                <a:cubicBezTo>
                  <a:pt x="91" y="79"/>
                  <a:pt x="93" y="76"/>
                  <a:pt x="95" y="74"/>
                </a:cubicBezTo>
                <a:cubicBezTo>
                  <a:pt x="96" y="72"/>
                  <a:pt x="96" y="72"/>
                  <a:pt x="94" y="70"/>
                </a:cubicBezTo>
                <a:cubicBezTo>
                  <a:pt x="92" y="70"/>
                  <a:pt x="91" y="69"/>
                  <a:pt x="90" y="69"/>
                </a:cubicBezTo>
                <a:cubicBezTo>
                  <a:pt x="87" y="67"/>
                  <a:pt x="87" y="67"/>
                  <a:pt x="90" y="68"/>
                </a:cubicBezTo>
                <a:cubicBezTo>
                  <a:pt x="93" y="68"/>
                  <a:pt x="96" y="69"/>
                  <a:pt x="99" y="69"/>
                </a:cubicBezTo>
                <a:cubicBezTo>
                  <a:pt x="102" y="70"/>
                  <a:pt x="102" y="70"/>
                  <a:pt x="104" y="73"/>
                </a:cubicBezTo>
                <a:cubicBezTo>
                  <a:pt x="106" y="77"/>
                  <a:pt x="108" y="81"/>
                  <a:pt x="111" y="85"/>
                </a:cubicBezTo>
                <a:cubicBezTo>
                  <a:pt x="112" y="87"/>
                  <a:pt x="112" y="87"/>
                  <a:pt x="113" y="84"/>
                </a:cubicBezTo>
                <a:close/>
                <a:moveTo>
                  <a:pt x="92" y="111"/>
                </a:moveTo>
                <a:cubicBezTo>
                  <a:pt x="91" y="112"/>
                  <a:pt x="91" y="113"/>
                  <a:pt x="90" y="114"/>
                </a:cubicBezTo>
                <a:cubicBezTo>
                  <a:pt x="88" y="116"/>
                  <a:pt x="88" y="117"/>
                  <a:pt x="89" y="120"/>
                </a:cubicBezTo>
                <a:cubicBezTo>
                  <a:pt x="90" y="125"/>
                  <a:pt x="90" y="125"/>
                  <a:pt x="91" y="121"/>
                </a:cubicBezTo>
                <a:cubicBezTo>
                  <a:pt x="92" y="118"/>
                  <a:pt x="93" y="115"/>
                  <a:pt x="93" y="112"/>
                </a:cubicBezTo>
                <a:cubicBezTo>
                  <a:pt x="95" y="106"/>
                  <a:pt x="95" y="106"/>
                  <a:pt x="92" y="1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59" name="Freeform 106"/>
          <p:cNvSpPr>
            <a:spLocks noEditPoints="1"/>
          </p:cNvSpPr>
          <p:nvPr/>
        </p:nvSpPr>
        <p:spPr bwMode="auto">
          <a:xfrm>
            <a:off x="5726230" y="5316433"/>
            <a:ext cx="315344" cy="315345"/>
          </a:xfrm>
          <a:custGeom>
            <a:avLst/>
            <a:gdLst>
              <a:gd name="T0" fmla="*/ 148798043 w 189"/>
              <a:gd name="T1" fmla="*/ 297607582 h 188"/>
              <a:gd name="T2" fmla="*/ 244342721 w 189"/>
              <a:gd name="T3" fmla="*/ 77568108 h 188"/>
              <a:gd name="T4" fmla="*/ 223980515 w 189"/>
              <a:gd name="T5" fmla="*/ 137722992 h 188"/>
              <a:gd name="T6" fmla="*/ 269403128 w 189"/>
              <a:gd name="T7" fmla="*/ 137722992 h 188"/>
              <a:gd name="T8" fmla="*/ 264704927 w 189"/>
              <a:gd name="T9" fmla="*/ 155136215 h 188"/>
              <a:gd name="T10" fmla="*/ 217715413 w 189"/>
              <a:gd name="T11" fmla="*/ 204209043 h 188"/>
              <a:gd name="T12" fmla="*/ 249040922 w 189"/>
              <a:gd name="T13" fmla="*/ 216873891 h 188"/>
              <a:gd name="T14" fmla="*/ 51687715 w 189"/>
              <a:gd name="T15" fmla="*/ 218456683 h 188"/>
              <a:gd name="T16" fmla="*/ 72049921 w 189"/>
              <a:gd name="T17" fmla="*/ 158301798 h 188"/>
              <a:gd name="T18" fmla="*/ 26627308 w 189"/>
              <a:gd name="T19" fmla="*/ 158301798 h 188"/>
              <a:gd name="T20" fmla="*/ 31325509 w 189"/>
              <a:gd name="T21" fmla="*/ 142471367 h 188"/>
              <a:gd name="T22" fmla="*/ 78315023 w 189"/>
              <a:gd name="T23" fmla="*/ 91814489 h 188"/>
              <a:gd name="T24" fmla="*/ 46989514 w 189"/>
              <a:gd name="T25" fmla="*/ 79150899 h 188"/>
              <a:gd name="T26" fmla="*/ 197353207 w 189"/>
              <a:gd name="T27" fmla="*/ 39576079 h 188"/>
              <a:gd name="T28" fmla="*/ 233378167 w 189"/>
              <a:gd name="T29" fmla="*/ 68070100 h 188"/>
              <a:gd name="T30" fmla="*/ 200485758 w 189"/>
              <a:gd name="T31" fmla="*/ 37992029 h 188"/>
              <a:gd name="T32" fmla="*/ 158195695 w 189"/>
              <a:gd name="T33" fmla="*/ 26911230 h 188"/>
              <a:gd name="T34" fmla="*/ 158195695 w 189"/>
              <a:gd name="T35" fmla="*/ 85483323 h 188"/>
              <a:gd name="T36" fmla="*/ 173859701 w 189"/>
              <a:gd name="T37" fmla="*/ 30076813 h 188"/>
              <a:gd name="T38" fmla="*/ 130002738 w 189"/>
              <a:gd name="T39" fmla="*/ 26911230 h 188"/>
              <a:gd name="T40" fmla="*/ 98677229 w 189"/>
              <a:gd name="T41" fmla="*/ 80733691 h 188"/>
              <a:gd name="T42" fmla="*/ 140967291 w 189"/>
              <a:gd name="T43" fmla="*/ 30076813 h 188"/>
              <a:gd name="T44" fmla="*/ 61085367 w 189"/>
              <a:gd name="T45" fmla="*/ 63320468 h 188"/>
              <a:gd name="T46" fmla="*/ 78315023 w 189"/>
              <a:gd name="T47" fmla="*/ 74402525 h 188"/>
              <a:gd name="T48" fmla="*/ 95544678 w 189"/>
              <a:gd name="T49" fmla="*/ 37992029 h 188"/>
              <a:gd name="T50" fmla="*/ 98677229 w 189"/>
              <a:gd name="T51" fmla="*/ 256448712 h 188"/>
              <a:gd name="T52" fmla="*/ 62652269 w 189"/>
              <a:gd name="T53" fmla="*/ 227954690 h 188"/>
              <a:gd name="T54" fmla="*/ 137834741 w 189"/>
              <a:gd name="T55" fmla="*/ 270696352 h 188"/>
              <a:gd name="T56" fmla="*/ 137834741 w 189"/>
              <a:gd name="T57" fmla="*/ 212124259 h 188"/>
              <a:gd name="T58" fmla="*/ 122170735 w 189"/>
              <a:gd name="T59" fmla="*/ 265946719 h 188"/>
              <a:gd name="T60" fmla="*/ 166027698 w 189"/>
              <a:gd name="T61" fmla="*/ 269113560 h 188"/>
              <a:gd name="T62" fmla="*/ 197353207 w 189"/>
              <a:gd name="T63" fmla="*/ 216873891 h 188"/>
              <a:gd name="T64" fmla="*/ 155063144 w 189"/>
              <a:gd name="T65" fmla="*/ 267530769 h 188"/>
              <a:gd name="T66" fmla="*/ 234945068 w 189"/>
              <a:gd name="T67" fmla="*/ 234287114 h 188"/>
              <a:gd name="T68" fmla="*/ 213017212 w 189"/>
              <a:gd name="T69" fmla="*/ 224789107 h 188"/>
              <a:gd name="T70" fmla="*/ 200485758 w 189"/>
              <a:gd name="T71" fmla="*/ 93398539 h 188"/>
              <a:gd name="T72" fmla="*/ 155063144 w 189"/>
              <a:gd name="T73" fmla="*/ 137722992 h 188"/>
              <a:gd name="T74" fmla="*/ 209883410 w 189"/>
              <a:gd name="T75" fmla="*/ 137722992 h 188"/>
              <a:gd name="T76" fmla="*/ 206750859 w 189"/>
              <a:gd name="T77" fmla="*/ 155136215 h 188"/>
              <a:gd name="T78" fmla="*/ 155063144 w 189"/>
              <a:gd name="T79" fmla="*/ 194711036 h 188"/>
              <a:gd name="T80" fmla="*/ 205185210 w 189"/>
              <a:gd name="T81" fmla="*/ 201043460 h 188"/>
              <a:gd name="T82" fmla="*/ 95544678 w 189"/>
              <a:gd name="T83" fmla="*/ 204209043 h 188"/>
              <a:gd name="T84" fmla="*/ 140967291 w 189"/>
              <a:gd name="T85" fmla="*/ 158301798 h 188"/>
              <a:gd name="T86" fmla="*/ 86147026 w 189"/>
              <a:gd name="T87" fmla="*/ 158301798 h 188"/>
              <a:gd name="T88" fmla="*/ 89279577 w 189"/>
              <a:gd name="T89" fmla="*/ 142471367 h 188"/>
              <a:gd name="T90" fmla="*/ 140967291 w 189"/>
              <a:gd name="T91" fmla="*/ 101313755 h 188"/>
              <a:gd name="T92" fmla="*/ 90845226 w 189"/>
              <a:gd name="T93" fmla="*/ 94981331 h 18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89" h="188">
                <a:moveTo>
                  <a:pt x="95" y="0"/>
                </a:moveTo>
                <a:cubicBezTo>
                  <a:pt x="146" y="0"/>
                  <a:pt x="189" y="42"/>
                  <a:pt x="189" y="94"/>
                </a:cubicBezTo>
                <a:cubicBezTo>
                  <a:pt x="189" y="146"/>
                  <a:pt x="146" y="188"/>
                  <a:pt x="95" y="188"/>
                </a:cubicBezTo>
                <a:cubicBezTo>
                  <a:pt x="43" y="188"/>
                  <a:pt x="0" y="146"/>
                  <a:pt x="0" y="94"/>
                </a:cubicBezTo>
                <a:cubicBezTo>
                  <a:pt x="0" y="42"/>
                  <a:pt x="43" y="0"/>
                  <a:pt x="95" y="0"/>
                </a:cubicBezTo>
                <a:close/>
                <a:moveTo>
                  <a:pt x="156" y="49"/>
                </a:moveTo>
                <a:cubicBezTo>
                  <a:pt x="151" y="52"/>
                  <a:pt x="146" y="54"/>
                  <a:pt x="141" y="55"/>
                </a:cubicBezTo>
                <a:cubicBezTo>
                  <a:pt x="139" y="56"/>
                  <a:pt x="139" y="57"/>
                  <a:pt x="139" y="58"/>
                </a:cubicBezTo>
                <a:cubicBezTo>
                  <a:pt x="141" y="67"/>
                  <a:pt x="142" y="77"/>
                  <a:pt x="143" y="87"/>
                </a:cubicBezTo>
                <a:cubicBezTo>
                  <a:pt x="143" y="89"/>
                  <a:pt x="144" y="90"/>
                  <a:pt x="145" y="90"/>
                </a:cubicBezTo>
                <a:cubicBezTo>
                  <a:pt x="169" y="90"/>
                  <a:pt x="169" y="90"/>
                  <a:pt x="169" y="90"/>
                </a:cubicBezTo>
                <a:cubicBezTo>
                  <a:pt x="171" y="90"/>
                  <a:pt x="172" y="88"/>
                  <a:pt x="172" y="87"/>
                </a:cubicBezTo>
                <a:cubicBezTo>
                  <a:pt x="170" y="74"/>
                  <a:pt x="166" y="61"/>
                  <a:pt x="159" y="50"/>
                </a:cubicBezTo>
                <a:cubicBezTo>
                  <a:pt x="158" y="49"/>
                  <a:pt x="157" y="49"/>
                  <a:pt x="156" y="49"/>
                </a:cubicBezTo>
                <a:close/>
                <a:moveTo>
                  <a:pt x="169" y="98"/>
                </a:moveTo>
                <a:cubicBezTo>
                  <a:pt x="145" y="98"/>
                  <a:pt x="145" y="98"/>
                  <a:pt x="145" y="98"/>
                </a:cubicBezTo>
                <a:cubicBezTo>
                  <a:pt x="144" y="98"/>
                  <a:pt x="143" y="99"/>
                  <a:pt x="143" y="100"/>
                </a:cubicBezTo>
                <a:cubicBezTo>
                  <a:pt x="142" y="110"/>
                  <a:pt x="141" y="120"/>
                  <a:pt x="139" y="129"/>
                </a:cubicBezTo>
                <a:cubicBezTo>
                  <a:pt x="139" y="130"/>
                  <a:pt x="139" y="132"/>
                  <a:pt x="141" y="132"/>
                </a:cubicBezTo>
                <a:cubicBezTo>
                  <a:pt x="146" y="134"/>
                  <a:pt x="151" y="136"/>
                  <a:pt x="156" y="138"/>
                </a:cubicBezTo>
                <a:cubicBezTo>
                  <a:pt x="157" y="139"/>
                  <a:pt x="158" y="138"/>
                  <a:pt x="159" y="137"/>
                </a:cubicBezTo>
                <a:cubicBezTo>
                  <a:pt x="166" y="127"/>
                  <a:pt x="170" y="114"/>
                  <a:pt x="172" y="100"/>
                </a:cubicBezTo>
                <a:cubicBezTo>
                  <a:pt x="172" y="99"/>
                  <a:pt x="171" y="98"/>
                  <a:pt x="169" y="98"/>
                </a:cubicBezTo>
                <a:close/>
                <a:moveTo>
                  <a:pt x="33" y="138"/>
                </a:moveTo>
                <a:cubicBezTo>
                  <a:pt x="38" y="136"/>
                  <a:pt x="43" y="134"/>
                  <a:pt x="48" y="132"/>
                </a:cubicBezTo>
                <a:cubicBezTo>
                  <a:pt x="50" y="132"/>
                  <a:pt x="50" y="130"/>
                  <a:pt x="50" y="129"/>
                </a:cubicBezTo>
                <a:cubicBezTo>
                  <a:pt x="48" y="120"/>
                  <a:pt x="47" y="110"/>
                  <a:pt x="46" y="100"/>
                </a:cubicBezTo>
                <a:cubicBezTo>
                  <a:pt x="46" y="99"/>
                  <a:pt x="45" y="98"/>
                  <a:pt x="44" y="98"/>
                </a:cubicBezTo>
                <a:cubicBezTo>
                  <a:pt x="20" y="98"/>
                  <a:pt x="20" y="98"/>
                  <a:pt x="20" y="98"/>
                </a:cubicBezTo>
                <a:cubicBezTo>
                  <a:pt x="18" y="98"/>
                  <a:pt x="17" y="99"/>
                  <a:pt x="17" y="100"/>
                </a:cubicBezTo>
                <a:cubicBezTo>
                  <a:pt x="19" y="114"/>
                  <a:pt x="23" y="127"/>
                  <a:pt x="30" y="137"/>
                </a:cubicBezTo>
                <a:cubicBezTo>
                  <a:pt x="31" y="138"/>
                  <a:pt x="32" y="139"/>
                  <a:pt x="33" y="138"/>
                </a:cubicBezTo>
                <a:close/>
                <a:moveTo>
                  <a:pt x="20" y="90"/>
                </a:moveTo>
                <a:cubicBezTo>
                  <a:pt x="44" y="90"/>
                  <a:pt x="44" y="90"/>
                  <a:pt x="44" y="90"/>
                </a:cubicBezTo>
                <a:cubicBezTo>
                  <a:pt x="45" y="90"/>
                  <a:pt x="46" y="89"/>
                  <a:pt x="46" y="87"/>
                </a:cubicBezTo>
                <a:cubicBezTo>
                  <a:pt x="47" y="77"/>
                  <a:pt x="48" y="67"/>
                  <a:pt x="50" y="58"/>
                </a:cubicBezTo>
                <a:cubicBezTo>
                  <a:pt x="50" y="57"/>
                  <a:pt x="50" y="56"/>
                  <a:pt x="48" y="55"/>
                </a:cubicBezTo>
                <a:cubicBezTo>
                  <a:pt x="43" y="54"/>
                  <a:pt x="38" y="52"/>
                  <a:pt x="33" y="49"/>
                </a:cubicBezTo>
                <a:cubicBezTo>
                  <a:pt x="32" y="49"/>
                  <a:pt x="31" y="49"/>
                  <a:pt x="30" y="50"/>
                </a:cubicBezTo>
                <a:cubicBezTo>
                  <a:pt x="23" y="61"/>
                  <a:pt x="19" y="74"/>
                  <a:pt x="17" y="87"/>
                </a:cubicBezTo>
                <a:cubicBezTo>
                  <a:pt x="17" y="88"/>
                  <a:pt x="18" y="90"/>
                  <a:pt x="20" y="90"/>
                </a:cubicBezTo>
                <a:close/>
                <a:moveTo>
                  <a:pt x="126" y="25"/>
                </a:moveTo>
                <a:cubicBezTo>
                  <a:pt x="130" y="32"/>
                  <a:pt x="133" y="39"/>
                  <a:pt x="136" y="46"/>
                </a:cubicBezTo>
                <a:cubicBezTo>
                  <a:pt x="136" y="47"/>
                  <a:pt x="137" y="48"/>
                  <a:pt x="139" y="47"/>
                </a:cubicBezTo>
                <a:cubicBezTo>
                  <a:pt x="142" y="46"/>
                  <a:pt x="146" y="45"/>
                  <a:pt x="149" y="43"/>
                </a:cubicBezTo>
                <a:cubicBezTo>
                  <a:pt x="150" y="43"/>
                  <a:pt x="150" y="42"/>
                  <a:pt x="151" y="42"/>
                </a:cubicBezTo>
                <a:cubicBezTo>
                  <a:pt x="151" y="41"/>
                  <a:pt x="150" y="40"/>
                  <a:pt x="150" y="40"/>
                </a:cubicBezTo>
                <a:cubicBezTo>
                  <a:pt x="143" y="33"/>
                  <a:pt x="136" y="28"/>
                  <a:pt x="128" y="24"/>
                </a:cubicBezTo>
                <a:cubicBezTo>
                  <a:pt x="127" y="23"/>
                  <a:pt x="126" y="24"/>
                  <a:pt x="126" y="25"/>
                </a:cubicBezTo>
                <a:close/>
                <a:moveTo>
                  <a:pt x="106" y="17"/>
                </a:moveTo>
                <a:cubicBezTo>
                  <a:pt x="104" y="17"/>
                  <a:pt x="103" y="17"/>
                  <a:pt x="101" y="17"/>
                </a:cubicBezTo>
                <a:cubicBezTo>
                  <a:pt x="100" y="16"/>
                  <a:pt x="99" y="18"/>
                  <a:pt x="99" y="19"/>
                </a:cubicBezTo>
                <a:cubicBezTo>
                  <a:pt x="99" y="51"/>
                  <a:pt x="99" y="51"/>
                  <a:pt x="99" y="51"/>
                </a:cubicBezTo>
                <a:cubicBezTo>
                  <a:pt x="99" y="53"/>
                  <a:pt x="100" y="54"/>
                  <a:pt x="101" y="54"/>
                </a:cubicBezTo>
                <a:cubicBezTo>
                  <a:pt x="110" y="53"/>
                  <a:pt x="118" y="52"/>
                  <a:pt x="126" y="51"/>
                </a:cubicBezTo>
                <a:cubicBezTo>
                  <a:pt x="127" y="51"/>
                  <a:pt x="128" y="49"/>
                  <a:pt x="127" y="48"/>
                </a:cubicBezTo>
                <a:cubicBezTo>
                  <a:pt x="124" y="38"/>
                  <a:pt x="119" y="27"/>
                  <a:pt x="111" y="19"/>
                </a:cubicBezTo>
                <a:cubicBezTo>
                  <a:pt x="109" y="18"/>
                  <a:pt x="108" y="17"/>
                  <a:pt x="106" y="17"/>
                </a:cubicBezTo>
                <a:close/>
                <a:moveTo>
                  <a:pt x="88" y="17"/>
                </a:moveTo>
                <a:cubicBezTo>
                  <a:pt x="86" y="17"/>
                  <a:pt x="85" y="17"/>
                  <a:pt x="83" y="17"/>
                </a:cubicBezTo>
                <a:cubicBezTo>
                  <a:pt x="81" y="17"/>
                  <a:pt x="80" y="18"/>
                  <a:pt x="78" y="19"/>
                </a:cubicBezTo>
                <a:cubicBezTo>
                  <a:pt x="70" y="27"/>
                  <a:pt x="65" y="38"/>
                  <a:pt x="62" y="48"/>
                </a:cubicBezTo>
                <a:cubicBezTo>
                  <a:pt x="61" y="49"/>
                  <a:pt x="62" y="51"/>
                  <a:pt x="63" y="51"/>
                </a:cubicBezTo>
                <a:cubicBezTo>
                  <a:pt x="71" y="52"/>
                  <a:pt x="79" y="53"/>
                  <a:pt x="88" y="54"/>
                </a:cubicBezTo>
                <a:cubicBezTo>
                  <a:pt x="89" y="54"/>
                  <a:pt x="90" y="53"/>
                  <a:pt x="90" y="51"/>
                </a:cubicBezTo>
                <a:cubicBezTo>
                  <a:pt x="90" y="19"/>
                  <a:pt x="90" y="19"/>
                  <a:pt x="90" y="19"/>
                </a:cubicBezTo>
                <a:cubicBezTo>
                  <a:pt x="90" y="18"/>
                  <a:pt x="89" y="16"/>
                  <a:pt x="88" y="17"/>
                </a:cubicBezTo>
                <a:close/>
                <a:moveTo>
                  <a:pt x="61" y="24"/>
                </a:moveTo>
                <a:cubicBezTo>
                  <a:pt x="53" y="28"/>
                  <a:pt x="46" y="33"/>
                  <a:pt x="39" y="40"/>
                </a:cubicBezTo>
                <a:cubicBezTo>
                  <a:pt x="39" y="40"/>
                  <a:pt x="38" y="41"/>
                  <a:pt x="39" y="42"/>
                </a:cubicBezTo>
                <a:cubicBezTo>
                  <a:pt x="39" y="42"/>
                  <a:pt x="39" y="43"/>
                  <a:pt x="40" y="43"/>
                </a:cubicBezTo>
                <a:cubicBezTo>
                  <a:pt x="43" y="45"/>
                  <a:pt x="47" y="46"/>
                  <a:pt x="50" y="47"/>
                </a:cubicBezTo>
                <a:cubicBezTo>
                  <a:pt x="52" y="48"/>
                  <a:pt x="53" y="47"/>
                  <a:pt x="53" y="46"/>
                </a:cubicBezTo>
                <a:cubicBezTo>
                  <a:pt x="56" y="39"/>
                  <a:pt x="59" y="32"/>
                  <a:pt x="63" y="25"/>
                </a:cubicBezTo>
                <a:cubicBezTo>
                  <a:pt x="63" y="24"/>
                  <a:pt x="62" y="23"/>
                  <a:pt x="61" y="24"/>
                </a:cubicBezTo>
                <a:close/>
                <a:moveTo>
                  <a:pt x="39" y="148"/>
                </a:moveTo>
                <a:cubicBezTo>
                  <a:pt x="46" y="154"/>
                  <a:pt x="53" y="160"/>
                  <a:pt x="61" y="164"/>
                </a:cubicBezTo>
                <a:cubicBezTo>
                  <a:pt x="62" y="164"/>
                  <a:pt x="63" y="163"/>
                  <a:pt x="63" y="162"/>
                </a:cubicBezTo>
                <a:cubicBezTo>
                  <a:pt x="59" y="156"/>
                  <a:pt x="56" y="149"/>
                  <a:pt x="53" y="142"/>
                </a:cubicBezTo>
                <a:cubicBezTo>
                  <a:pt x="53" y="140"/>
                  <a:pt x="52" y="140"/>
                  <a:pt x="50" y="140"/>
                </a:cubicBezTo>
                <a:cubicBezTo>
                  <a:pt x="47" y="141"/>
                  <a:pt x="43" y="143"/>
                  <a:pt x="40" y="144"/>
                </a:cubicBezTo>
                <a:cubicBezTo>
                  <a:pt x="38" y="145"/>
                  <a:pt x="38" y="147"/>
                  <a:pt x="39" y="148"/>
                </a:cubicBezTo>
                <a:close/>
                <a:moveTo>
                  <a:pt x="83" y="170"/>
                </a:moveTo>
                <a:cubicBezTo>
                  <a:pt x="85" y="171"/>
                  <a:pt x="86" y="171"/>
                  <a:pt x="88" y="171"/>
                </a:cubicBezTo>
                <a:cubicBezTo>
                  <a:pt x="89" y="171"/>
                  <a:pt x="90" y="170"/>
                  <a:pt x="90" y="169"/>
                </a:cubicBezTo>
                <a:cubicBezTo>
                  <a:pt x="90" y="136"/>
                  <a:pt x="90" y="136"/>
                  <a:pt x="90" y="136"/>
                </a:cubicBezTo>
                <a:cubicBezTo>
                  <a:pt x="90" y="135"/>
                  <a:pt x="89" y="134"/>
                  <a:pt x="88" y="134"/>
                </a:cubicBezTo>
                <a:cubicBezTo>
                  <a:pt x="79" y="134"/>
                  <a:pt x="71" y="135"/>
                  <a:pt x="63" y="137"/>
                </a:cubicBezTo>
                <a:cubicBezTo>
                  <a:pt x="62" y="137"/>
                  <a:pt x="61" y="138"/>
                  <a:pt x="62" y="140"/>
                </a:cubicBezTo>
                <a:cubicBezTo>
                  <a:pt x="65" y="150"/>
                  <a:pt x="70" y="161"/>
                  <a:pt x="78" y="168"/>
                </a:cubicBezTo>
                <a:cubicBezTo>
                  <a:pt x="80" y="169"/>
                  <a:pt x="81" y="170"/>
                  <a:pt x="83" y="170"/>
                </a:cubicBezTo>
                <a:close/>
                <a:moveTo>
                  <a:pt x="101" y="171"/>
                </a:moveTo>
                <a:cubicBezTo>
                  <a:pt x="103" y="171"/>
                  <a:pt x="104" y="171"/>
                  <a:pt x="106" y="170"/>
                </a:cubicBezTo>
                <a:cubicBezTo>
                  <a:pt x="108" y="170"/>
                  <a:pt x="109" y="169"/>
                  <a:pt x="111" y="168"/>
                </a:cubicBezTo>
                <a:cubicBezTo>
                  <a:pt x="119" y="161"/>
                  <a:pt x="124" y="150"/>
                  <a:pt x="127" y="140"/>
                </a:cubicBezTo>
                <a:cubicBezTo>
                  <a:pt x="128" y="138"/>
                  <a:pt x="127" y="137"/>
                  <a:pt x="126" y="137"/>
                </a:cubicBezTo>
                <a:cubicBezTo>
                  <a:pt x="118" y="135"/>
                  <a:pt x="110" y="134"/>
                  <a:pt x="101" y="134"/>
                </a:cubicBezTo>
                <a:cubicBezTo>
                  <a:pt x="100" y="134"/>
                  <a:pt x="99" y="135"/>
                  <a:pt x="99" y="136"/>
                </a:cubicBezTo>
                <a:cubicBezTo>
                  <a:pt x="99" y="169"/>
                  <a:pt x="99" y="169"/>
                  <a:pt x="99" y="169"/>
                </a:cubicBezTo>
                <a:cubicBezTo>
                  <a:pt x="99" y="170"/>
                  <a:pt x="100" y="171"/>
                  <a:pt x="101" y="171"/>
                </a:cubicBezTo>
                <a:close/>
                <a:moveTo>
                  <a:pt x="128" y="164"/>
                </a:moveTo>
                <a:cubicBezTo>
                  <a:pt x="136" y="160"/>
                  <a:pt x="143" y="154"/>
                  <a:pt x="150" y="148"/>
                </a:cubicBezTo>
                <a:cubicBezTo>
                  <a:pt x="151" y="147"/>
                  <a:pt x="151" y="145"/>
                  <a:pt x="149" y="144"/>
                </a:cubicBezTo>
                <a:cubicBezTo>
                  <a:pt x="146" y="143"/>
                  <a:pt x="142" y="141"/>
                  <a:pt x="139" y="140"/>
                </a:cubicBezTo>
                <a:cubicBezTo>
                  <a:pt x="137" y="140"/>
                  <a:pt x="136" y="140"/>
                  <a:pt x="136" y="142"/>
                </a:cubicBezTo>
                <a:cubicBezTo>
                  <a:pt x="133" y="149"/>
                  <a:pt x="130" y="156"/>
                  <a:pt x="126" y="162"/>
                </a:cubicBezTo>
                <a:cubicBezTo>
                  <a:pt x="126" y="163"/>
                  <a:pt x="127" y="164"/>
                  <a:pt x="128" y="164"/>
                </a:cubicBezTo>
                <a:close/>
                <a:moveTo>
                  <a:pt x="128" y="59"/>
                </a:moveTo>
                <a:cubicBezTo>
                  <a:pt x="120" y="61"/>
                  <a:pt x="111" y="62"/>
                  <a:pt x="101" y="62"/>
                </a:cubicBezTo>
                <a:cubicBezTo>
                  <a:pt x="100" y="62"/>
                  <a:pt x="99" y="63"/>
                  <a:pt x="99" y="64"/>
                </a:cubicBezTo>
                <a:cubicBezTo>
                  <a:pt x="99" y="87"/>
                  <a:pt x="99" y="87"/>
                  <a:pt x="99" y="87"/>
                </a:cubicBezTo>
                <a:cubicBezTo>
                  <a:pt x="99" y="89"/>
                  <a:pt x="100" y="90"/>
                  <a:pt x="101" y="90"/>
                </a:cubicBezTo>
                <a:cubicBezTo>
                  <a:pt x="132" y="90"/>
                  <a:pt x="132" y="90"/>
                  <a:pt x="132" y="90"/>
                </a:cubicBezTo>
                <a:cubicBezTo>
                  <a:pt x="133" y="90"/>
                  <a:pt x="135" y="88"/>
                  <a:pt x="134" y="87"/>
                </a:cubicBezTo>
                <a:cubicBezTo>
                  <a:pt x="134" y="78"/>
                  <a:pt x="133" y="69"/>
                  <a:pt x="131" y="60"/>
                </a:cubicBezTo>
                <a:cubicBezTo>
                  <a:pt x="131" y="59"/>
                  <a:pt x="130" y="58"/>
                  <a:pt x="128" y="59"/>
                </a:cubicBezTo>
                <a:close/>
                <a:moveTo>
                  <a:pt x="132" y="98"/>
                </a:moveTo>
                <a:cubicBezTo>
                  <a:pt x="101" y="98"/>
                  <a:pt x="101" y="98"/>
                  <a:pt x="101" y="98"/>
                </a:cubicBezTo>
                <a:cubicBezTo>
                  <a:pt x="100" y="98"/>
                  <a:pt x="99" y="99"/>
                  <a:pt x="99" y="100"/>
                </a:cubicBezTo>
                <a:cubicBezTo>
                  <a:pt x="99" y="123"/>
                  <a:pt x="99" y="123"/>
                  <a:pt x="99" y="123"/>
                </a:cubicBezTo>
                <a:cubicBezTo>
                  <a:pt x="99" y="124"/>
                  <a:pt x="100" y="125"/>
                  <a:pt x="101" y="125"/>
                </a:cubicBezTo>
                <a:cubicBezTo>
                  <a:pt x="111" y="126"/>
                  <a:pt x="120" y="127"/>
                  <a:pt x="128" y="129"/>
                </a:cubicBezTo>
                <a:cubicBezTo>
                  <a:pt x="130" y="129"/>
                  <a:pt x="131" y="128"/>
                  <a:pt x="131" y="127"/>
                </a:cubicBezTo>
                <a:cubicBezTo>
                  <a:pt x="133" y="119"/>
                  <a:pt x="134" y="110"/>
                  <a:pt x="134" y="100"/>
                </a:cubicBezTo>
                <a:cubicBezTo>
                  <a:pt x="135" y="99"/>
                  <a:pt x="133" y="98"/>
                  <a:pt x="132" y="98"/>
                </a:cubicBezTo>
                <a:close/>
                <a:moveTo>
                  <a:pt x="61" y="129"/>
                </a:moveTo>
                <a:cubicBezTo>
                  <a:pt x="69" y="127"/>
                  <a:pt x="78" y="126"/>
                  <a:pt x="88" y="125"/>
                </a:cubicBezTo>
                <a:cubicBezTo>
                  <a:pt x="89" y="125"/>
                  <a:pt x="90" y="124"/>
                  <a:pt x="90" y="123"/>
                </a:cubicBezTo>
                <a:cubicBezTo>
                  <a:pt x="90" y="100"/>
                  <a:pt x="90" y="100"/>
                  <a:pt x="90" y="100"/>
                </a:cubicBezTo>
                <a:cubicBezTo>
                  <a:pt x="90" y="99"/>
                  <a:pt x="89" y="98"/>
                  <a:pt x="88" y="98"/>
                </a:cubicBezTo>
                <a:cubicBezTo>
                  <a:pt x="57" y="98"/>
                  <a:pt x="57" y="98"/>
                  <a:pt x="57" y="98"/>
                </a:cubicBezTo>
                <a:cubicBezTo>
                  <a:pt x="56" y="98"/>
                  <a:pt x="55" y="99"/>
                  <a:pt x="55" y="100"/>
                </a:cubicBezTo>
                <a:cubicBezTo>
                  <a:pt x="55" y="110"/>
                  <a:pt x="56" y="119"/>
                  <a:pt x="58" y="127"/>
                </a:cubicBezTo>
                <a:cubicBezTo>
                  <a:pt x="58" y="128"/>
                  <a:pt x="59" y="129"/>
                  <a:pt x="61" y="129"/>
                </a:cubicBezTo>
                <a:close/>
                <a:moveTo>
                  <a:pt x="57" y="90"/>
                </a:moveTo>
                <a:cubicBezTo>
                  <a:pt x="88" y="90"/>
                  <a:pt x="88" y="90"/>
                  <a:pt x="88" y="90"/>
                </a:cubicBezTo>
                <a:cubicBezTo>
                  <a:pt x="89" y="90"/>
                  <a:pt x="90" y="89"/>
                  <a:pt x="90" y="87"/>
                </a:cubicBezTo>
                <a:cubicBezTo>
                  <a:pt x="90" y="64"/>
                  <a:pt x="90" y="64"/>
                  <a:pt x="90" y="64"/>
                </a:cubicBezTo>
                <a:cubicBezTo>
                  <a:pt x="90" y="63"/>
                  <a:pt x="89" y="62"/>
                  <a:pt x="88" y="62"/>
                </a:cubicBezTo>
                <a:cubicBezTo>
                  <a:pt x="78" y="62"/>
                  <a:pt x="69" y="61"/>
                  <a:pt x="61" y="59"/>
                </a:cubicBezTo>
                <a:cubicBezTo>
                  <a:pt x="59" y="58"/>
                  <a:pt x="58" y="59"/>
                  <a:pt x="58" y="60"/>
                </a:cubicBezTo>
                <a:cubicBezTo>
                  <a:pt x="56" y="69"/>
                  <a:pt x="55" y="78"/>
                  <a:pt x="55" y="87"/>
                </a:cubicBezTo>
                <a:cubicBezTo>
                  <a:pt x="55" y="88"/>
                  <a:pt x="56" y="90"/>
                  <a:pt x="57" y="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60" name="Freeform 107"/>
          <p:cNvSpPr>
            <a:spLocks noEditPoints="1"/>
          </p:cNvSpPr>
          <p:nvPr/>
        </p:nvSpPr>
        <p:spPr bwMode="auto">
          <a:xfrm>
            <a:off x="6356919" y="2742884"/>
            <a:ext cx="135450" cy="289948"/>
          </a:xfrm>
          <a:custGeom>
            <a:avLst/>
            <a:gdLst>
              <a:gd name="T0" fmla="*/ 77419200 w 80"/>
              <a:gd name="T1" fmla="*/ 259346940 h 174"/>
              <a:gd name="T2" fmla="*/ 51612800 w 80"/>
              <a:gd name="T3" fmla="*/ 259346940 h 174"/>
              <a:gd name="T4" fmla="*/ 54838600 w 80"/>
              <a:gd name="T5" fmla="*/ 256222113 h 174"/>
              <a:gd name="T6" fmla="*/ 74193400 w 80"/>
              <a:gd name="T7" fmla="*/ 256222113 h 174"/>
              <a:gd name="T8" fmla="*/ 77419200 w 80"/>
              <a:gd name="T9" fmla="*/ 259346940 h 174"/>
              <a:gd name="T10" fmla="*/ 108064300 w 80"/>
              <a:gd name="T11" fmla="*/ 179667587 h 174"/>
              <a:gd name="T12" fmla="*/ 111290100 w 80"/>
              <a:gd name="T13" fmla="*/ 215600604 h 174"/>
              <a:gd name="T14" fmla="*/ 124193300 w 80"/>
              <a:gd name="T15" fmla="*/ 239035561 h 174"/>
              <a:gd name="T16" fmla="*/ 117741700 w 80"/>
              <a:gd name="T17" fmla="*/ 253097285 h 174"/>
              <a:gd name="T18" fmla="*/ 11290300 w 80"/>
              <a:gd name="T19" fmla="*/ 253097285 h 174"/>
              <a:gd name="T20" fmla="*/ 4838700 w 80"/>
              <a:gd name="T21" fmla="*/ 239035561 h 174"/>
              <a:gd name="T22" fmla="*/ 17741900 w 80"/>
              <a:gd name="T23" fmla="*/ 215600604 h 174"/>
              <a:gd name="T24" fmla="*/ 20967700 w 80"/>
              <a:gd name="T25" fmla="*/ 179667587 h 174"/>
              <a:gd name="T26" fmla="*/ 48387000 w 80"/>
              <a:gd name="T27" fmla="*/ 142172156 h 174"/>
              <a:gd name="T28" fmla="*/ 53225700 w 80"/>
              <a:gd name="T29" fmla="*/ 126548018 h 174"/>
              <a:gd name="T30" fmla="*/ 51612800 w 80"/>
              <a:gd name="T31" fmla="*/ 121862026 h 174"/>
              <a:gd name="T32" fmla="*/ 54838600 w 80"/>
              <a:gd name="T33" fmla="*/ 118737199 h 174"/>
              <a:gd name="T34" fmla="*/ 74193400 w 80"/>
              <a:gd name="T35" fmla="*/ 118737199 h 174"/>
              <a:gd name="T36" fmla="*/ 77419200 w 80"/>
              <a:gd name="T37" fmla="*/ 121862026 h 174"/>
              <a:gd name="T38" fmla="*/ 75806300 w 80"/>
              <a:gd name="T39" fmla="*/ 124985604 h 174"/>
              <a:gd name="T40" fmla="*/ 80645000 w 80"/>
              <a:gd name="T41" fmla="*/ 142172156 h 174"/>
              <a:gd name="T42" fmla="*/ 108064300 w 80"/>
              <a:gd name="T43" fmla="*/ 179667587 h 174"/>
              <a:gd name="T44" fmla="*/ 49999900 w 80"/>
              <a:gd name="T45" fmla="*/ 112487543 h 174"/>
              <a:gd name="T46" fmla="*/ 48387000 w 80"/>
              <a:gd name="T47" fmla="*/ 29684612 h 174"/>
              <a:gd name="T48" fmla="*/ 51612800 w 80"/>
              <a:gd name="T49" fmla="*/ 28122198 h 174"/>
              <a:gd name="T50" fmla="*/ 77419200 w 80"/>
              <a:gd name="T51" fmla="*/ 28122198 h 174"/>
              <a:gd name="T52" fmla="*/ 80645000 w 80"/>
              <a:gd name="T53" fmla="*/ 29684612 h 174"/>
              <a:gd name="T54" fmla="*/ 79032100 w 80"/>
              <a:gd name="T55" fmla="*/ 112487543 h 174"/>
              <a:gd name="T56" fmla="*/ 77419200 w 80"/>
              <a:gd name="T57" fmla="*/ 114049957 h 174"/>
              <a:gd name="T58" fmla="*/ 51612800 w 80"/>
              <a:gd name="T59" fmla="*/ 114049957 h 174"/>
              <a:gd name="T60" fmla="*/ 49999900 w 80"/>
              <a:gd name="T61" fmla="*/ 112487543 h 174"/>
              <a:gd name="T62" fmla="*/ 51612800 w 80"/>
              <a:gd name="T63" fmla="*/ 20310129 h 174"/>
              <a:gd name="T64" fmla="*/ 64516000 w 80"/>
              <a:gd name="T65" fmla="*/ 0 h 174"/>
              <a:gd name="T66" fmla="*/ 77419200 w 80"/>
              <a:gd name="T67" fmla="*/ 20310129 h 174"/>
              <a:gd name="T68" fmla="*/ 75806300 w 80"/>
              <a:gd name="T69" fmla="*/ 24997371 h 174"/>
              <a:gd name="T70" fmla="*/ 53225700 w 80"/>
              <a:gd name="T71" fmla="*/ 24997371 h 174"/>
              <a:gd name="T72" fmla="*/ 51612800 w 80"/>
              <a:gd name="T73" fmla="*/ 20310129 h 17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0" h="174">
                <a:moveTo>
                  <a:pt x="48" y="166"/>
                </a:moveTo>
                <a:cubicBezTo>
                  <a:pt x="46" y="174"/>
                  <a:pt x="34" y="174"/>
                  <a:pt x="32" y="166"/>
                </a:cubicBezTo>
                <a:cubicBezTo>
                  <a:pt x="32" y="165"/>
                  <a:pt x="33" y="164"/>
                  <a:pt x="34" y="164"/>
                </a:cubicBezTo>
                <a:cubicBezTo>
                  <a:pt x="46" y="164"/>
                  <a:pt x="46" y="164"/>
                  <a:pt x="46" y="164"/>
                </a:cubicBezTo>
                <a:cubicBezTo>
                  <a:pt x="47" y="164"/>
                  <a:pt x="48" y="165"/>
                  <a:pt x="48" y="166"/>
                </a:cubicBezTo>
                <a:close/>
                <a:moveTo>
                  <a:pt x="67" y="115"/>
                </a:moveTo>
                <a:cubicBezTo>
                  <a:pt x="67" y="126"/>
                  <a:pt x="67" y="133"/>
                  <a:pt x="69" y="138"/>
                </a:cubicBezTo>
                <a:cubicBezTo>
                  <a:pt x="70" y="143"/>
                  <a:pt x="73" y="147"/>
                  <a:pt x="77" y="153"/>
                </a:cubicBezTo>
                <a:cubicBezTo>
                  <a:pt x="80" y="158"/>
                  <a:pt x="78" y="162"/>
                  <a:pt x="73" y="162"/>
                </a:cubicBezTo>
                <a:cubicBezTo>
                  <a:pt x="51" y="162"/>
                  <a:pt x="29" y="162"/>
                  <a:pt x="7" y="162"/>
                </a:cubicBezTo>
                <a:cubicBezTo>
                  <a:pt x="2" y="162"/>
                  <a:pt x="0" y="158"/>
                  <a:pt x="3" y="153"/>
                </a:cubicBezTo>
                <a:cubicBezTo>
                  <a:pt x="7" y="147"/>
                  <a:pt x="10" y="143"/>
                  <a:pt x="11" y="138"/>
                </a:cubicBezTo>
                <a:cubicBezTo>
                  <a:pt x="13" y="133"/>
                  <a:pt x="13" y="126"/>
                  <a:pt x="13" y="115"/>
                </a:cubicBezTo>
                <a:cubicBezTo>
                  <a:pt x="13" y="102"/>
                  <a:pt x="21" y="94"/>
                  <a:pt x="30" y="91"/>
                </a:cubicBezTo>
                <a:cubicBezTo>
                  <a:pt x="34" y="89"/>
                  <a:pt x="35" y="87"/>
                  <a:pt x="33" y="81"/>
                </a:cubicBezTo>
                <a:cubicBezTo>
                  <a:pt x="32" y="80"/>
                  <a:pt x="32" y="79"/>
                  <a:pt x="32" y="78"/>
                </a:cubicBezTo>
                <a:cubicBezTo>
                  <a:pt x="32" y="77"/>
                  <a:pt x="33" y="76"/>
                  <a:pt x="34" y="76"/>
                </a:cubicBezTo>
                <a:cubicBezTo>
                  <a:pt x="46" y="76"/>
                  <a:pt x="46" y="76"/>
                  <a:pt x="46" y="76"/>
                </a:cubicBezTo>
                <a:cubicBezTo>
                  <a:pt x="47" y="76"/>
                  <a:pt x="48" y="77"/>
                  <a:pt x="48" y="78"/>
                </a:cubicBezTo>
                <a:cubicBezTo>
                  <a:pt x="48" y="79"/>
                  <a:pt x="48" y="80"/>
                  <a:pt x="47" y="80"/>
                </a:cubicBezTo>
                <a:cubicBezTo>
                  <a:pt x="45" y="88"/>
                  <a:pt x="46" y="89"/>
                  <a:pt x="50" y="91"/>
                </a:cubicBezTo>
                <a:cubicBezTo>
                  <a:pt x="60" y="94"/>
                  <a:pt x="67" y="102"/>
                  <a:pt x="67" y="115"/>
                </a:cubicBezTo>
                <a:close/>
                <a:moveTo>
                  <a:pt x="31" y="72"/>
                </a:moveTo>
                <a:cubicBezTo>
                  <a:pt x="28" y="57"/>
                  <a:pt x="28" y="35"/>
                  <a:pt x="30" y="19"/>
                </a:cubicBezTo>
                <a:cubicBezTo>
                  <a:pt x="30" y="18"/>
                  <a:pt x="31" y="18"/>
                  <a:pt x="32" y="18"/>
                </a:cubicBezTo>
                <a:cubicBezTo>
                  <a:pt x="48" y="18"/>
                  <a:pt x="48" y="18"/>
                  <a:pt x="48" y="18"/>
                </a:cubicBezTo>
                <a:cubicBezTo>
                  <a:pt x="49" y="18"/>
                  <a:pt x="50" y="18"/>
                  <a:pt x="50" y="19"/>
                </a:cubicBezTo>
                <a:cubicBezTo>
                  <a:pt x="52" y="35"/>
                  <a:pt x="52" y="57"/>
                  <a:pt x="49" y="72"/>
                </a:cubicBezTo>
                <a:cubicBezTo>
                  <a:pt x="49" y="73"/>
                  <a:pt x="48" y="73"/>
                  <a:pt x="48" y="73"/>
                </a:cubicBezTo>
                <a:cubicBezTo>
                  <a:pt x="32" y="73"/>
                  <a:pt x="32" y="73"/>
                  <a:pt x="32" y="73"/>
                </a:cubicBezTo>
                <a:cubicBezTo>
                  <a:pt x="31" y="73"/>
                  <a:pt x="31" y="73"/>
                  <a:pt x="31" y="72"/>
                </a:cubicBezTo>
                <a:close/>
                <a:moveTo>
                  <a:pt x="32" y="13"/>
                </a:moveTo>
                <a:cubicBezTo>
                  <a:pt x="33" y="5"/>
                  <a:pt x="36" y="0"/>
                  <a:pt x="40" y="0"/>
                </a:cubicBezTo>
                <a:cubicBezTo>
                  <a:pt x="44" y="0"/>
                  <a:pt x="47" y="5"/>
                  <a:pt x="48" y="13"/>
                </a:cubicBezTo>
                <a:cubicBezTo>
                  <a:pt x="49" y="14"/>
                  <a:pt x="48" y="16"/>
                  <a:pt x="47" y="16"/>
                </a:cubicBezTo>
                <a:cubicBezTo>
                  <a:pt x="33" y="16"/>
                  <a:pt x="33" y="16"/>
                  <a:pt x="33" y="16"/>
                </a:cubicBezTo>
                <a:cubicBezTo>
                  <a:pt x="32" y="16"/>
                  <a:pt x="31" y="14"/>
                  <a:pt x="32" y="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grpSp>
        <p:nvGrpSpPr>
          <p:cNvPr id="26661" name="Group 108"/>
          <p:cNvGrpSpPr/>
          <p:nvPr/>
        </p:nvGrpSpPr>
        <p:grpSpPr bwMode="auto">
          <a:xfrm>
            <a:off x="7159036" y="3572515"/>
            <a:ext cx="173545" cy="152381"/>
            <a:chOff x="0" y="0"/>
            <a:chExt cx="206" cy="184"/>
          </a:xfrm>
          <a:gradFill rotWithShape="1">
            <a:gsLst>
              <a:gs pos="0">
                <a:srgbClr val="E30000"/>
              </a:gs>
              <a:gs pos="100000">
                <a:srgbClr val="760303"/>
              </a:gs>
            </a:gsLst>
            <a:lin ang="5400000" scaled="0"/>
          </a:gradFill>
        </p:grpSpPr>
        <p:sp>
          <p:nvSpPr>
            <p:cNvPr id="26699" name="Freeform 109"/>
            <p:cNvSpPr>
              <a:spLocks noEditPoints="1"/>
            </p:cNvSpPr>
            <p:nvPr/>
          </p:nvSpPr>
          <p:spPr bwMode="auto">
            <a:xfrm>
              <a:off x="0" y="0"/>
              <a:ext cx="148" cy="184"/>
            </a:xfrm>
            <a:custGeom>
              <a:avLst/>
              <a:gdLst>
                <a:gd name="T0" fmla="*/ 284 w 74"/>
                <a:gd name="T1" fmla="*/ 0 h 92"/>
                <a:gd name="T2" fmla="*/ 12 w 74"/>
                <a:gd name="T3" fmla="*/ 0 h 92"/>
                <a:gd name="T4" fmla="*/ 0 w 74"/>
                <a:gd name="T5" fmla="*/ 16 h 92"/>
                <a:gd name="T6" fmla="*/ 0 w 74"/>
                <a:gd name="T7" fmla="*/ 356 h 92"/>
                <a:gd name="T8" fmla="*/ 12 w 74"/>
                <a:gd name="T9" fmla="*/ 368 h 92"/>
                <a:gd name="T10" fmla="*/ 284 w 74"/>
                <a:gd name="T11" fmla="*/ 368 h 92"/>
                <a:gd name="T12" fmla="*/ 288 w 74"/>
                <a:gd name="T13" fmla="*/ 368 h 92"/>
                <a:gd name="T14" fmla="*/ 296 w 74"/>
                <a:gd name="T15" fmla="*/ 356 h 92"/>
                <a:gd name="T16" fmla="*/ 296 w 74"/>
                <a:gd name="T17" fmla="*/ 16 h 92"/>
                <a:gd name="T18" fmla="*/ 284 w 74"/>
                <a:gd name="T19" fmla="*/ 0 h 92"/>
                <a:gd name="T20" fmla="*/ 180 w 74"/>
                <a:gd name="T21" fmla="*/ 196 h 92"/>
                <a:gd name="T22" fmla="*/ 148 w 74"/>
                <a:gd name="T23" fmla="*/ 204 h 92"/>
                <a:gd name="T24" fmla="*/ 132 w 74"/>
                <a:gd name="T25" fmla="*/ 204 h 92"/>
                <a:gd name="T26" fmla="*/ 56 w 74"/>
                <a:gd name="T27" fmla="*/ 112 h 92"/>
                <a:gd name="T28" fmla="*/ 76 w 74"/>
                <a:gd name="T29" fmla="*/ 92 h 92"/>
                <a:gd name="T30" fmla="*/ 96 w 74"/>
                <a:gd name="T31" fmla="*/ 112 h 92"/>
                <a:gd name="T32" fmla="*/ 148 w 74"/>
                <a:gd name="T33" fmla="*/ 164 h 92"/>
                <a:gd name="T34" fmla="*/ 148 w 74"/>
                <a:gd name="T35" fmla="*/ 164 h 92"/>
                <a:gd name="T36" fmla="*/ 184 w 74"/>
                <a:gd name="T37" fmla="*/ 152 h 92"/>
                <a:gd name="T38" fmla="*/ 200 w 74"/>
                <a:gd name="T39" fmla="*/ 112 h 92"/>
                <a:gd name="T40" fmla="*/ 220 w 74"/>
                <a:gd name="T41" fmla="*/ 92 h 92"/>
                <a:gd name="T42" fmla="*/ 240 w 74"/>
                <a:gd name="T43" fmla="*/ 112 h 92"/>
                <a:gd name="T44" fmla="*/ 180 w 74"/>
                <a:gd name="T45" fmla="*/ 196 h 9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4" h="92">
                  <a:moveTo>
                    <a:pt x="71" y="0"/>
                  </a:moveTo>
                  <a:cubicBezTo>
                    <a:pt x="3" y="0"/>
                    <a:pt x="3" y="0"/>
                    <a:pt x="3" y="0"/>
                  </a:cubicBezTo>
                  <a:cubicBezTo>
                    <a:pt x="1" y="0"/>
                    <a:pt x="0" y="2"/>
                    <a:pt x="0" y="4"/>
                  </a:cubicBezTo>
                  <a:cubicBezTo>
                    <a:pt x="0" y="89"/>
                    <a:pt x="0" y="89"/>
                    <a:pt x="0" y="89"/>
                  </a:cubicBezTo>
                  <a:cubicBezTo>
                    <a:pt x="0" y="91"/>
                    <a:pt x="1" y="92"/>
                    <a:pt x="3" y="92"/>
                  </a:cubicBezTo>
                  <a:cubicBezTo>
                    <a:pt x="71" y="92"/>
                    <a:pt x="71" y="92"/>
                    <a:pt x="71" y="92"/>
                  </a:cubicBezTo>
                  <a:cubicBezTo>
                    <a:pt x="71" y="92"/>
                    <a:pt x="71" y="92"/>
                    <a:pt x="72" y="92"/>
                  </a:cubicBezTo>
                  <a:cubicBezTo>
                    <a:pt x="73" y="92"/>
                    <a:pt x="74" y="90"/>
                    <a:pt x="74" y="89"/>
                  </a:cubicBezTo>
                  <a:cubicBezTo>
                    <a:pt x="74" y="4"/>
                    <a:pt x="74" y="4"/>
                    <a:pt x="74" y="4"/>
                  </a:cubicBezTo>
                  <a:cubicBezTo>
                    <a:pt x="74" y="2"/>
                    <a:pt x="73" y="0"/>
                    <a:pt x="71" y="0"/>
                  </a:cubicBezTo>
                  <a:close/>
                  <a:moveTo>
                    <a:pt x="45" y="49"/>
                  </a:moveTo>
                  <a:cubicBezTo>
                    <a:pt x="43" y="50"/>
                    <a:pt x="40" y="51"/>
                    <a:pt x="37" y="51"/>
                  </a:cubicBezTo>
                  <a:cubicBezTo>
                    <a:pt x="36" y="51"/>
                    <a:pt x="34" y="51"/>
                    <a:pt x="33" y="51"/>
                  </a:cubicBezTo>
                  <a:cubicBezTo>
                    <a:pt x="22" y="49"/>
                    <a:pt x="14" y="40"/>
                    <a:pt x="14" y="28"/>
                  </a:cubicBezTo>
                  <a:cubicBezTo>
                    <a:pt x="14" y="26"/>
                    <a:pt x="16" y="23"/>
                    <a:pt x="19" y="23"/>
                  </a:cubicBezTo>
                  <a:cubicBezTo>
                    <a:pt x="22" y="23"/>
                    <a:pt x="24" y="26"/>
                    <a:pt x="24" y="28"/>
                  </a:cubicBezTo>
                  <a:cubicBezTo>
                    <a:pt x="24" y="36"/>
                    <a:pt x="30" y="41"/>
                    <a:pt x="37" y="41"/>
                  </a:cubicBezTo>
                  <a:cubicBezTo>
                    <a:pt x="37" y="41"/>
                    <a:pt x="37" y="41"/>
                    <a:pt x="37" y="41"/>
                  </a:cubicBezTo>
                  <a:cubicBezTo>
                    <a:pt x="41" y="41"/>
                    <a:pt x="44" y="40"/>
                    <a:pt x="46" y="38"/>
                  </a:cubicBezTo>
                  <a:cubicBezTo>
                    <a:pt x="49" y="36"/>
                    <a:pt x="50" y="32"/>
                    <a:pt x="50" y="28"/>
                  </a:cubicBezTo>
                  <a:cubicBezTo>
                    <a:pt x="50" y="26"/>
                    <a:pt x="52" y="23"/>
                    <a:pt x="55" y="23"/>
                  </a:cubicBezTo>
                  <a:cubicBezTo>
                    <a:pt x="58" y="23"/>
                    <a:pt x="60" y="26"/>
                    <a:pt x="60" y="28"/>
                  </a:cubicBezTo>
                  <a:cubicBezTo>
                    <a:pt x="60" y="38"/>
                    <a:pt x="54" y="46"/>
                    <a:pt x="45"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700" name="Freeform 110"/>
            <p:cNvSpPr/>
            <p:nvPr/>
          </p:nvSpPr>
          <p:spPr bwMode="auto">
            <a:xfrm>
              <a:off x="168" y="60"/>
              <a:ext cx="38" cy="124"/>
            </a:xfrm>
            <a:custGeom>
              <a:avLst/>
              <a:gdLst>
                <a:gd name="T0" fmla="*/ 0 w 19"/>
                <a:gd name="T1" fmla="*/ 12 h 62"/>
                <a:gd name="T2" fmla="*/ 12 w 19"/>
                <a:gd name="T3" fmla="*/ 0 h 62"/>
                <a:gd name="T4" fmla="*/ 60 w 19"/>
                <a:gd name="T5" fmla="*/ 0 h 62"/>
                <a:gd name="T6" fmla="*/ 76 w 19"/>
                <a:gd name="T7" fmla="*/ 12 h 62"/>
                <a:gd name="T8" fmla="*/ 76 w 19"/>
                <a:gd name="T9" fmla="*/ 236 h 62"/>
                <a:gd name="T10" fmla="*/ 60 w 19"/>
                <a:gd name="T11" fmla="*/ 248 h 62"/>
                <a:gd name="T12" fmla="*/ 12 w 19"/>
                <a:gd name="T13" fmla="*/ 248 h 62"/>
                <a:gd name="T14" fmla="*/ 0 w 19"/>
                <a:gd name="T15" fmla="*/ 236 h 62"/>
                <a:gd name="T16" fmla="*/ 0 w 19"/>
                <a:gd name="T17" fmla="*/ 12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 h="62">
                  <a:moveTo>
                    <a:pt x="0" y="3"/>
                  </a:moveTo>
                  <a:cubicBezTo>
                    <a:pt x="0" y="1"/>
                    <a:pt x="2" y="0"/>
                    <a:pt x="3" y="0"/>
                  </a:cubicBezTo>
                  <a:cubicBezTo>
                    <a:pt x="15" y="0"/>
                    <a:pt x="15" y="0"/>
                    <a:pt x="15" y="0"/>
                  </a:cubicBezTo>
                  <a:cubicBezTo>
                    <a:pt x="17" y="0"/>
                    <a:pt x="19" y="1"/>
                    <a:pt x="19" y="3"/>
                  </a:cubicBezTo>
                  <a:cubicBezTo>
                    <a:pt x="19" y="59"/>
                    <a:pt x="19" y="59"/>
                    <a:pt x="19" y="59"/>
                  </a:cubicBezTo>
                  <a:cubicBezTo>
                    <a:pt x="19" y="61"/>
                    <a:pt x="17" y="62"/>
                    <a:pt x="15" y="62"/>
                  </a:cubicBezTo>
                  <a:cubicBezTo>
                    <a:pt x="3" y="62"/>
                    <a:pt x="3" y="62"/>
                    <a:pt x="3" y="62"/>
                  </a:cubicBezTo>
                  <a:cubicBezTo>
                    <a:pt x="2" y="62"/>
                    <a:pt x="0" y="61"/>
                    <a:pt x="0" y="59"/>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grpSp>
      <p:sp>
        <p:nvSpPr>
          <p:cNvPr id="26662" name="Freeform 111"/>
          <p:cNvSpPr>
            <a:spLocks noEditPoints="1"/>
          </p:cNvSpPr>
          <p:nvPr/>
        </p:nvSpPr>
        <p:spPr bwMode="auto">
          <a:xfrm>
            <a:off x="3326226" y="4306908"/>
            <a:ext cx="141798" cy="188359"/>
          </a:xfrm>
          <a:custGeom>
            <a:avLst/>
            <a:gdLst>
              <a:gd name="T0" fmla="*/ 128395201 w 85"/>
              <a:gd name="T1" fmla="*/ 70020323 h 112"/>
              <a:gd name="T2" fmla="*/ 104907969 w 85"/>
              <a:gd name="T3" fmla="*/ 70020323 h 112"/>
              <a:gd name="T4" fmla="*/ 104907969 w 85"/>
              <a:gd name="T5" fmla="*/ 38192904 h 112"/>
              <a:gd name="T6" fmla="*/ 65762999 w 85"/>
              <a:gd name="T7" fmla="*/ 0 h 112"/>
              <a:gd name="T8" fmla="*/ 28184679 w 85"/>
              <a:gd name="T9" fmla="*/ 38192904 h 112"/>
              <a:gd name="T10" fmla="*/ 28184679 w 85"/>
              <a:gd name="T11" fmla="*/ 70020323 h 112"/>
              <a:gd name="T12" fmla="*/ 4697446 w 85"/>
              <a:gd name="T13" fmla="*/ 70020323 h 112"/>
              <a:gd name="T14" fmla="*/ 0 w 85"/>
              <a:gd name="T15" fmla="*/ 74793806 h 112"/>
              <a:gd name="T16" fmla="*/ 0 w 85"/>
              <a:gd name="T17" fmla="*/ 173458807 h 112"/>
              <a:gd name="T18" fmla="*/ 4697446 w 85"/>
              <a:gd name="T19" fmla="*/ 178232289 h 112"/>
              <a:gd name="T20" fmla="*/ 128395201 w 85"/>
              <a:gd name="T21" fmla="*/ 178232289 h 112"/>
              <a:gd name="T22" fmla="*/ 133092648 w 85"/>
              <a:gd name="T23" fmla="*/ 173458807 h 112"/>
              <a:gd name="T24" fmla="*/ 133092648 w 85"/>
              <a:gd name="T25" fmla="*/ 74793806 h 112"/>
              <a:gd name="T26" fmla="*/ 128395201 w 85"/>
              <a:gd name="T27" fmla="*/ 70020323 h 112"/>
              <a:gd name="T28" fmla="*/ 76724542 w 85"/>
              <a:gd name="T29" fmla="*/ 130491159 h 112"/>
              <a:gd name="T30" fmla="*/ 72027095 w 85"/>
              <a:gd name="T31" fmla="*/ 130491159 h 112"/>
              <a:gd name="T32" fmla="*/ 72027095 w 85"/>
              <a:gd name="T33" fmla="*/ 136856643 h 112"/>
              <a:gd name="T34" fmla="*/ 61065552 w 85"/>
              <a:gd name="T35" fmla="*/ 136856643 h 112"/>
              <a:gd name="T36" fmla="*/ 61065552 w 85"/>
              <a:gd name="T37" fmla="*/ 130491159 h 112"/>
              <a:gd name="T38" fmla="*/ 56368106 w 85"/>
              <a:gd name="T39" fmla="*/ 130491159 h 112"/>
              <a:gd name="T40" fmla="*/ 56368106 w 85"/>
              <a:gd name="T41" fmla="*/ 111394708 h 112"/>
              <a:gd name="T42" fmla="*/ 76724542 w 85"/>
              <a:gd name="T43" fmla="*/ 111394708 h 112"/>
              <a:gd name="T44" fmla="*/ 76724542 w 85"/>
              <a:gd name="T45" fmla="*/ 130491159 h 112"/>
              <a:gd name="T46" fmla="*/ 84552785 w 85"/>
              <a:gd name="T47" fmla="*/ 70020323 h 112"/>
              <a:gd name="T48" fmla="*/ 46974464 w 85"/>
              <a:gd name="T49" fmla="*/ 70020323 h 112"/>
              <a:gd name="T50" fmla="*/ 46974464 w 85"/>
              <a:gd name="T51" fmla="*/ 38192904 h 112"/>
              <a:gd name="T52" fmla="*/ 65762999 w 85"/>
              <a:gd name="T53" fmla="*/ 19096452 h 112"/>
              <a:gd name="T54" fmla="*/ 84552785 w 85"/>
              <a:gd name="T55" fmla="*/ 38192904 h 112"/>
              <a:gd name="T56" fmla="*/ 84552785 w 85"/>
              <a:gd name="T57" fmla="*/ 70020323 h 1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5" h="112">
                <a:moveTo>
                  <a:pt x="82" y="44"/>
                </a:moveTo>
                <a:cubicBezTo>
                  <a:pt x="67" y="44"/>
                  <a:pt x="67" y="44"/>
                  <a:pt x="67" y="44"/>
                </a:cubicBezTo>
                <a:cubicBezTo>
                  <a:pt x="67" y="24"/>
                  <a:pt x="67" y="24"/>
                  <a:pt x="67" y="24"/>
                </a:cubicBezTo>
                <a:cubicBezTo>
                  <a:pt x="67" y="11"/>
                  <a:pt x="56" y="0"/>
                  <a:pt x="42" y="0"/>
                </a:cubicBezTo>
                <a:cubicBezTo>
                  <a:pt x="29" y="0"/>
                  <a:pt x="18" y="11"/>
                  <a:pt x="18" y="24"/>
                </a:cubicBezTo>
                <a:cubicBezTo>
                  <a:pt x="18" y="44"/>
                  <a:pt x="18" y="44"/>
                  <a:pt x="18" y="44"/>
                </a:cubicBezTo>
                <a:cubicBezTo>
                  <a:pt x="3" y="44"/>
                  <a:pt x="3" y="44"/>
                  <a:pt x="3" y="44"/>
                </a:cubicBezTo>
                <a:cubicBezTo>
                  <a:pt x="1" y="44"/>
                  <a:pt x="0" y="45"/>
                  <a:pt x="0" y="47"/>
                </a:cubicBezTo>
                <a:cubicBezTo>
                  <a:pt x="0" y="109"/>
                  <a:pt x="0" y="109"/>
                  <a:pt x="0" y="109"/>
                </a:cubicBezTo>
                <a:cubicBezTo>
                  <a:pt x="0" y="110"/>
                  <a:pt x="1" y="112"/>
                  <a:pt x="3" y="112"/>
                </a:cubicBezTo>
                <a:cubicBezTo>
                  <a:pt x="82" y="112"/>
                  <a:pt x="82" y="112"/>
                  <a:pt x="82" y="112"/>
                </a:cubicBezTo>
                <a:cubicBezTo>
                  <a:pt x="83" y="112"/>
                  <a:pt x="85" y="110"/>
                  <a:pt x="85" y="109"/>
                </a:cubicBezTo>
                <a:cubicBezTo>
                  <a:pt x="85" y="47"/>
                  <a:pt x="85" y="47"/>
                  <a:pt x="85" y="47"/>
                </a:cubicBezTo>
                <a:cubicBezTo>
                  <a:pt x="85" y="45"/>
                  <a:pt x="83" y="44"/>
                  <a:pt x="82" y="44"/>
                </a:cubicBezTo>
                <a:close/>
                <a:moveTo>
                  <a:pt x="49" y="82"/>
                </a:moveTo>
                <a:cubicBezTo>
                  <a:pt x="46" y="82"/>
                  <a:pt x="46" y="82"/>
                  <a:pt x="46" y="82"/>
                </a:cubicBezTo>
                <a:cubicBezTo>
                  <a:pt x="46" y="86"/>
                  <a:pt x="46" y="86"/>
                  <a:pt x="46" y="86"/>
                </a:cubicBezTo>
                <a:cubicBezTo>
                  <a:pt x="39" y="86"/>
                  <a:pt x="39" y="86"/>
                  <a:pt x="39" y="86"/>
                </a:cubicBezTo>
                <a:cubicBezTo>
                  <a:pt x="39" y="82"/>
                  <a:pt x="39" y="82"/>
                  <a:pt x="39" y="82"/>
                </a:cubicBezTo>
                <a:cubicBezTo>
                  <a:pt x="36" y="82"/>
                  <a:pt x="36" y="82"/>
                  <a:pt x="36" y="82"/>
                </a:cubicBezTo>
                <a:cubicBezTo>
                  <a:pt x="36" y="70"/>
                  <a:pt x="36" y="70"/>
                  <a:pt x="36" y="70"/>
                </a:cubicBezTo>
                <a:cubicBezTo>
                  <a:pt x="49" y="70"/>
                  <a:pt x="49" y="70"/>
                  <a:pt x="49" y="70"/>
                </a:cubicBezTo>
                <a:lnTo>
                  <a:pt x="49" y="82"/>
                </a:lnTo>
                <a:close/>
                <a:moveTo>
                  <a:pt x="54" y="44"/>
                </a:moveTo>
                <a:cubicBezTo>
                  <a:pt x="30" y="44"/>
                  <a:pt x="30" y="44"/>
                  <a:pt x="30" y="44"/>
                </a:cubicBezTo>
                <a:cubicBezTo>
                  <a:pt x="30" y="24"/>
                  <a:pt x="30" y="24"/>
                  <a:pt x="30" y="24"/>
                </a:cubicBezTo>
                <a:cubicBezTo>
                  <a:pt x="30" y="18"/>
                  <a:pt x="36" y="12"/>
                  <a:pt x="42" y="12"/>
                </a:cubicBezTo>
                <a:cubicBezTo>
                  <a:pt x="49" y="12"/>
                  <a:pt x="54" y="18"/>
                  <a:pt x="54" y="24"/>
                </a:cubicBezTo>
                <a:lnTo>
                  <a:pt x="54" y="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63" name="Freeform 112"/>
          <p:cNvSpPr/>
          <p:nvPr/>
        </p:nvSpPr>
        <p:spPr bwMode="auto">
          <a:xfrm>
            <a:off x="4500831" y="5405322"/>
            <a:ext cx="150265" cy="182011"/>
          </a:xfrm>
          <a:custGeom>
            <a:avLst/>
            <a:gdLst>
              <a:gd name="T0" fmla="*/ 89400194 w 90"/>
              <a:gd name="T1" fmla="*/ 114523182 h 109"/>
              <a:gd name="T2" fmla="*/ 84695053 w 90"/>
              <a:gd name="T3" fmla="*/ 109817453 h 109"/>
              <a:gd name="T4" fmla="*/ 56462951 w 90"/>
              <a:gd name="T5" fmla="*/ 109817453 h 109"/>
              <a:gd name="T6" fmla="*/ 51757810 w 90"/>
              <a:gd name="T7" fmla="*/ 114523182 h 109"/>
              <a:gd name="T8" fmla="*/ 51757810 w 90"/>
              <a:gd name="T9" fmla="*/ 164725554 h 109"/>
              <a:gd name="T10" fmla="*/ 45484705 w 90"/>
              <a:gd name="T11" fmla="*/ 171000694 h 109"/>
              <a:gd name="T12" fmla="*/ 4705142 w 90"/>
              <a:gd name="T13" fmla="*/ 171000694 h 109"/>
              <a:gd name="T14" fmla="*/ 0 w 90"/>
              <a:gd name="T15" fmla="*/ 164725554 h 109"/>
              <a:gd name="T16" fmla="*/ 0 w 90"/>
              <a:gd name="T17" fmla="*/ 73734773 h 109"/>
              <a:gd name="T18" fmla="*/ 3137178 w 90"/>
              <a:gd name="T19" fmla="*/ 64320810 h 109"/>
              <a:gd name="T20" fmla="*/ 65873234 w 90"/>
              <a:gd name="T21" fmla="*/ 3137570 h 109"/>
              <a:gd name="T22" fmla="*/ 73715554 w 90"/>
              <a:gd name="T23" fmla="*/ 3137570 h 109"/>
              <a:gd name="T24" fmla="*/ 136452863 w 90"/>
              <a:gd name="T25" fmla="*/ 64320810 h 109"/>
              <a:gd name="T26" fmla="*/ 141158004 w 90"/>
              <a:gd name="T27" fmla="*/ 73734773 h 109"/>
              <a:gd name="T28" fmla="*/ 141158004 w 90"/>
              <a:gd name="T29" fmla="*/ 164725554 h 109"/>
              <a:gd name="T30" fmla="*/ 134884899 w 90"/>
              <a:gd name="T31" fmla="*/ 171000694 h 109"/>
              <a:gd name="T32" fmla="*/ 95673299 w 90"/>
              <a:gd name="T33" fmla="*/ 171000694 h 109"/>
              <a:gd name="T34" fmla="*/ 89400194 w 90"/>
              <a:gd name="T35" fmla="*/ 164725554 h 109"/>
              <a:gd name="T36" fmla="*/ 89400194 w 90"/>
              <a:gd name="T37" fmla="*/ 114523182 h 1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0" h="109">
                <a:moveTo>
                  <a:pt x="57" y="73"/>
                </a:moveTo>
                <a:cubicBezTo>
                  <a:pt x="57" y="71"/>
                  <a:pt x="56" y="70"/>
                  <a:pt x="54" y="70"/>
                </a:cubicBezTo>
                <a:cubicBezTo>
                  <a:pt x="36" y="70"/>
                  <a:pt x="36" y="70"/>
                  <a:pt x="36" y="70"/>
                </a:cubicBezTo>
                <a:cubicBezTo>
                  <a:pt x="34" y="70"/>
                  <a:pt x="33" y="71"/>
                  <a:pt x="33" y="73"/>
                </a:cubicBezTo>
                <a:cubicBezTo>
                  <a:pt x="33" y="105"/>
                  <a:pt x="33" y="105"/>
                  <a:pt x="33" y="105"/>
                </a:cubicBezTo>
                <a:cubicBezTo>
                  <a:pt x="33" y="107"/>
                  <a:pt x="31" y="109"/>
                  <a:pt x="29" y="109"/>
                </a:cubicBezTo>
                <a:cubicBezTo>
                  <a:pt x="3" y="109"/>
                  <a:pt x="3" y="109"/>
                  <a:pt x="3" y="109"/>
                </a:cubicBezTo>
                <a:cubicBezTo>
                  <a:pt x="1" y="109"/>
                  <a:pt x="0" y="107"/>
                  <a:pt x="0" y="105"/>
                </a:cubicBezTo>
                <a:cubicBezTo>
                  <a:pt x="0" y="47"/>
                  <a:pt x="0" y="47"/>
                  <a:pt x="0" y="47"/>
                </a:cubicBezTo>
                <a:cubicBezTo>
                  <a:pt x="0" y="45"/>
                  <a:pt x="1" y="43"/>
                  <a:pt x="2" y="41"/>
                </a:cubicBezTo>
                <a:cubicBezTo>
                  <a:pt x="42" y="2"/>
                  <a:pt x="42" y="2"/>
                  <a:pt x="42" y="2"/>
                </a:cubicBezTo>
                <a:cubicBezTo>
                  <a:pt x="44" y="0"/>
                  <a:pt x="46" y="0"/>
                  <a:pt x="47" y="2"/>
                </a:cubicBezTo>
                <a:cubicBezTo>
                  <a:pt x="87" y="41"/>
                  <a:pt x="87" y="41"/>
                  <a:pt x="87" y="41"/>
                </a:cubicBezTo>
                <a:cubicBezTo>
                  <a:pt x="89" y="43"/>
                  <a:pt x="90" y="45"/>
                  <a:pt x="90" y="47"/>
                </a:cubicBezTo>
                <a:cubicBezTo>
                  <a:pt x="90" y="105"/>
                  <a:pt x="90" y="105"/>
                  <a:pt x="90" y="105"/>
                </a:cubicBezTo>
                <a:cubicBezTo>
                  <a:pt x="90" y="107"/>
                  <a:pt x="88" y="109"/>
                  <a:pt x="86" y="109"/>
                </a:cubicBezTo>
                <a:cubicBezTo>
                  <a:pt x="61" y="109"/>
                  <a:pt x="61" y="109"/>
                  <a:pt x="61" y="109"/>
                </a:cubicBezTo>
                <a:cubicBezTo>
                  <a:pt x="59" y="109"/>
                  <a:pt x="57" y="107"/>
                  <a:pt x="57" y="105"/>
                </a:cubicBezTo>
                <a:lnTo>
                  <a:pt x="57" y="73"/>
                </a:lnTo>
                <a:close/>
              </a:path>
            </a:pathLst>
          </a:cu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64" name="Freeform 113"/>
          <p:cNvSpPr/>
          <p:nvPr/>
        </p:nvSpPr>
        <p:spPr bwMode="auto">
          <a:xfrm>
            <a:off x="3353739" y="3418018"/>
            <a:ext cx="154498" cy="213756"/>
          </a:xfrm>
          <a:custGeom>
            <a:avLst/>
            <a:gdLst>
              <a:gd name="T0" fmla="*/ 142856259 w 93"/>
              <a:gd name="T1" fmla="*/ 164753783 h 128"/>
              <a:gd name="T2" fmla="*/ 90061175 w 93"/>
              <a:gd name="T3" fmla="*/ 133372826 h 128"/>
              <a:gd name="T4" fmla="*/ 90061175 w 93"/>
              <a:gd name="T5" fmla="*/ 119250644 h 128"/>
              <a:gd name="T6" fmla="*/ 111800767 w 93"/>
              <a:gd name="T7" fmla="*/ 91007532 h 128"/>
              <a:gd name="T8" fmla="*/ 122669317 w 93"/>
              <a:gd name="T9" fmla="*/ 81592744 h 128"/>
              <a:gd name="T10" fmla="*/ 122669317 w 93"/>
              <a:gd name="T11" fmla="*/ 80023195 h 128"/>
              <a:gd name="T12" fmla="*/ 121116667 w 93"/>
              <a:gd name="T13" fmla="*/ 54917928 h 128"/>
              <a:gd name="T14" fmla="*/ 113353417 w 93"/>
              <a:gd name="T15" fmla="*/ 53349631 h 128"/>
              <a:gd name="T16" fmla="*/ 113353417 w 93"/>
              <a:gd name="T17" fmla="*/ 42365294 h 128"/>
              <a:gd name="T18" fmla="*/ 72980780 w 93"/>
              <a:gd name="T19" fmla="*/ 0 h 128"/>
              <a:gd name="T20" fmla="*/ 32608142 w 93"/>
              <a:gd name="T21" fmla="*/ 42365294 h 128"/>
              <a:gd name="T22" fmla="*/ 32608142 w 93"/>
              <a:gd name="T23" fmla="*/ 53349631 h 128"/>
              <a:gd name="T24" fmla="*/ 24844892 w 93"/>
              <a:gd name="T25" fmla="*/ 54917928 h 128"/>
              <a:gd name="T26" fmla="*/ 21739592 w 93"/>
              <a:gd name="T27" fmla="*/ 80023195 h 128"/>
              <a:gd name="T28" fmla="*/ 23292242 w 93"/>
              <a:gd name="T29" fmla="*/ 81592744 h 128"/>
              <a:gd name="T30" fmla="*/ 32608142 w 93"/>
              <a:gd name="T31" fmla="*/ 91007532 h 128"/>
              <a:gd name="T32" fmla="*/ 54347734 w 93"/>
              <a:gd name="T33" fmla="*/ 119250644 h 128"/>
              <a:gd name="T34" fmla="*/ 54347734 w 93"/>
              <a:gd name="T35" fmla="*/ 133372826 h 128"/>
              <a:gd name="T36" fmla="*/ 3105300 w 93"/>
              <a:gd name="T37" fmla="*/ 164753783 h 128"/>
              <a:gd name="T38" fmla="*/ 3105300 w 93"/>
              <a:gd name="T39" fmla="*/ 183583360 h 128"/>
              <a:gd name="T40" fmla="*/ 3105300 w 93"/>
              <a:gd name="T41" fmla="*/ 185152909 h 128"/>
              <a:gd name="T42" fmla="*/ 4657950 w 93"/>
              <a:gd name="T43" fmla="*/ 186721205 h 128"/>
              <a:gd name="T44" fmla="*/ 72980780 w 93"/>
              <a:gd name="T45" fmla="*/ 200843387 h 128"/>
              <a:gd name="T46" fmla="*/ 141303609 w 93"/>
              <a:gd name="T47" fmla="*/ 186721205 h 128"/>
              <a:gd name="T48" fmla="*/ 142856259 w 93"/>
              <a:gd name="T49" fmla="*/ 185152909 h 128"/>
              <a:gd name="T50" fmla="*/ 142856259 w 93"/>
              <a:gd name="T51" fmla="*/ 183583360 h 128"/>
              <a:gd name="T52" fmla="*/ 142856259 w 93"/>
              <a:gd name="T53" fmla="*/ 164753783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93" h="128">
                <a:moveTo>
                  <a:pt x="92" y="105"/>
                </a:moveTo>
                <a:cubicBezTo>
                  <a:pt x="90" y="94"/>
                  <a:pt x="65" y="87"/>
                  <a:pt x="58" y="85"/>
                </a:cubicBezTo>
                <a:cubicBezTo>
                  <a:pt x="58" y="76"/>
                  <a:pt x="58" y="76"/>
                  <a:pt x="58" y="76"/>
                </a:cubicBezTo>
                <a:cubicBezTo>
                  <a:pt x="65" y="73"/>
                  <a:pt x="71" y="66"/>
                  <a:pt x="72" y="58"/>
                </a:cubicBezTo>
                <a:cubicBezTo>
                  <a:pt x="75" y="58"/>
                  <a:pt x="78" y="56"/>
                  <a:pt x="79" y="52"/>
                </a:cubicBezTo>
                <a:cubicBezTo>
                  <a:pt x="79" y="52"/>
                  <a:pt x="79" y="51"/>
                  <a:pt x="79" y="51"/>
                </a:cubicBezTo>
                <a:cubicBezTo>
                  <a:pt x="80" y="44"/>
                  <a:pt x="81" y="38"/>
                  <a:pt x="78" y="35"/>
                </a:cubicBezTo>
                <a:cubicBezTo>
                  <a:pt x="77" y="34"/>
                  <a:pt x="75" y="34"/>
                  <a:pt x="73" y="34"/>
                </a:cubicBezTo>
                <a:cubicBezTo>
                  <a:pt x="73" y="27"/>
                  <a:pt x="73" y="27"/>
                  <a:pt x="73" y="27"/>
                </a:cubicBezTo>
                <a:cubicBezTo>
                  <a:pt x="73" y="12"/>
                  <a:pt x="61" y="0"/>
                  <a:pt x="47" y="0"/>
                </a:cubicBezTo>
                <a:cubicBezTo>
                  <a:pt x="32" y="0"/>
                  <a:pt x="21" y="12"/>
                  <a:pt x="21" y="27"/>
                </a:cubicBezTo>
                <a:cubicBezTo>
                  <a:pt x="21" y="34"/>
                  <a:pt x="21" y="34"/>
                  <a:pt x="21" y="34"/>
                </a:cubicBezTo>
                <a:cubicBezTo>
                  <a:pt x="18" y="34"/>
                  <a:pt x="17" y="34"/>
                  <a:pt x="16" y="35"/>
                </a:cubicBezTo>
                <a:cubicBezTo>
                  <a:pt x="13" y="38"/>
                  <a:pt x="13" y="44"/>
                  <a:pt x="14" y="51"/>
                </a:cubicBezTo>
                <a:cubicBezTo>
                  <a:pt x="15" y="51"/>
                  <a:pt x="15" y="52"/>
                  <a:pt x="15" y="52"/>
                </a:cubicBezTo>
                <a:cubicBezTo>
                  <a:pt x="15" y="56"/>
                  <a:pt x="19" y="58"/>
                  <a:pt x="21" y="58"/>
                </a:cubicBezTo>
                <a:cubicBezTo>
                  <a:pt x="23" y="66"/>
                  <a:pt x="28" y="73"/>
                  <a:pt x="35" y="76"/>
                </a:cubicBezTo>
                <a:cubicBezTo>
                  <a:pt x="35" y="85"/>
                  <a:pt x="35" y="85"/>
                  <a:pt x="35" y="85"/>
                </a:cubicBezTo>
                <a:cubicBezTo>
                  <a:pt x="29" y="87"/>
                  <a:pt x="4" y="94"/>
                  <a:pt x="2" y="105"/>
                </a:cubicBezTo>
                <a:cubicBezTo>
                  <a:pt x="2" y="105"/>
                  <a:pt x="0" y="110"/>
                  <a:pt x="2" y="117"/>
                </a:cubicBezTo>
                <a:cubicBezTo>
                  <a:pt x="2" y="118"/>
                  <a:pt x="2" y="118"/>
                  <a:pt x="2" y="118"/>
                </a:cubicBezTo>
                <a:cubicBezTo>
                  <a:pt x="3" y="119"/>
                  <a:pt x="3" y="119"/>
                  <a:pt x="3" y="119"/>
                </a:cubicBezTo>
                <a:cubicBezTo>
                  <a:pt x="4" y="119"/>
                  <a:pt x="22" y="128"/>
                  <a:pt x="47" y="128"/>
                </a:cubicBezTo>
                <a:cubicBezTo>
                  <a:pt x="72" y="128"/>
                  <a:pt x="90" y="119"/>
                  <a:pt x="91" y="119"/>
                </a:cubicBezTo>
                <a:cubicBezTo>
                  <a:pt x="92" y="118"/>
                  <a:pt x="92" y="118"/>
                  <a:pt x="92" y="118"/>
                </a:cubicBezTo>
                <a:cubicBezTo>
                  <a:pt x="92" y="117"/>
                  <a:pt x="92" y="117"/>
                  <a:pt x="92" y="117"/>
                </a:cubicBezTo>
                <a:cubicBezTo>
                  <a:pt x="93" y="110"/>
                  <a:pt x="92" y="105"/>
                  <a:pt x="92" y="10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grpSp>
        <p:nvGrpSpPr>
          <p:cNvPr id="26665" name="Group 114"/>
          <p:cNvGrpSpPr/>
          <p:nvPr/>
        </p:nvGrpSpPr>
        <p:grpSpPr bwMode="auto">
          <a:xfrm>
            <a:off x="6515649" y="5079395"/>
            <a:ext cx="156614" cy="186244"/>
            <a:chOff x="0" y="0"/>
            <a:chExt cx="188" cy="223"/>
          </a:xfrm>
          <a:gradFill rotWithShape="1">
            <a:gsLst>
              <a:gs pos="0">
                <a:srgbClr val="E30000"/>
              </a:gs>
              <a:gs pos="100000">
                <a:srgbClr val="760303"/>
              </a:gs>
            </a:gsLst>
            <a:lin ang="5400000" scaled="0"/>
          </a:gradFill>
        </p:grpSpPr>
        <p:sp>
          <p:nvSpPr>
            <p:cNvPr id="26696" name="Freeform 115"/>
            <p:cNvSpPr>
              <a:spLocks noEditPoints="1"/>
            </p:cNvSpPr>
            <p:nvPr/>
          </p:nvSpPr>
          <p:spPr bwMode="auto">
            <a:xfrm>
              <a:off x="30" y="0"/>
              <a:ext cx="128" cy="193"/>
            </a:xfrm>
            <a:custGeom>
              <a:avLst/>
              <a:gdLst>
                <a:gd name="T0" fmla="*/ 128 w 64"/>
                <a:gd name="T1" fmla="*/ 388 h 96"/>
                <a:gd name="T2" fmla="*/ 144 w 64"/>
                <a:gd name="T3" fmla="*/ 364 h 96"/>
                <a:gd name="T4" fmla="*/ 256 w 64"/>
                <a:gd name="T5" fmla="*/ 129 h 96"/>
                <a:gd name="T6" fmla="*/ 128 w 64"/>
                <a:gd name="T7" fmla="*/ 0 h 96"/>
                <a:gd name="T8" fmla="*/ 0 w 64"/>
                <a:gd name="T9" fmla="*/ 129 h 96"/>
                <a:gd name="T10" fmla="*/ 112 w 64"/>
                <a:gd name="T11" fmla="*/ 364 h 96"/>
                <a:gd name="T12" fmla="*/ 128 w 64"/>
                <a:gd name="T13" fmla="*/ 388 h 96"/>
                <a:gd name="T14" fmla="*/ 128 w 64"/>
                <a:gd name="T15" fmla="*/ 40 h 96"/>
                <a:gd name="T16" fmla="*/ 220 w 64"/>
                <a:gd name="T17" fmla="*/ 129 h 96"/>
                <a:gd name="T18" fmla="*/ 128 w 64"/>
                <a:gd name="T19" fmla="*/ 320 h 96"/>
                <a:gd name="T20" fmla="*/ 36 w 64"/>
                <a:gd name="T21" fmla="*/ 129 h 96"/>
                <a:gd name="T22" fmla="*/ 128 w 64"/>
                <a:gd name="T23" fmla="*/ 40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96">
                  <a:moveTo>
                    <a:pt x="32" y="96"/>
                  </a:moveTo>
                  <a:cubicBezTo>
                    <a:pt x="36" y="90"/>
                    <a:pt x="36" y="90"/>
                    <a:pt x="36" y="90"/>
                  </a:cubicBezTo>
                  <a:cubicBezTo>
                    <a:pt x="39" y="86"/>
                    <a:pt x="64" y="49"/>
                    <a:pt x="64" y="32"/>
                  </a:cubicBezTo>
                  <a:cubicBezTo>
                    <a:pt x="64" y="15"/>
                    <a:pt x="50" y="0"/>
                    <a:pt x="32" y="0"/>
                  </a:cubicBezTo>
                  <a:cubicBezTo>
                    <a:pt x="14" y="0"/>
                    <a:pt x="0" y="15"/>
                    <a:pt x="0" y="32"/>
                  </a:cubicBezTo>
                  <a:cubicBezTo>
                    <a:pt x="0" y="49"/>
                    <a:pt x="25" y="86"/>
                    <a:pt x="28" y="90"/>
                  </a:cubicBezTo>
                  <a:lnTo>
                    <a:pt x="32" y="96"/>
                  </a:lnTo>
                  <a:close/>
                  <a:moveTo>
                    <a:pt x="32" y="10"/>
                  </a:moveTo>
                  <a:cubicBezTo>
                    <a:pt x="45" y="10"/>
                    <a:pt x="55" y="20"/>
                    <a:pt x="55" y="32"/>
                  </a:cubicBezTo>
                  <a:cubicBezTo>
                    <a:pt x="55" y="41"/>
                    <a:pt x="42" y="64"/>
                    <a:pt x="32" y="79"/>
                  </a:cubicBezTo>
                  <a:cubicBezTo>
                    <a:pt x="22" y="64"/>
                    <a:pt x="9" y="41"/>
                    <a:pt x="9" y="32"/>
                  </a:cubicBezTo>
                  <a:cubicBezTo>
                    <a:pt x="9" y="20"/>
                    <a:pt x="20" y="10"/>
                    <a:pt x="3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97" name="Freeform 116"/>
            <p:cNvSpPr/>
            <p:nvPr/>
          </p:nvSpPr>
          <p:spPr bwMode="auto">
            <a:xfrm>
              <a:off x="0" y="143"/>
              <a:ext cx="188" cy="80"/>
            </a:xfrm>
            <a:custGeom>
              <a:avLst/>
              <a:gdLst>
                <a:gd name="T0" fmla="*/ 296 w 94"/>
                <a:gd name="T1" fmla="*/ 8 h 40"/>
                <a:gd name="T2" fmla="*/ 280 w 94"/>
                <a:gd name="T3" fmla="*/ 0 h 40"/>
                <a:gd name="T4" fmla="*/ 268 w 94"/>
                <a:gd name="T5" fmla="*/ 36 h 40"/>
                <a:gd name="T6" fmla="*/ 288 w 94"/>
                <a:gd name="T7" fmla="*/ 44 h 40"/>
                <a:gd name="T8" fmla="*/ 340 w 94"/>
                <a:gd name="T9" fmla="*/ 76 h 40"/>
                <a:gd name="T10" fmla="*/ 188 w 94"/>
                <a:gd name="T11" fmla="*/ 124 h 40"/>
                <a:gd name="T12" fmla="*/ 76 w 94"/>
                <a:gd name="T13" fmla="*/ 104 h 40"/>
                <a:gd name="T14" fmla="*/ 36 w 94"/>
                <a:gd name="T15" fmla="*/ 76 h 40"/>
                <a:gd name="T16" fmla="*/ 88 w 94"/>
                <a:gd name="T17" fmla="*/ 44 h 40"/>
                <a:gd name="T18" fmla="*/ 108 w 94"/>
                <a:gd name="T19" fmla="*/ 40 h 40"/>
                <a:gd name="T20" fmla="*/ 96 w 94"/>
                <a:gd name="T21" fmla="*/ 0 h 40"/>
                <a:gd name="T22" fmla="*/ 76 w 94"/>
                <a:gd name="T23" fmla="*/ 8 h 40"/>
                <a:gd name="T24" fmla="*/ 0 w 94"/>
                <a:gd name="T25" fmla="*/ 76 h 40"/>
                <a:gd name="T26" fmla="*/ 60 w 94"/>
                <a:gd name="T27" fmla="*/ 140 h 40"/>
                <a:gd name="T28" fmla="*/ 188 w 94"/>
                <a:gd name="T29" fmla="*/ 160 h 40"/>
                <a:gd name="T30" fmla="*/ 188 w 94"/>
                <a:gd name="T31" fmla="*/ 160 h 40"/>
                <a:gd name="T32" fmla="*/ 376 w 94"/>
                <a:gd name="T33" fmla="*/ 76 h 40"/>
                <a:gd name="T34" fmla="*/ 296 w 94"/>
                <a:gd name="T35" fmla="*/ 8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4" h="40">
                  <a:moveTo>
                    <a:pt x="74" y="2"/>
                  </a:moveTo>
                  <a:cubicBezTo>
                    <a:pt x="70" y="0"/>
                    <a:pt x="70" y="0"/>
                    <a:pt x="70" y="0"/>
                  </a:cubicBezTo>
                  <a:cubicBezTo>
                    <a:pt x="67" y="9"/>
                    <a:pt x="67" y="9"/>
                    <a:pt x="67" y="9"/>
                  </a:cubicBezTo>
                  <a:cubicBezTo>
                    <a:pt x="72" y="11"/>
                    <a:pt x="72" y="11"/>
                    <a:pt x="72" y="11"/>
                  </a:cubicBezTo>
                  <a:cubicBezTo>
                    <a:pt x="81" y="14"/>
                    <a:pt x="85" y="17"/>
                    <a:pt x="85" y="19"/>
                  </a:cubicBezTo>
                  <a:cubicBezTo>
                    <a:pt x="85" y="23"/>
                    <a:pt x="71" y="31"/>
                    <a:pt x="47" y="31"/>
                  </a:cubicBezTo>
                  <a:cubicBezTo>
                    <a:pt x="36" y="31"/>
                    <a:pt x="26" y="29"/>
                    <a:pt x="19" y="26"/>
                  </a:cubicBezTo>
                  <a:cubicBezTo>
                    <a:pt x="12" y="24"/>
                    <a:pt x="9" y="21"/>
                    <a:pt x="9" y="19"/>
                  </a:cubicBezTo>
                  <a:cubicBezTo>
                    <a:pt x="9" y="18"/>
                    <a:pt x="13" y="14"/>
                    <a:pt x="22" y="11"/>
                  </a:cubicBezTo>
                  <a:cubicBezTo>
                    <a:pt x="27" y="10"/>
                    <a:pt x="27" y="10"/>
                    <a:pt x="27" y="10"/>
                  </a:cubicBezTo>
                  <a:cubicBezTo>
                    <a:pt x="24" y="0"/>
                    <a:pt x="24" y="0"/>
                    <a:pt x="24" y="0"/>
                  </a:cubicBezTo>
                  <a:cubicBezTo>
                    <a:pt x="19" y="2"/>
                    <a:pt x="19" y="2"/>
                    <a:pt x="19" y="2"/>
                  </a:cubicBezTo>
                  <a:cubicBezTo>
                    <a:pt x="7" y="6"/>
                    <a:pt x="0" y="12"/>
                    <a:pt x="0" y="19"/>
                  </a:cubicBezTo>
                  <a:cubicBezTo>
                    <a:pt x="0" y="23"/>
                    <a:pt x="2" y="30"/>
                    <a:pt x="15" y="35"/>
                  </a:cubicBezTo>
                  <a:cubicBezTo>
                    <a:pt x="24" y="38"/>
                    <a:pt x="35" y="40"/>
                    <a:pt x="47" y="40"/>
                  </a:cubicBezTo>
                  <a:cubicBezTo>
                    <a:pt x="47" y="40"/>
                    <a:pt x="47" y="40"/>
                    <a:pt x="47" y="40"/>
                  </a:cubicBezTo>
                  <a:cubicBezTo>
                    <a:pt x="71" y="40"/>
                    <a:pt x="94" y="33"/>
                    <a:pt x="94" y="19"/>
                  </a:cubicBezTo>
                  <a:cubicBezTo>
                    <a:pt x="94" y="12"/>
                    <a:pt x="87" y="5"/>
                    <a:pt x="7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98" name="Freeform 117"/>
            <p:cNvSpPr>
              <a:spLocks noEditPoints="1"/>
            </p:cNvSpPr>
            <p:nvPr/>
          </p:nvSpPr>
          <p:spPr bwMode="auto">
            <a:xfrm>
              <a:off x="76" y="44"/>
              <a:ext cx="38" cy="38"/>
            </a:xfrm>
            <a:custGeom>
              <a:avLst/>
              <a:gdLst>
                <a:gd name="T0" fmla="*/ 76 w 19"/>
                <a:gd name="T1" fmla="*/ 36 h 19"/>
                <a:gd name="T2" fmla="*/ 36 w 19"/>
                <a:gd name="T3" fmla="*/ 0 h 19"/>
                <a:gd name="T4" fmla="*/ 0 w 19"/>
                <a:gd name="T5" fmla="*/ 36 h 19"/>
                <a:gd name="T6" fmla="*/ 36 w 19"/>
                <a:gd name="T7" fmla="*/ 76 h 19"/>
                <a:gd name="T8" fmla="*/ 76 w 19"/>
                <a:gd name="T9" fmla="*/ 36 h 19"/>
                <a:gd name="T10" fmla="*/ 36 w 19"/>
                <a:gd name="T11" fmla="*/ 56 h 19"/>
                <a:gd name="T12" fmla="*/ 36 w 19"/>
                <a:gd name="T13" fmla="*/ 56 h 19"/>
                <a:gd name="T14" fmla="*/ 36 w 19"/>
                <a:gd name="T15" fmla="*/ 56 h 19"/>
                <a:gd name="T16" fmla="*/ 36 w 19"/>
                <a:gd name="T17" fmla="*/ 56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 h="19">
                  <a:moveTo>
                    <a:pt x="19" y="9"/>
                  </a:moveTo>
                  <a:cubicBezTo>
                    <a:pt x="19" y="4"/>
                    <a:pt x="14" y="0"/>
                    <a:pt x="9" y="0"/>
                  </a:cubicBezTo>
                  <a:cubicBezTo>
                    <a:pt x="4" y="0"/>
                    <a:pt x="0" y="4"/>
                    <a:pt x="0" y="9"/>
                  </a:cubicBezTo>
                  <a:cubicBezTo>
                    <a:pt x="0" y="15"/>
                    <a:pt x="4" y="19"/>
                    <a:pt x="9" y="19"/>
                  </a:cubicBezTo>
                  <a:cubicBezTo>
                    <a:pt x="14" y="19"/>
                    <a:pt x="19" y="15"/>
                    <a:pt x="19" y="9"/>
                  </a:cubicBezTo>
                  <a:close/>
                  <a:moveTo>
                    <a:pt x="9" y="14"/>
                  </a:moveTo>
                  <a:cubicBezTo>
                    <a:pt x="9" y="14"/>
                    <a:pt x="9" y="14"/>
                    <a:pt x="9" y="14"/>
                  </a:cubicBezTo>
                  <a:cubicBezTo>
                    <a:pt x="9" y="14"/>
                    <a:pt x="9" y="14"/>
                    <a:pt x="9" y="14"/>
                  </a:cubicBezTo>
                  <a:cubicBezTo>
                    <a:pt x="9" y="14"/>
                    <a:pt x="9" y="14"/>
                    <a:pt x="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grpSp>
      <p:sp>
        <p:nvSpPr>
          <p:cNvPr id="26666" name="Freeform 118"/>
          <p:cNvSpPr/>
          <p:nvPr/>
        </p:nvSpPr>
        <p:spPr bwMode="auto">
          <a:xfrm>
            <a:off x="8437345" y="4336538"/>
            <a:ext cx="2848682" cy="605292"/>
          </a:xfrm>
          <a:custGeom>
            <a:avLst/>
            <a:gdLst>
              <a:gd name="T0" fmla="*/ 2147483646 w 1511"/>
              <a:gd name="T1" fmla="*/ 200055296 h 321"/>
              <a:gd name="T2" fmla="*/ 619940509 w 1511"/>
              <a:gd name="T3" fmla="*/ 200055296 h 321"/>
              <a:gd name="T4" fmla="*/ 321969992 w 1511"/>
              <a:gd name="T5" fmla="*/ 0 h 321"/>
              <a:gd name="T6" fmla="*/ 0 w 1511"/>
              <a:gd name="T7" fmla="*/ 320087625 h 321"/>
              <a:gd name="T8" fmla="*/ 321969992 w 1511"/>
              <a:gd name="T9" fmla="*/ 642176637 h 321"/>
              <a:gd name="T10" fmla="*/ 619940509 w 1511"/>
              <a:gd name="T11" fmla="*/ 440121368 h 321"/>
              <a:gd name="T12" fmla="*/ 2147483646 w 1511"/>
              <a:gd name="T13" fmla="*/ 440121368 h 321"/>
              <a:gd name="T14" fmla="*/ 2147483646 w 1511"/>
              <a:gd name="T15" fmla="*/ 320087625 h 321"/>
              <a:gd name="T16" fmla="*/ 2147483646 w 1511"/>
              <a:gd name="T17" fmla="*/ 200055296 h 3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11" h="321">
                <a:moveTo>
                  <a:pt x="1451" y="100"/>
                </a:moveTo>
                <a:cubicBezTo>
                  <a:pt x="310" y="100"/>
                  <a:pt x="310" y="100"/>
                  <a:pt x="310" y="100"/>
                </a:cubicBezTo>
                <a:cubicBezTo>
                  <a:pt x="286" y="41"/>
                  <a:pt x="228" y="0"/>
                  <a:pt x="161" y="0"/>
                </a:cubicBezTo>
                <a:cubicBezTo>
                  <a:pt x="72" y="0"/>
                  <a:pt x="0" y="71"/>
                  <a:pt x="0" y="160"/>
                </a:cubicBezTo>
                <a:cubicBezTo>
                  <a:pt x="0" y="249"/>
                  <a:pt x="72" y="321"/>
                  <a:pt x="161" y="321"/>
                </a:cubicBezTo>
                <a:cubicBezTo>
                  <a:pt x="228" y="321"/>
                  <a:pt x="286" y="279"/>
                  <a:pt x="310" y="220"/>
                </a:cubicBezTo>
                <a:cubicBezTo>
                  <a:pt x="1451" y="220"/>
                  <a:pt x="1451" y="220"/>
                  <a:pt x="1451" y="220"/>
                </a:cubicBezTo>
                <a:cubicBezTo>
                  <a:pt x="1484" y="220"/>
                  <a:pt x="1511" y="193"/>
                  <a:pt x="1511" y="160"/>
                </a:cubicBezTo>
                <a:cubicBezTo>
                  <a:pt x="1511" y="127"/>
                  <a:pt x="1484" y="100"/>
                  <a:pt x="1451" y="100"/>
                </a:cubicBezTo>
                <a:close/>
              </a:path>
            </a:pathLst>
          </a:cu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67" name="Rectangle 119"/>
          <p:cNvSpPr>
            <a:spLocks noChangeArrowheads="1"/>
          </p:cNvSpPr>
          <p:nvPr/>
        </p:nvSpPr>
        <p:spPr bwMode="auto">
          <a:xfrm>
            <a:off x="8941049" y="4556644"/>
            <a:ext cx="844446" cy="162963"/>
          </a:xfrm>
          <a:prstGeom prst="rect">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68" name="Oval 120"/>
          <p:cNvSpPr>
            <a:spLocks noChangeArrowheads="1"/>
          </p:cNvSpPr>
          <p:nvPr/>
        </p:nvSpPr>
        <p:spPr bwMode="auto">
          <a:xfrm>
            <a:off x="8469091" y="4366167"/>
            <a:ext cx="543916" cy="543916"/>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69" name="Freeform 121"/>
          <p:cNvSpPr/>
          <p:nvPr/>
        </p:nvSpPr>
        <p:spPr bwMode="auto">
          <a:xfrm>
            <a:off x="8437345" y="3551351"/>
            <a:ext cx="2848682" cy="605292"/>
          </a:xfrm>
          <a:custGeom>
            <a:avLst/>
            <a:gdLst>
              <a:gd name="T0" fmla="*/ 2147483646 w 1511"/>
              <a:gd name="T1" fmla="*/ 200055296 h 321"/>
              <a:gd name="T2" fmla="*/ 619940509 w 1511"/>
              <a:gd name="T3" fmla="*/ 200055296 h 321"/>
              <a:gd name="T4" fmla="*/ 321969992 w 1511"/>
              <a:gd name="T5" fmla="*/ 0 h 321"/>
              <a:gd name="T6" fmla="*/ 0 w 1511"/>
              <a:gd name="T7" fmla="*/ 320087625 h 321"/>
              <a:gd name="T8" fmla="*/ 321969992 w 1511"/>
              <a:gd name="T9" fmla="*/ 642176637 h 321"/>
              <a:gd name="T10" fmla="*/ 619940509 w 1511"/>
              <a:gd name="T11" fmla="*/ 440121368 h 321"/>
              <a:gd name="T12" fmla="*/ 2147483646 w 1511"/>
              <a:gd name="T13" fmla="*/ 440121368 h 321"/>
              <a:gd name="T14" fmla="*/ 2147483646 w 1511"/>
              <a:gd name="T15" fmla="*/ 320087625 h 321"/>
              <a:gd name="T16" fmla="*/ 2147483646 w 1511"/>
              <a:gd name="T17" fmla="*/ 200055296 h 3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11" h="321">
                <a:moveTo>
                  <a:pt x="1451" y="100"/>
                </a:moveTo>
                <a:cubicBezTo>
                  <a:pt x="310" y="100"/>
                  <a:pt x="310" y="100"/>
                  <a:pt x="310" y="100"/>
                </a:cubicBezTo>
                <a:cubicBezTo>
                  <a:pt x="286" y="41"/>
                  <a:pt x="228" y="0"/>
                  <a:pt x="161" y="0"/>
                </a:cubicBezTo>
                <a:cubicBezTo>
                  <a:pt x="72" y="0"/>
                  <a:pt x="0" y="71"/>
                  <a:pt x="0" y="160"/>
                </a:cubicBezTo>
                <a:cubicBezTo>
                  <a:pt x="0" y="249"/>
                  <a:pt x="72" y="321"/>
                  <a:pt x="161" y="321"/>
                </a:cubicBezTo>
                <a:cubicBezTo>
                  <a:pt x="228" y="321"/>
                  <a:pt x="286" y="279"/>
                  <a:pt x="310" y="220"/>
                </a:cubicBezTo>
                <a:cubicBezTo>
                  <a:pt x="1451" y="220"/>
                  <a:pt x="1451" y="220"/>
                  <a:pt x="1451" y="220"/>
                </a:cubicBezTo>
                <a:cubicBezTo>
                  <a:pt x="1484" y="220"/>
                  <a:pt x="1511" y="193"/>
                  <a:pt x="1511" y="160"/>
                </a:cubicBezTo>
                <a:cubicBezTo>
                  <a:pt x="1511" y="127"/>
                  <a:pt x="1484" y="100"/>
                  <a:pt x="1451" y="100"/>
                </a:cubicBezTo>
                <a:close/>
              </a:path>
            </a:pathLst>
          </a:cu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70" name="Rectangle 122"/>
          <p:cNvSpPr>
            <a:spLocks noChangeArrowheads="1"/>
          </p:cNvSpPr>
          <p:nvPr/>
        </p:nvSpPr>
        <p:spPr bwMode="auto">
          <a:xfrm>
            <a:off x="8941049" y="3771457"/>
            <a:ext cx="1053970" cy="162964"/>
          </a:xfrm>
          <a:prstGeom prst="rect">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71" name="Oval 123"/>
          <p:cNvSpPr>
            <a:spLocks noChangeArrowheads="1"/>
          </p:cNvSpPr>
          <p:nvPr/>
        </p:nvSpPr>
        <p:spPr bwMode="auto">
          <a:xfrm>
            <a:off x="8469091" y="3580980"/>
            <a:ext cx="543916" cy="543917"/>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72" name="Freeform 124"/>
          <p:cNvSpPr/>
          <p:nvPr/>
        </p:nvSpPr>
        <p:spPr bwMode="auto">
          <a:xfrm>
            <a:off x="8437345" y="2766165"/>
            <a:ext cx="2848682" cy="605292"/>
          </a:xfrm>
          <a:custGeom>
            <a:avLst/>
            <a:gdLst>
              <a:gd name="T0" fmla="*/ 2147483646 w 1511"/>
              <a:gd name="T1" fmla="*/ 200055296 h 321"/>
              <a:gd name="T2" fmla="*/ 619940509 w 1511"/>
              <a:gd name="T3" fmla="*/ 200055296 h 321"/>
              <a:gd name="T4" fmla="*/ 321969992 w 1511"/>
              <a:gd name="T5" fmla="*/ 0 h 321"/>
              <a:gd name="T6" fmla="*/ 0 w 1511"/>
              <a:gd name="T7" fmla="*/ 320087625 h 321"/>
              <a:gd name="T8" fmla="*/ 321969992 w 1511"/>
              <a:gd name="T9" fmla="*/ 642176637 h 321"/>
              <a:gd name="T10" fmla="*/ 619940509 w 1511"/>
              <a:gd name="T11" fmla="*/ 440121368 h 321"/>
              <a:gd name="T12" fmla="*/ 2147483646 w 1511"/>
              <a:gd name="T13" fmla="*/ 440121368 h 321"/>
              <a:gd name="T14" fmla="*/ 2147483646 w 1511"/>
              <a:gd name="T15" fmla="*/ 320087625 h 321"/>
              <a:gd name="T16" fmla="*/ 2147483646 w 1511"/>
              <a:gd name="T17" fmla="*/ 200055296 h 3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11" h="321">
                <a:moveTo>
                  <a:pt x="1451" y="100"/>
                </a:moveTo>
                <a:cubicBezTo>
                  <a:pt x="310" y="100"/>
                  <a:pt x="310" y="100"/>
                  <a:pt x="310" y="100"/>
                </a:cubicBezTo>
                <a:cubicBezTo>
                  <a:pt x="286" y="41"/>
                  <a:pt x="228" y="0"/>
                  <a:pt x="161" y="0"/>
                </a:cubicBezTo>
                <a:cubicBezTo>
                  <a:pt x="72" y="0"/>
                  <a:pt x="0" y="71"/>
                  <a:pt x="0" y="160"/>
                </a:cubicBezTo>
                <a:cubicBezTo>
                  <a:pt x="0" y="249"/>
                  <a:pt x="72" y="321"/>
                  <a:pt x="161" y="321"/>
                </a:cubicBezTo>
                <a:cubicBezTo>
                  <a:pt x="228" y="321"/>
                  <a:pt x="286" y="279"/>
                  <a:pt x="310" y="220"/>
                </a:cubicBezTo>
                <a:cubicBezTo>
                  <a:pt x="1451" y="220"/>
                  <a:pt x="1451" y="220"/>
                  <a:pt x="1451" y="220"/>
                </a:cubicBezTo>
                <a:cubicBezTo>
                  <a:pt x="1484" y="220"/>
                  <a:pt x="1511" y="193"/>
                  <a:pt x="1511" y="160"/>
                </a:cubicBezTo>
                <a:cubicBezTo>
                  <a:pt x="1511" y="127"/>
                  <a:pt x="1484" y="100"/>
                  <a:pt x="1451" y="100"/>
                </a:cubicBezTo>
                <a:close/>
              </a:path>
            </a:pathLst>
          </a:cu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73" name="Rectangle 125"/>
          <p:cNvSpPr>
            <a:spLocks noChangeArrowheads="1"/>
          </p:cNvSpPr>
          <p:nvPr/>
        </p:nvSpPr>
        <p:spPr bwMode="auto">
          <a:xfrm>
            <a:off x="8941049" y="2986271"/>
            <a:ext cx="1710056" cy="162963"/>
          </a:xfrm>
          <a:prstGeom prst="rect">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74" name="Oval 126"/>
          <p:cNvSpPr>
            <a:spLocks noChangeArrowheads="1"/>
          </p:cNvSpPr>
          <p:nvPr/>
        </p:nvSpPr>
        <p:spPr bwMode="auto">
          <a:xfrm>
            <a:off x="8469091" y="2795795"/>
            <a:ext cx="543916" cy="543916"/>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75" name="Freeform 127"/>
          <p:cNvSpPr/>
          <p:nvPr/>
        </p:nvSpPr>
        <p:spPr bwMode="auto">
          <a:xfrm>
            <a:off x="8437345" y="1978862"/>
            <a:ext cx="2848682" cy="607408"/>
          </a:xfrm>
          <a:custGeom>
            <a:avLst/>
            <a:gdLst>
              <a:gd name="T0" fmla="*/ 2147483646 w 1511"/>
              <a:gd name="T1" fmla="*/ 202208246 h 322"/>
              <a:gd name="T2" fmla="*/ 619940509 w 1511"/>
              <a:gd name="T3" fmla="*/ 202208246 h 322"/>
              <a:gd name="T4" fmla="*/ 321969992 w 1511"/>
              <a:gd name="T5" fmla="*/ 0 h 322"/>
              <a:gd name="T6" fmla="*/ 0 w 1511"/>
              <a:gd name="T7" fmla="*/ 322332756 h 322"/>
              <a:gd name="T8" fmla="*/ 321969992 w 1511"/>
              <a:gd name="T9" fmla="*/ 644665511 h 322"/>
              <a:gd name="T10" fmla="*/ 619940509 w 1511"/>
              <a:gd name="T11" fmla="*/ 442457265 h 322"/>
              <a:gd name="T12" fmla="*/ 2147483646 w 1511"/>
              <a:gd name="T13" fmla="*/ 442457265 h 322"/>
              <a:gd name="T14" fmla="*/ 2147483646 w 1511"/>
              <a:gd name="T15" fmla="*/ 322332756 h 322"/>
              <a:gd name="T16" fmla="*/ 2147483646 w 1511"/>
              <a:gd name="T17" fmla="*/ 202208246 h 3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11" h="322">
                <a:moveTo>
                  <a:pt x="1451" y="101"/>
                </a:moveTo>
                <a:cubicBezTo>
                  <a:pt x="310" y="101"/>
                  <a:pt x="310" y="101"/>
                  <a:pt x="310" y="101"/>
                </a:cubicBezTo>
                <a:cubicBezTo>
                  <a:pt x="286" y="42"/>
                  <a:pt x="228" y="0"/>
                  <a:pt x="161" y="0"/>
                </a:cubicBezTo>
                <a:cubicBezTo>
                  <a:pt x="72" y="0"/>
                  <a:pt x="0" y="72"/>
                  <a:pt x="0" y="161"/>
                </a:cubicBezTo>
                <a:cubicBezTo>
                  <a:pt x="0" y="250"/>
                  <a:pt x="72" y="322"/>
                  <a:pt x="161" y="322"/>
                </a:cubicBezTo>
                <a:cubicBezTo>
                  <a:pt x="228" y="322"/>
                  <a:pt x="286" y="280"/>
                  <a:pt x="310" y="221"/>
                </a:cubicBezTo>
                <a:cubicBezTo>
                  <a:pt x="1451" y="221"/>
                  <a:pt x="1451" y="221"/>
                  <a:pt x="1451" y="221"/>
                </a:cubicBezTo>
                <a:cubicBezTo>
                  <a:pt x="1484" y="221"/>
                  <a:pt x="1511" y="194"/>
                  <a:pt x="1511" y="161"/>
                </a:cubicBezTo>
                <a:cubicBezTo>
                  <a:pt x="1511" y="128"/>
                  <a:pt x="1484" y="101"/>
                  <a:pt x="1451" y="101"/>
                </a:cubicBezTo>
                <a:close/>
              </a:path>
            </a:pathLst>
          </a:cu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76" name="Rectangle 128"/>
          <p:cNvSpPr>
            <a:spLocks noChangeArrowheads="1"/>
          </p:cNvSpPr>
          <p:nvPr/>
        </p:nvSpPr>
        <p:spPr bwMode="auto">
          <a:xfrm>
            <a:off x="8941049" y="2201084"/>
            <a:ext cx="1906882" cy="162964"/>
          </a:xfrm>
          <a:prstGeom prst="rect">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77" name="Oval 129"/>
          <p:cNvSpPr>
            <a:spLocks noChangeArrowheads="1"/>
          </p:cNvSpPr>
          <p:nvPr/>
        </p:nvSpPr>
        <p:spPr bwMode="auto">
          <a:xfrm>
            <a:off x="8469091" y="2010608"/>
            <a:ext cx="543916" cy="543917"/>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endParaRPr>
          </a:p>
        </p:txBody>
      </p:sp>
      <p:sp>
        <p:nvSpPr>
          <p:cNvPr id="26678" name="Freeform 130"/>
          <p:cNvSpPr>
            <a:spLocks noEditPoints="1"/>
          </p:cNvSpPr>
          <p:nvPr/>
        </p:nvSpPr>
        <p:spPr bwMode="auto">
          <a:xfrm>
            <a:off x="8629938" y="4488919"/>
            <a:ext cx="251852" cy="298412"/>
          </a:xfrm>
          <a:custGeom>
            <a:avLst/>
            <a:gdLst>
              <a:gd name="T0" fmla="*/ 174901497 w 134"/>
              <a:gd name="T1" fmla="*/ 20070245 h 158"/>
              <a:gd name="T2" fmla="*/ 192788925 w 134"/>
              <a:gd name="T3" fmla="*/ 2007450 h 158"/>
              <a:gd name="T4" fmla="*/ 125213411 w 134"/>
              <a:gd name="T5" fmla="*/ 287002951 h 158"/>
              <a:gd name="T6" fmla="*/ 200738737 w 134"/>
              <a:gd name="T7" fmla="*/ 301050848 h 158"/>
              <a:gd name="T8" fmla="*/ 200738737 w 134"/>
              <a:gd name="T9" fmla="*/ 317107611 h 158"/>
              <a:gd name="T10" fmla="*/ 29812851 w 134"/>
              <a:gd name="T11" fmla="*/ 305065747 h 158"/>
              <a:gd name="T12" fmla="*/ 109313788 w 134"/>
              <a:gd name="T13" fmla="*/ 293023883 h 158"/>
              <a:gd name="T14" fmla="*/ 53662286 w 134"/>
              <a:gd name="T15" fmla="*/ 266932706 h 158"/>
              <a:gd name="T16" fmla="*/ 57637897 w 134"/>
              <a:gd name="T17" fmla="*/ 232813147 h 158"/>
              <a:gd name="T18" fmla="*/ 186825509 w 134"/>
              <a:gd name="T19" fmla="*/ 36125592 h 158"/>
              <a:gd name="T20" fmla="*/ 79500937 w 134"/>
              <a:gd name="T21" fmla="*/ 244855011 h 158"/>
              <a:gd name="T22" fmla="*/ 69563320 w 134"/>
              <a:gd name="T23" fmla="*/ 254890842 h 158"/>
              <a:gd name="T24" fmla="*/ 250426822 w 134"/>
              <a:gd name="T25" fmla="*/ 132463337 h 158"/>
              <a:gd name="T26" fmla="*/ 188813315 w 134"/>
              <a:gd name="T27" fmla="*/ 24083728 h 158"/>
              <a:gd name="T28" fmla="*/ 180863503 w 134"/>
              <a:gd name="T29" fmla="*/ 138484269 h 158"/>
              <a:gd name="T30" fmla="*/ 206700743 w 134"/>
              <a:gd name="T31" fmla="*/ 128448437 h 158"/>
              <a:gd name="T32" fmla="*/ 216638360 w 134"/>
              <a:gd name="T33" fmla="*/ 110385642 h 158"/>
              <a:gd name="T34" fmla="*/ 218626166 w 134"/>
              <a:gd name="T35" fmla="*/ 132463337 h 158"/>
              <a:gd name="T36" fmla="*/ 218626166 w 134"/>
              <a:gd name="T37" fmla="*/ 142497751 h 158"/>
              <a:gd name="T38" fmla="*/ 216638360 w 134"/>
              <a:gd name="T39" fmla="*/ 148518683 h 158"/>
              <a:gd name="T40" fmla="*/ 206700743 w 134"/>
              <a:gd name="T41" fmla="*/ 140490301 h 158"/>
              <a:gd name="T42" fmla="*/ 212664160 w 134"/>
              <a:gd name="T43" fmla="*/ 154539615 h 158"/>
              <a:gd name="T44" fmla="*/ 117263600 w 134"/>
              <a:gd name="T45" fmla="*/ 234820597 h 158"/>
              <a:gd name="T46" fmla="*/ 149062846 w 134"/>
              <a:gd name="T47" fmla="*/ 34119559 h 158"/>
              <a:gd name="T48" fmla="*/ 107325982 w 134"/>
              <a:gd name="T49" fmla="*/ 58203287 h 158"/>
              <a:gd name="T50" fmla="*/ 85462943 w 134"/>
              <a:gd name="T51" fmla="*/ 78273532 h 158"/>
              <a:gd name="T52" fmla="*/ 73537520 w 134"/>
              <a:gd name="T53" fmla="*/ 98343778 h 158"/>
              <a:gd name="T54" fmla="*/ 69563320 w 134"/>
              <a:gd name="T55" fmla="*/ 106372159 h 158"/>
              <a:gd name="T56" fmla="*/ 81487332 w 134"/>
              <a:gd name="T57" fmla="*/ 106372159 h 158"/>
              <a:gd name="T58" fmla="*/ 105338177 w 134"/>
              <a:gd name="T59" fmla="*/ 98343778 h 158"/>
              <a:gd name="T60" fmla="*/ 117263600 w 134"/>
              <a:gd name="T61" fmla="*/ 110385642 h 158"/>
              <a:gd name="T62" fmla="*/ 95400560 w 134"/>
              <a:gd name="T63" fmla="*/ 106372159 h 158"/>
              <a:gd name="T64" fmla="*/ 71549715 w 134"/>
              <a:gd name="T65" fmla="*/ 118414023 h 158"/>
              <a:gd name="T66" fmla="*/ 73537520 w 134"/>
              <a:gd name="T67" fmla="*/ 160560547 h 158"/>
              <a:gd name="T68" fmla="*/ 101362566 w 134"/>
              <a:gd name="T69" fmla="*/ 162567996 h 158"/>
              <a:gd name="T70" fmla="*/ 137138834 w 134"/>
              <a:gd name="T71" fmla="*/ 188659174 h 158"/>
              <a:gd name="T72" fmla="*/ 141113035 w 134"/>
              <a:gd name="T73" fmla="*/ 142497751 h 158"/>
              <a:gd name="T74" fmla="*/ 125213411 w 134"/>
              <a:gd name="T75" fmla="*/ 120420056 h 158"/>
              <a:gd name="T76" fmla="*/ 151050652 w 134"/>
              <a:gd name="T77" fmla="*/ 120420056 h 158"/>
              <a:gd name="T78" fmla="*/ 143100840 w 134"/>
              <a:gd name="T79" fmla="*/ 110385642 h 158"/>
              <a:gd name="T80" fmla="*/ 176887892 w 134"/>
              <a:gd name="T81" fmla="*/ 138484269 h 158"/>
              <a:gd name="T82" fmla="*/ 143100840 w 134"/>
              <a:gd name="T83" fmla="*/ 184644275 h 158"/>
              <a:gd name="T84" fmla="*/ 149062846 w 134"/>
              <a:gd name="T85" fmla="*/ 182638242 h 15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34" h="158">
                <a:moveTo>
                  <a:pt x="59" y="6"/>
                </a:moveTo>
                <a:cubicBezTo>
                  <a:pt x="68" y="6"/>
                  <a:pt x="76" y="8"/>
                  <a:pt x="84" y="12"/>
                </a:cubicBezTo>
                <a:cubicBezTo>
                  <a:pt x="86" y="12"/>
                  <a:pt x="87" y="12"/>
                  <a:pt x="88" y="10"/>
                </a:cubicBezTo>
                <a:cubicBezTo>
                  <a:pt x="90" y="7"/>
                  <a:pt x="90" y="7"/>
                  <a:pt x="90" y="7"/>
                </a:cubicBezTo>
                <a:cubicBezTo>
                  <a:pt x="92" y="2"/>
                  <a:pt x="92" y="2"/>
                  <a:pt x="92" y="2"/>
                </a:cubicBezTo>
                <a:cubicBezTo>
                  <a:pt x="93" y="1"/>
                  <a:pt x="95" y="0"/>
                  <a:pt x="97" y="1"/>
                </a:cubicBezTo>
                <a:cubicBezTo>
                  <a:pt x="119" y="14"/>
                  <a:pt x="134" y="38"/>
                  <a:pt x="134" y="66"/>
                </a:cubicBezTo>
                <a:cubicBezTo>
                  <a:pt x="134" y="104"/>
                  <a:pt x="104" y="136"/>
                  <a:pt x="66" y="140"/>
                </a:cubicBezTo>
                <a:cubicBezTo>
                  <a:pt x="64" y="140"/>
                  <a:pt x="63" y="141"/>
                  <a:pt x="63" y="143"/>
                </a:cubicBezTo>
                <a:cubicBezTo>
                  <a:pt x="63" y="146"/>
                  <a:pt x="63" y="146"/>
                  <a:pt x="63" y="146"/>
                </a:cubicBezTo>
                <a:cubicBezTo>
                  <a:pt x="63" y="148"/>
                  <a:pt x="65" y="150"/>
                  <a:pt x="66" y="150"/>
                </a:cubicBezTo>
                <a:cubicBezTo>
                  <a:pt x="101" y="150"/>
                  <a:pt x="101" y="150"/>
                  <a:pt x="101" y="150"/>
                </a:cubicBezTo>
                <a:cubicBezTo>
                  <a:pt x="102" y="150"/>
                  <a:pt x="103" y="151"/>
                  <a:pt x="103" y="152"/>
                </a:cubicBezTo>
                <a:cubicBezTo>
                  <a:pt x="103" y="155"/>
                  <a:pt x="103" y="155"/>
                  <a:pt x="103" y="155"/>
                </a:cubicBezTo>
                <a:cubicBezTo>
                  <a:pt x="103" y="157"/>
                  <a:pt x="102" y="158"/>
                  <a:pt x="101" y="158"/>
                </a:cubicBezTo>
                <a:cubicBezTo>
                  <a:pt x="18" y="158"/>
                  <a:pt x="18" y="158"/>
                  <a:pt x="18" y="158"/>
                </a:cubicBezTo>
                <a:cubicBezTo>
                  <a:pt x="16" y="158"/>
                  <a:pt x="15" y="157"/>
                  <a:pt x="15" y="155"/>
                </a:cubicBezTo>
                <a:cubicBezTo>
                  <a:pt x="15" y="152"/>
                  <a:pt x="15" y="152"/>
                  <a:pt x="15" y="152"/>
                </a:cubicBezTo>
                <a:cubicBezTo>
                  <a:pt x="15" y="151"/>
                  <a:pt x="16" y="150"/>
                  <a:pt x="18" y="150"/>
                </a:cubicBezTo>
                <a:cubicBezTo>
                  <a:pt x="52" y="150"/>
                  <a:pt x="52" y="150"/>
                  <a:pt x="52" y="150"/>
                </a:cubicBezTo>
                <a:cubicBezTo>
                  <a:pt x="54" y="150"/>
                  <a:pt x="55" y="148"/>
                  <a:pt x="55" y="146"/>
                </a:cubicBezTo>
                <a:cubicBezTo>
                  <a:pt x="55" y="143"/>
                  <a:pt x="55" y="143"/>
                  <a:pt x="55" y="143"/>
                </a:cubicBezTo>
                <a:cubicBezTo>
                  <a:pt x="55" y="141"/>
                  <a:pt x="54" y="140"/>
                  <a:pt x="52" y="140"/>
                </a:cubicBezTo>
                <a:cubicBezTo>
                  <a:pt x="43" y="139"/>
                  <a:pt x="35" y="137"/>
                  <a:pt x="27" y="133"/>
                </a:cubicBezTo>
                <a:cubicBezTo>
                  <a:pt x="25" y="132"/>
                  <a:pt x="25" y="130"/>
                  <a:pt x="26" y="128"/>
                </a:cubicBezTo>
                <a:cubicBezTo>
                  <a:pt x="30" y="121"/>
                  <a:pt x="30" y="121"/>
                  <a:pt x="30" y="121"/>
                </a:cubicBezTo>
                <a:cubicBezTo>
                  <a:pt x="31" y="119"/>
                  <a:pt x="30" y="117"/>
                  <a:pt x="29" y="116"/>
                </a:cubicBezTo>
                <a:cubicBezTo>
                  <a:pt x="11" y="106"/>
                  <a:pt x="0" y="87"/>
                  <a:pt x="0" y="66"/>
                </a:cubicBezTo>
                <a:cubicBezTo>
                  <a:pt x="0" y="33"/>
                  <a:pt x="26" y="6"/>
                  <a:pt x="59" y="6"/>
                </a:cubicBezTo>
                <a:close/>
                <a:moveTo>
                  <a:pt x="94" y="18"/>
                </a:moveTo>
                <a:cubicBezTo>
                  <a:pt x="109" y="29"/>
                  <a:pt x="118" y="46"/>
                  <a:pt x="118" y="66"/>
                </a:cubicBezTo>
                <a:cubicBezTo>
                  <a:pt x="118" y="98"/>
                  <a:pt x="92" y="125"/>
                  <a:pt x="59" y="125"/>
                </a:cubicBezTo>
                <a:cubicBezTo>
                  <a:pt x="52" y="125"/>
                  <a:pt x="46" y="124"/>
                  <a:pt x="40" y="122"/>
                </a:cubicBezTo>
                <a:cubicBezTo>
                  <a:pt x="38" y="121"/>
                  <a:pt x="37" y="122"/>
                  <a:pt x="37" y="123"/>
                </a:cubicBezTo>
                <a:cubicBezTo>
                  <a:pt x="35" y="125"/>
                  <a:pt x="35" y="125"/>
                  <a:pt x="35" y="125"/>
                </a:cubicBezTo>
                <a:cubicBezTo>
                  <a:pt x="35" y="126"/>
                  <a:pt x="35" y="126"/>
                  <a:pt x="35" y="127"/>
                </a:cubicBezTo>
                <a:cubicBezTo>
                  <a:pt x="36" y="128"/>
                  <a:pt x="36" y="128"/>
                  <a:pt x="37" y="128"/>
                </a:cubicBezTo>
                <a:cubicBezTo>
                  <a:pt x="44" y="131"/>
                  <a:pt x="51" y="132"/>
                  <a:pt x="59" y="132"/>
                </a:cubicBezTo>
                <a:cubicBezTo>
                  <a:pt x="96" y="132"/>
                  <a:pt x="126" y="102"/>
                  <a:pt x="126" y="66"/>
                </a:cubicBezTo>
                <a:cubicBezTo>
                  <a:pt x="126" y="43"/>
                  <a:pt x="115" y="24"/>
                  <a:pt x="98" y="12"/>
                </a:cubicBezTo>
                <a:cubicBezTo>
                  <a:pt x="98" y="11"/>
                  <a:pt x="97" y="11"/>
                  <a:pt x="96" y="11"/>
                </a:cubicBezTo>
                <a:cubicBezTo>
                  <a:pt x="96" y="11"/>
                  <a:pt x="95" y="12"/>
                  <a:pt x="95" y="12"/>
                </a:cubicBezTo>
                <a:cubicBezTo>
                  <a:pt x="94" y="15"/>
                  <a:pt x="94" y="15"/>
                  <a:pt x="94" y="15"/>
                </a:cubicBezTo>
                <a:cubicBezTo>
                  <a:pt x="93" y="16"/>
                  <a:pt x="93" y="17"/>
                  <a:pt x="94" y="18"/>
                </a:cubicBezTo>
                <a:close/>
                <a:moveTo>
                  <a:pt x="91" y="69"/>
                </a:moveTo>
                <a:cubicBezTo>
                  <a:pt x="92" y="65"/>
                  <a:pt x="93" y="61"/>
                  <a:pt x="94" y="58"/>
                </a:cubicBezTo>
                <a:cubicBezTo>
                  <a:pt x="94" y="56"/>
                  <a:pt x="94" y="56"/>
                  <a:pt x="96" y="57"/>
                </a:cubicBezTo>
                <a:cubicBezTo>
                  <a:pt x="99" y="59"/>
                  <a:pt x="101" y="62"/>
                  <a:pt x="104" y="64"/>
                </a:cubicBezTo>
                <a:cubicBezTo>
                  <a:pt x="106" y="65"/>
                  <a:pt x="106" y="65"/>
                  <a:pt x="106" y="63"/>
                </a:cubicBezTo>
                <a:cubicBezTo>
                  <a:pt x="106" y="60"/>
                  <a:pt x="107" y="58"/>
                  <a:pt x="108" y="55"/>
                </a:cubicBezTo>
                <a:cubicBezTo>
                  <a:pt x="108" y="54"/>
                  <a:pt x="109" y="54"/>
                  <a:pt x="109" y="55"/>
                </a:cubicBezTo>
                <a:cubicBezTo>
                  <a:pt x="110" y="58"/>
                  <a:pt x="110" y="62"/>
                  <a:pt x="110" y="66"/>
                </a:cubicBezTo>
                <a:cubicBezTo>
                  <a:pt x="110" y="66"/>
                  <a:pt x="110" y="66"/>
                  <a:pt x="110" y="66"/>
                </a:cubicBezTo>
                <a:cubicBezTo>
                  <a:pt x="110" y="66"/>
                  <a:pt x="110" y="66"/>
                  <a:pt x="110" y="66"/>
                </a:cubicBezTo>
                <a:cubicBezTo>
                  <a:pt x="109" y="69"/>
                  <a:pt x="109" y="69"/>
                  <a:pt x="109" y="69"/>
                </a:cubicBezTo>
                <a:cubicBezTo>
                  <a:pt x="108" y="70"/>
                  <a:pt x="108" y="71"/>
                  <a:pt x="109" y="71"/>
                </a:cubicBezTo>
                <a:cubicBezTo>
                  <a:pt x="109" y="71"/>
                  <a:pt x="110" y="71"/>
                  <a:pt x="110" y="71"/>
                </a:cubicBezTo>
                <a:cubicBezTo>
                  <a:pt x="110" y="71"/>
                  <a:pt x="110" y="71"/>
                  <a:pt x="110" y="72"/>
                </a:cubicBezTo>
                <a:cubicBezTo>
                  <a:pt x="110" y="72"/>
                  <a:pt x="110" y="73"/>
                  <a:pt x="110" y="73"/>
                </a:cubicBezTo>
                <a:cubicBezTo>
                  <a:pt x="110" y="74"/>
                  <a:pt x="109" y="74"/>
                  <a:pt x="109" y="74"/>
                </a:cubicBezTo>
                <a:cubicBezTo>
                  <a:pt x="109" y="74"/>
                  <a:pt x="108" y="74"/>
                  <a:pt x="108" y="74"/>
                </a:cubicBezTo>
                <a:cubicBezTo>
                  <a:pt x="106" y="74"/>
                  <a:pt x="106" y="74"/>
                  <a:pt x="105" y="72"/>
                </a:cubicBezTo>
                <a:cubicBezTo>
                  <a:pt x="105" y="72"/>
                  <a:pt x="105" y="71"/>
                  <a:pt x="104" y="70"/>
                </a:cubicBezTo>
                <a:cubicBezTo>
                  <a:pt x="101" y="63"/>
                  <a:pt x="100" y="63"/>
                  <a:pt x="103" y="72"/>
                </a:cubicBezTo>
                <a:cubicBezTo>
                  <a:pt x="103" y="73"/>
                  <a:pt x="104" y="74"/>
                  <a:pt x="104" y="75"/>
                </a:cubicBezTo>
                <a:cubicBezTo>
                  <a:pt x="104" y="77"/>
                  <a:pt x="105" y="77"/>
                  <a:pt x="107" y="77"/>
                </a:cubicBezTo>
                <a:cubicBezTo>
                  <a:pt x="107" y="77"/>
                  <a:pt x="107" y="77"/>
                  <a:pt x="108" y="77"/>
                </a:cubicBezTo>
                <a:cubicBezTo>
                  <a:pt x="108" y="77"/>
                  <a:pt x="109" y="77"/>
                  <a:pt x="109" y="78"/>
                </a:cubicBezTo>
                <a:cubicBezTo>
                  <a:pt x="103" y="100"/>
                  <a:pt x="83" y="117"/>
                  <a:pt x="59" y="117"/>
                </a:cubicBezTo>
                <a:cubicBezTo>
                  <a:pt x="31" y="117"/>
                  <a:pt x="8" y="94"/>
                  <a:pt x="8" y="66"/>
                </a:cubicBezTo>
                <a:cubicBezTo>
                  <a:pt x="8" y="37"/>
                  <a:pt x="31" y="14"/>
                  <a:pt x="59" y="14"/>
                </a:cubicBezTo>
                <a:cubicBezTo>
                  <a:pt x="64" y="14"/>
                  <a:pt x="70" y="15"/>
                  <a:pt x="75" y="17"/>
                </a:cubicBezTo>
                <a:cubicBezTo>
                  <a:pt x="75" y="17"/>
                  <a:pt x="75" y="18"/>
                  <a:pt x="75" y="18"/>
                </a:cubicBezTo>
                <a:cubicBezTo>
                  <a:pt x="69" y="21"/>
                  <a:pt x="64" y="24"/>
                  <a:pt x="59" y="27"/>
                </a:cubicBezTo>
                <a:cubicBezTo>
                  <a:pt x="57" y="28"/>
                  <a:pt x="57" y="28"/>
                  <a:pt x="54" y="29"/>
                </a:cubicBezTo>
                <a:cubicBezTo>
                  <a:pt x="51" y="29"/>
                  <a:pt x="49" y="29"/>
                  <a:pt x="46" y="29"/>
                </a:cubicBezTo>
                <a:cubicBezTo>
                  <a:pt x="44" y="29"/>
                  <a:pt x="44" y="30"/>
                  <a:pt x="44" y="31"/>
                </a:cubicBezTo>
                <a:cubicBezTo>
                  <a:pt x="43" y="33"/>
                  <a:pt x="43" y="36"/>
                  <a:pt x="43" y="39"/>
                </a:cubicBezTo>
                <a:cubicBezTo>
                  <a:pt x="42" y="40"/>
                  <a:pt x="42" y="40"/>
                  <a:pt x="42" y="42"/>
                </a:cubicBezTo>
                <a:cubicBezTo>
                  <a:pt x="41" y="44"/>
                  <a:pt x="40" y="45"/>
                  <a:pt x="39" y="47"/>
                </a:cubicBezTo>
                <a:cubicBezTo>
                  <a:pt x="39" y="48"/>
                  <a:pt x="38" y="48"/>
                  <a:pt x="37" y="49"/>
                </a:cubicBezTo>
                <a:cubicBezTo>
                  <a:pt x="37" y="49"/>
                  <a:pt x="37" y="49"/>
                  <a:pt x="36" y="50"/>
                </a:cubicBezTo>
                <a:cubicBezTo>
                  <a:pt x="35" y="50"/>
                  <a:pt x="35" y="50"/>
                  <a:pt x="35" y="51"/>
                </a:cubicBezTo>
                <a:cubicBezTo>
                  <a:pt x="35" y="52"/>
                  <a:pt x="35" y="53"/>
                  <a:pt x="35" y="53"/>
                </a:cubicBezTo>
                <a:cubicBezTo>
                  <a:pt x="35" y="55"/>
                  <a:pt x="36" y="55"/>
                  <a:pt x="37" y="55"/>
                </a:cubicBezTo>
                <a:cubicBezTo>
                  <a:pt x="37" y="55"/>
                  <a:pt x="38" y="55"/>
                  <a:pt x="38" y="55"/>
                </a:cubicBezTo>
                <a:cubicBezTo>
                  <a:pt x="40" y="54"/>
                  <a:pt x="40" y="54"/>
                  <a:pt x="41" y="53"/>
                </a:cubicBezTo>
                <a:cubicBezTo>
                  <a:pt x="42" y="52"/>
                  <a:pt x="43" y="50"/>
                  <a:pt x="45" y="48"/>
                </a:cubicBezTo>
                <a:cubicBezTo>
                  <a:pt x="45" y="47"/>
                  <a:pt x="45" y="47"/>
                  <a:pt x="47" y="48"/>
                </a:cubicBezTo>
                <a:cubicBezTo>
                  <a:pt x="49" y="48"/>
                  <a:pt x="51" y="49"/>
                  <a:pt x="53" y="49"/>
                </a:cubicBezTo>
                <a:cubicBezTo>
                  <a:pt x="54" y="49"/>
                  <a:pt x="54" y="49"/>
                  <a:pt x="55" y="50"/>
                </a:cubicBezTo>
                <a:cubicBezTo>
                  <a:pt x="56" y="52"/>
                  <a:pt x="58" y="53"/>
                  <a:pt x="59" y="54"/>
                </a:cubicBezTo>
                <a:cubicBezTo>
                  <a:pt x="60" y="55"/>
                  <a:pt x="60" y="55"/>
                  <a:pt x="59" y="55"/>
                </a:cubicBezTo>
                <a:cubicBezTo>
                  <a:pt x="57" y="56"/>
                  <a:pt x="55" y="56"/>
                  <a:pt x="53" y="56"/>
                </a:cubicBezTo>
                <a:cubicBezTo>
                  <a:pt x="52" y="56"/>
                  <a:pt x="52" y="56"/>
                  <a:pt x="51" y="56"/>
                </a:cubicBezTo>
                <a:cubicBezTo>
                  <a:pt x="50" y="55"/>
                  <a:pt x="49" y="54"/>
                  <a:pt x="48" y="53"/>
                </a:cubicBezTo>
                <a:cubicBezTo>
                  <a:pt x="47" y="53"/>
                  <a:pt x="47" y="53"/>
                  <a:pt x="45" y="53"/>
                </a:cubicBezTo>
                <a:cubicBezTo>
                  <a:pt x="43" y="55"/>
                  <a:pt x="40" y="56"/>
                  <a:pt x="38" y="57"/>
                </a:cubicBezTo>
                <a:cubicBezTo>
                  <a:pt x="37" y="58"/>
                  <a:pt x="36" y="58"/>
                  <a:pt x="36" y="59"/>
                </a:cubicBezTo>
                <a:cubicBezTo>
                  <a:pt x="35" y="63"/>
                  <a:pt x="34" y="67"/>
                  <a:pt x="33" y="70"/>
                </a:cubicBezTo>
                <a:cubicBezTo>
                  <a:pt x="32" y="72"/>
                  <a:pt x="32" y="72"/>
                  <a:pt x="33" y="74"/>
                </a:cubicBezTo>
                <a:cubicBezTo>
                  <a:pt x="35" y="76"/>
                  <a:pt x="36" y="78"/>
                  <a:pt x="37" y="80"/>
                </a:cubicBezTo>
                <a:cubicBezTo>
                  <a:pt x="38" y="81"/>
                  <a:pt x="38" y="81"/>
                  <a:pt x="40" y="81"/>
                </a:cubicBezTo>
                <a:cubicBezTo>
                  <a:pt x="43" y="80"/>
                  <a:pt x="45" y="80"/>
                  <a:pt x="48" y="79"/>
                </a:cubicBezTo>
                <a:cubicBezTo>
                  <a:pt x="50" y="79"/>
                  <a:pt x="50" y="79"/>
                  <a:pt x="51" y="81"/>
                </a:cubicBezTo>
                <a:cubicBezTo>
                  <a:pt x="54" y="89"/>
                  <a:pt x="57" y="98"/>
                  <a:pt x="60" y="107"/>
                </a:cubicBezTo>
                <a:cubicBezTo>
                  <a:pt x="61" y="109"/>
                  <a:pt x="61" y="109"/>
                  <a:pt x="62" y="107"/>
                </a:cubicBezTo>
                <a:cubicBezTo>
                  <a:pt x="64" y="103"/>
                  <a:pt x="67" y="99"/>
                  <a:pt x="69" y="94"/>
                </a:cubicBezTo>
                <a:cubicBezTo>
                  <a:pt x="70" y="92"/>
                  <a:pt x="71" y="92"/>
                  <a:pt x="71" y="89"/>
                </a:cubicBezTo>
                <a:cubicBezTo>
                  <a:pt x="72" y="84"/>
                  <a:pt x="72" y="78"/>
                  <a:pt x="73" y="73"/>
                </a:cubicBezTo>
                <a:cubicBezTo>
                  <a:pt x="73" y="71"/>
                  <a:pt x="73" y="70"/>
                  <a:pt x="71" y="71"/>
                </a:cubicBezTo>
                <a:cubicBezTo>
                  <a:pt x="69" y="71"/>
                  <a:pt x="69" y="71"/>
                  <a:pt x="68" y="69"/>
                </a:cubicBezTo>
                <a:cubicBezTo>
                  <a:pt x="66" y="66"/>
                  <a:pt x="65" y="63"/>
                  <a:pt x="63" y="61"/>
                </a:cubicBezTo>
                <a:cubicBezTo>
                  <a:pt x="61" y="58"/>
                  <a:pt x="61" y="58"/>
                  <a:pt x="63" y="60"/>
                </a:cubicBezTo>
                <a:cubicBezTo>
                  <a:pt x="65" y="62"/>
                  <a:pt x="67" y="64"/>
                  <a:pt x="68" y="66"/>
                </a:cubicBezTo>
                <a:cubicBezTo>
                  <a:pt x="70" y="68"/>
                  <a:pt x="70" y="68"/>
                  <a:pt x="72" y="66"/>
                </a:cubicBezTo>
                <a:cubicBezTo>
                  <a:pt x="73" y="64"/>
                  <a:pt x="75" y="62"/>
                  <a:pt x="76" y="60"/>
                </a:cubicBezTo>
                <a:cubicBezTo>
                  <a:pt x="77" y="58"/>
                  <a:pt x="77" y="58"/>
                  <a:pt x="75" y="57"/>
                </a:cubicBezTo>
                <a:cubicBezTo>
                  <a:pt x="74" y="57"/>
                  <a:pt x="73" y="56"/>
                  <a:pt x="72" y="56"/>
                </a:cubicBezTo>
                <a:cubicBezTo>
                  <a:pt x="70" y="55"/>
                  <a:pt x="70" y="55"/>
                  <a:pt x="72" y="55"/>
                </a:cubicBezTo>
                <a:cubicBezTo>
                  <a:pt x="75" y="56"/>
                  <a:pt x="77" y="56"/>
                  <a:pt x="79" y="56"/>
                </a:cubicBezTo>
                <a:cubicBezTo>
                  <a:pt x="82" y="57"/>
                  <a:pt x="82" y="57"/>
                  <a:pt x="83" y="59"/>
                </a:cubicBezTo>
                <a:cubicBezTo>
                  <a:pt x="85" y="62"/>
                  <a:pt x="87" y="66"/>
                  <a:pt x="89" y="69"/>
                </a:cubicBezTo>
                <a:cubicBezTo>
                  <a:pt x="90" y="71"/>
                  <a:pt x="90" y="71"/>
                  <a:pt x="91" y="69"/>
                </a:cubicBezTo>
                <a:close/>
                <a:moveTo>
                  <a:pt x="74" y="90"/>
                </a:moveTo>
                <a:cubicBezTo>
                  <a:pt x="73" y="91"/>
                  <a:pt x="73" y="91"/>
                  <a:pt x="72" y="92"/>
                </a:cubicBezTo>
                <a:cubicBezTo>
                  <a:pt x="71" y="94"/>
                  <a:pt x="71" y="95"/>
                  <a:pt x="71" y="97"/>
                </a:cubicBezTo>
                <a:cubicBezTo>
                  <a:pt x="72" y="102"/>
                  <a:pt x="72" y="102"/>
                  <a:pt x="73" y="98"/>
                </a:cubicBezTo>
                <a:cubicBezTo>
                  <a:pt x="74" y="95"/>
                  <a:pt x="74" y="93"/>
                  <a:pt x="75" y="91"/>
                </a:cubicBezTo>
                <a:cubicBezTo>
                  <a:pt x="76" y="86"/>
                  <a:pt x="76" y="86"/>
                  <a:pt x="74" y="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79" name="Freeform 131"/>
          <p:cNvSpPr>
            <a:spLocks noEditPoints="1"/>
          </p:cNvSpPr>
          <p:nvPr/>
        </p:nvSpPr>
        <p:spPr bwMode="auto">
          <a:xfrm>
            <a:off x="8636287" y="2084682"/>
            <a:ext cx="220106" cy="355556"/>
          </a:xfrm>
          <a:custGeom>
            <a:avLst/>
            <a:gdLst>
              <a:gd name="T0" fmla="*/ 187175422 w 117"/>
              <a:gd name="T1" fmla="*/ 354440067 h 189"/>
              <a:gd name="T2" fmla="*/ 181202189 w 117"/>
              <a:gd name="T3" fmla="*/ 296694578 h 189"/>
              <a:gd name="T4" fmla="*/ 209080100 w 117"/>
              <a:gd name="T5" fmla="*/ 149342122 h 189"/>
              <a:gd name="T6" fmla="*/ 139386733 w 117"/>
              <a:gd name="T7" fmla="*/ 91596633 h 189"/>
              <a:gd name="T8" fmla="*/ 111508822 w 117"/>
              <a:gd name="T9" fmla="*/ 71684444 h 189"/>
              <a:gd name="T10" fmla="*/ 105535589 w 117"/>
              <a:gd name="T11" fmla="*/ 37833300 h 189"/>
              <a:gd name="T12" fmla="*/ 97569867 w 117"/>
              <a:gd name="T13" fmla="*/ 31860067 h 189"/>
              <a:gd name="T14" fmla="*/ 93587711 w 117"/>
              <a:gd name="T15" fmla="*/ 19912189 h 189"/>
              <a:gd name="T16" fmla="*/ 87614478 w 117"/>
              <a:gd name="T17" fmla="*/ 15930033 h 189"/>
              <a:gd name="T18" fmla="*/ 83632322 w 117"/>
              <a:gd name="T19" fmla="*/ 0 h 189"/>
              <a:gd name="T20" fmla="*/ 67702289 w 117"/>
              <a:gd name="T21" fmla="*/ 5973233 h 189"/>
              <a:gd name="T22" fmla="*/ 63720133 w 117"/>
              <a:gd name="T23" fmla="*/ 19912189 h 189"/>
              <a:gd name="T24" fmla="*/ 57745489 w 117"/>
              <a:gd name="T25" fmla="*/ 23894344 h 189"/>
              <a:gd name="T26" fmla="*/ 51772256 w 117"/>
              <a:gd name="T27" fmla="*/ 37833300 h 189"/>
              <a:gd name="T28" fmla="*/ 43806533 w 117"/>
              <a:gd name="T29" fmla="*/ 43806533 h 189"/>
              <a:gd name="T30" fmla="*/ 47790100 w 117"/>
              <a:gd name="T31" fmla="*/ 185184344 h 189"/>
              <a:gd name="T32" fmla="*/ 57745489 w 117"/>
              <a:gd name="T33" fmla="*/ 189167911 h 189"/>
              <a:gd name="T34" fmla="*/ 69693367 w 117"/>
              <a:gd name="T35" fmla="*/ 223017644 h 189"/>
              <a:gd name="T36" fmla="*/ 97569867 w 117"/>
              <a:gd name="T37" fmla="*/ 209080100 h 189"/>
              <a:gd name="T38" fmla="*/ 101553433 w 117"/>
              <a:gd name="T39" fmla="*/ 185184344 h 189"/>
              <a:gd name="T40" fmla="*/ 111508822 w 117"/>
              <a:gd name="T41" fmla="*/ 179211111 h 189"/>
              <a:gd name="T42" fmla="*/ 117483467 w 117"/>
              <a:gd name="T43" fmla="*/ 151333200 h 189"/>
              <a:gd name="T44" fmla="*/ 143368889 w 117"/>
              <a:gd name="T45" fmla="*/ 147351044 h 189"/>
              <a:gd name="T46" fmla="*/ 111508822 w 117"/>
              <a:gd name="T47" fmla="*/ 264834511 h 189"/>
              <a:gd name="T48" fmla="*/ 19912189 w 117"/>
              <a:gd name="T49" fmla="*/ 264834511 h 189"/>
              <a:gd name="T50" fmla="*/ 13938956 w 117"/>
              <a:gd name="T51" fmla="*/ 278773467 h 189"/>
              <a:gd name="T52" fmla="*/ 27877911 w 117"/>
              <a:gd name="T53" fmla="*/ 282755622 h 189"/>
              <a:gd name="T54" fmla="*/ 57745489 w 117"/>
              <a:gd name="T55" fmla="*/ 300676733 h 189"/>
              <a:gd name="T56" fmla="*/ 101553433 w 117"/>
              <a:gd name="T57" fmla="*/ 320588922 h 189"/>
              <a:gd name="T58" fmla="*/ 95578789 w 117"/>
              <a:gd name="T59" fmla="*/ 354440067 h 189"/>
              <a:gd name="T60" fmla="*/ 3982156 w 117"/>
              <a:gd name="T61" fmla="*/ 354440067 h 189"/>
              <a:gd name="T62" fmla="*/ 0 w 117"/>
              <a:gd name="T63" fmla="*/ 360413300 h 189"/>
              <a:gd name="T64" fmla="*/ 5973233 w 117"/>
              <a:gd name="T65" fmla="*/ 376343333 h 189"/>
              <a:gd name="T66" fmla="*/ 215053333 w 117"/>
              <a:gd name="T67" fmla="*/ 370370100 h 189"/>
              <a:gd name="T68" fmla="*/ 209080100 w 117"/>
              <a:gd name="T69" fmla="*/ 354440067 h 189"/>
              <a:gd name="T70" fmla="*/ 95578789 w 117"/>
              <a:gd name="T71" fmla="*/ 115490978 h 189"/>
              <a:gd name="T72" fmla="*/ 127438856 w 117"/>
              <a:gd name="T73" fmla="*/ 115490978 h 1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7" h="189">
                <a:moveTo>
                  <a:pt x="105" y="178"/>
                </a:moveTo>
                <a:cubicBezTo>
                  <a:pt x="94" y="178"/>
                  <a:pt x="94" y="178"/>
                  <a:pt x="94" y="178"/>
                </a:cubicBezTo>
                <a:cubicBezTo>
                  <a:pt x="93" y="178"/>
                  <a:pt x="91" y="177"/>
                  <a:pt x="91" y="175"/>
                </a:cubicBezTo>
                <a:cubicBezTo>
                  <a:pt x="91" y="149"/>
                  <a:pt x="91" y="149"/>
                  <a:pt x="91" y="149"/>
                </a:cubicBezTo>
                <a:cubicBezTo>
                  <a:pt x="91" y="147"/>
                  <a:pt x="92" y="145"/>
                  <a:pt x="94" y="143"/>
                </a:cubicBezTo>
                <a:cubicBezTo>
                  <a:pt x="114" y="125"/>
                  <a:pt x="117" y="96"/>
                  <a:pt x="105" y="75"/>
                </a:cubicBezTo>
                <a:cubicBezTo>
                  <a:pt x="99" y="63"/>
                  <a:pt x="88" y="53"/>
                  <a:pt x="74" y="48"/>
                </a:cubicBezTo>
                <a:cubicBezTo>
                  <a:pt x="72" y="48"/>
                  <a:pt x="71" y="47"/>
                  <a:pt x="70" y="46"/>
                </a:cubicBezTo>
                <a:cubicBezTo>
                  <a:pt x="67" y="42"/>
                  <a:pt x="63" y="40"/>
                  <a:pt x="59" y="39"/>
                </a:cubicBezTo>
                <a:cubicBezTo>
                  <a:pt x="57" y="39"/>
                  <a:pt x="56" y="38"/>
                  <a:pt x="56" y="36"/>
                </a:cubicBezTo>
                <a:cubicBezTo>
                  <a:pt x="56" y="22"/>
                  <a:pt x="56" y="22"/>
                  <a:pt x="56" y="22"/>
                </a:cubicBezTo>
                <a:cubicBezTo>
                  <a:pt x="56" y="21"/>
                  <a:pt x="55" y="19"/>
                  <a:pt x="53" y="19"/>
                </a:cubicBezTo>
                <a:cubicBezTo>
                  <a:pt x="52" y="19"/>
                  <a:pt x="52" y="19"/>
                  <a:pt x="52" y="19"/>
                </a:cubicBezTo>
                <a:cubicBezTo>
                  <a:pt x="51" y="19"/>
                  <a:pt x="49" y="18"/>
                  <a:pt x="49" y="16"/>
                </a:cubicBezTo>
                <a:cubicBezTo>
                  <a:pt x="49" y="12"/>
                  <a:pt x="49" y="12"/>
                  <a:pt x="49" y="12"/>
                </a:cubicBezTo>
                <a:cubicBezTo>
                  <a:pt x="49" y="11"/>
                  <a:pt x="48" y="10"/>
                  <a:pt x="47" y="10"/>
                </a:cubicBezTo>
                <a:cubicBezTo>
                  <a:pt x="46" y="10"/>
                  <a:pt x="46" y="10"/>
                  <a:pt x="46" y="10"/>
                </a:cubicBezTo>
                <a:cubicBezTo>
                  <a:pt x="45" y="10"/>
                  <a:pt x="44" y="9"/>
                  <a:pt x="44" y="8"/>
                </a:cubicBezTo>
                <a:cubicBezTo>
                  <a:pt x="44" y="3"/>
                  <a:pt x="44" y="3"/>
                  <a:pt x="44" y="3"/>
                </a:cubicBezTo>
                <a:cubicBezTo>
                  <a:pt x="44" y="1"/>
                  <a:pt x="43" y="0"/>
                  <a:pt x="42" y="0"/>
                </a:cubicBezTo>
                <a:cubicBezTo>
                  <a:pt x="36" y="0"/>
                  <a:pt x="36" y="0"/>
                  <a:pt x="36" y="0"/>
                </a:cubicBezTo>
                <a:cubicBezTo>
                  <a:pt x="35" y="0"/>
                  <a:pt x="34" y="1"/>
                  <a:pt x="34" y="3"/>
                </a:cubicBezTo>
                <a:cubicBezTo>
                  <a:pt x="34" y="8"/>
                  <a:pt x="34" y="8"/>
                  <a:pt x="34" y="8"/>
                </a:cubicBezTo>
                <a:cubicBezTo>
                  <a:pt x="34" y="9"/>
                  <a:pt x="33" y="10"/>
                  <a:pt x="32" y="10"/>
                </a:cubicBezTo>
                <a:cubicBezTo>
                  <a:pt x="31" y="10"/>
                  <a:pt x="31" y="10"/>
                  <a:pt x="31" y="10"/>
                </a:cubicBezTo>
                <a:cubicBezTo>
                  <a:pt x="30" y="10"/>
                  <a:pt x="29" y="11"/>
                  <a:pt x="29" y="12"/>
                </a:cubicBezTo>
                <a:cubicBezTo>
                  <a:pt x="29" y="16"/>
                  <a:pt x="29" y="16"/>
                  <a:pt x="29" y="16"/>
                </a:cubicBezTo>
                <a:cubicBezTo>
                  <a:pt x="29" y="18"/>
                  <a:pt x="27" y="19"/>
                  <a:pt x="26" y="19"/>
                </a:cubicBezTo>
                <a:cubicBezTo>
                  <a:pt x="25" y="19"/>
                  <a:pt x="25" y="19"/>
                  <a:pt x="25" y="19"/>
                </a:cubicBezTo>
                <a:cubicBezTo>
                  <a:pt x="23" y="19"/>
                  <a:pt x="22" y="21"/>
                  <a:pt x="22" y="22"/>
                </a:cubicBezTo>
                <a:cubicBezTo>
                  <a:pt x="22" y="90"/>
                  <a:pt x="22" y="90"/>
                  <a:pt x="22" y="90"/>
                </a:cubicBezTo>
                <a:cubicBezTo>
                  <a:pt x="22" y="92"/>
                  <a:pt x="23" y="93"/>
                  <a:pt x="24" y="93"/>
                </a:cubicBezTo>
                <a:cubicBezTo>
                  <a:pt x="26" y="93"/>
                  <a:pt x="26" y="93"/>
                  <a:pt x="26" y="93"/>
                </a:cubicBezTo>
                <a:cubicBezTo>
                  <a:pt x="28" y="93"/>
                  <a:pt x="29" y="94"/>
                  <a:pt x="29" y="95"/>
                </a:cubicBezTo>
                <a:cubicBezTo>
                  <a:pt x="29" y="105"/>
                  <a:pt x="29" y="105"/>
                  <a:pt x="29" y="105"/>
                </a:cubicBezTo>
                <a:cubicBezTo>
                  <a:pt x="29" y="109"/>
                  <a:pt x="31" y="112"/>
                  <a:pt x="35" y="112"/>
                </a:cubicBezTo>
                <a:cubicBezTo>
                  <a:pt x="43" y="112"/>
                  <a:pt x="43" y="112"/>
                  <a:pt x="43" y="112"/>
                </a:cubicBezTo>
                <a:cubicBezTo>
                  <a:pt x="46" y="112"/>
                  <a:pt x="49" y="109"/>
                  <a:pt x="49" y="105"/>
                </a:cubicBezTo>
                <a:cubicBezTo>
                  <a:pt x="49" y="95"/>
                  <a:pt x="49" y="95"/>
                  <a:pt x="49" y="95"/>
                </a:cubicBezTo>
                <a:cubicBezTo>
                  <a:pt x="49" y="94"/>
                  <a:pt x="50" y="93"/>
                  <a:pt x="51" y="93"/>
                </a:cubicBezTo>
                <a:cubicBezTo>
                  <a:pt x="54" y="93"/>
                  <a:pt x="54" y="93"/>
                  <a:pt x="54" y="93"/>
                </a:cubicBezTo>
                <a:cubicBezTo>
                  <a:pt x="55" y="93"/>
                  <a:pt x="56" y="92"/>
                  <a:pt x="56" y="90"/>
                </a:cubicBezTo>
                <a:cubicBezTo>
                  <a:pt x="56" y="79"/>
                  <a:pt x="56" y="79"/>
                  <a:pt x="56" y="79"/>
                </a:cubicBezTo>
                <a:cubicBezTo>
                  <a:pt x="56" y="78"/>
                  <a:pt x="57" y="76"/>
                  <a:pt x="59" y="76"/>
                </a:cubicBezTo>
                <a:cubicBezTo>
                  <a:pt x="61" y="76"/>
                  <a:pt x="63" y="75"/>
                  <a:pt x="64" y="74"/>
                </a:cubicBezTo>
                <a:cubicBezTo>
                  <a:pt x="67" y="73"/>
                  <a:pt x="69" y="73"/>
                  <a:pt x="72" y="74"/>
                </a:cubicBezTo>
                <a:cubicBezTo>
                  <a:pt x="80" y="79"/>
                  <a:pt x="85" y="86"/>
                  <a:pt x="86" y="94"/>
                </a:cubicBezTo>
                <a:cubicBezTo>
                  <a:pt x="91" y="112"/>
                  <a:pt x="79" y="133"/>
                  <a:pt x="56" y="133"/>
                </a:cubicBezTo>
                <a:cubicBezTo>
                  <a:pt x="47" y="133"/>
                  <a:pt x="47" y="133"/>
                  <a:pt x="47" y="133"/>
                </a:cubicBezTo>
                <a:cubicBezTo>
                  <a:pt x="10" y="133"/>
                  <a:pt x="10" y="133"/>
                  <a:pt x="10" y="133"/>
                </a:cubicBezTo>
                <a:cubicBezTo>
                  <a:pt x="8" y="133"/>
                  <a:pt x="7" y="134"/>
                  <a:pt x="7" y="135"/>
                </a:cubicBezTo>
                <a:cubicBezTo>
                  <a:pt x="7" y="140"/>
                  <a:pt x="7" y="140"/>
                  <a:pt x="7" y="140"/>
                </a:cubicBezTo>
                <a:cubicBezTo>
                  <a:pt x="7" y="141"/>
                  <a:pt x="8" y="142"/>
                  <a:pt x="10" y="142"/>
                </a:cubicBezTo>
                <a:cubicBezTo>
                  <a:pt x="14" y="142"/>
                  <a:pt x="14" y="142"/>
                  <a:pt x="14" y="142"/>
                </a:cubicBezTo>
                <a:cubicBezTo>
                  <a:pt x="16" y="142"/>
                  <a:pt x="17" y="143"/>
                  <a:pt x="19" y="144"/>
                </a:cubicBezTo>
                <a:cubicBezTo>
                  <a:pt x="22" y="147"/>
                  <a:pt x="25" y="149"/>
                  <a:pt x="29" y="151"/>
                </a:cubicBezTo>
                <a:cubicBezTo>
                  <a:pt x="35" y="154"/>
                  <a:pt x="42" y="157"/>
                  <a:pt x="49" y="157"/>
                </a:cubicBezTo>
                <a:cubicBezTo>
                  <a:pt x="50" y="158"/>
                  <a:pt x="51" y="159"/>
                  <a:pt x="51" y="161"/>
                </a:cubicBezTo>
                <a:cubicBezTo>
                  <a:pt x="51" y="175"/>
                  <a:pt x="51" y="175"/>
                  <a:pt x="51" y="175"/>
                </a:cubicBezTo>
                <a:cubicBezTo>
                  <a:pt x="51" y="177"/>
                  <a:pt x="50" y="178"/>
                  <a:pt x="48" y="178"/>
                </a:cubicBezTo>
                <a:cubicBezTo>
                  <a:pt x="3" y="178"/>
                  <a:pt x="3" y="178"/>
                  <a:pt x="3" y="178"/>
                </a:cubicBezTo>
                <a:cubicBezTo>
                  <a:pt x="2" y="178"/>
                  <a:pt x="2" y="178"/>
                  <a:pt x="2" y="178"/>
                </a:cubicBezTo>
                <a:cubicBezTo>
                  <a:pt x="1" y="178"/>
                  <a:pt x="0" y="179"/>
                  <a:pt x="0" y="181"/>
                </a:cubicBezTo>
                <a:cubicBezTo>
                  <a:pt x="0" y="181"/>
                  <a:pt x="0" y="181"/>
                  <a:pt x="0" y="181"/>
                </a:cubicBezTo>
                <a:cubicBezTo>
                  <a:pt x="0" y="186"/>
                  <a:pt x="0" y="186"/>
                  <a:pt x="0" y="186"/>
                </a:cubicBezTo>
                <a:cubicBezTo>
                  <a:pt x="0" y="187"/>
                  <a:pt x="1" y="189"/>
                  <a:pt x="3" y="189"/>
                </a:cubicBezTo>
                <a:cubicBezTo>
                  <a:pt x="105" y="189"/>
                  <a:pt x="105" y="189"/>
                  <a:pt x="105" y="189"/>
                </a:cubicBezTo>
                <a:cubicBezTo>
                  <a:pt x="107" y="189"/>
                  <a:pt x="108" y="187"/>
                  <a:pt x="108" y="186"/>
                </a:cubicBezTo>
                <a:cubicBezTo>
                  <a:pt x="108" y="181"/>
                  <a:pt x="108" y="181"/>
                  <a:pt x="108" y="181"/>
                </a:cubicBezTo>
                <a:cubicBezTo>
                  <a:pt x="108" y="179"/>
                  <a:pt x="107" y="178"/>
                  <a:pt x="105" y="178"/>
                </a:cubicBezTo>
                <a:close/>
                <a:moveTo>
                  <a:pt x="56" y="65"/>
                </a:moveTo>
                <a:cubicBezTo>
                  <a:pt x="52" y="65"/>
                  <a:pt x="48" y="62"/>
                  <a:pt x="48" y="58"/>
                </a:cubicBezTo>
                <a:cubicBezTo>
                  <a:pt x="48" y="53"/>
                  <a:pt x="52" y="50"/>
                  <a:pt x="56" y="50"/>
                </a:cubicBezTo>
                <a:cubicBezTo>
                  <a:pt x="60" y="50"/>
                  <a:pt x="64" y="53"/>
                  <a:pt x="64" y="58"/>
                </a:cubicBezTo>
                <a:cubicBezTo>
                  <a:pt x="64" y="62"/>
                  <a:pt x="60" y="65"/>
                  <a:pt x="56" y="6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80" name="Freeform 132"/>
          <p:cNvSpPr/>
          <p:nvPr/>
        </p:nvSpPr>
        <p:spPr bwMode="auto">
          <a:xfrm>
            <a:off x="8636287" y="2943943"/>
            <a:ext cx="205292" cy="247619"/>
          </a:xfrm>
          <a:custGeom>
            <a:avLst/>
            <a:gdLst>
              <a:gd name="T0" fmla="*/ 211556908 w 109"/>
              <a:gd name="T1" fmla="*/ 261350251 h 132"/>
              <a:gd name="T2" fmla="*/ 31933438 w 109"/>
              <a:gd name="T3" fmla="*/ 261350251 h 132"/>
              <a:gd name="T4" fmla="*/ 0 w 109"/>
              <a:gd name="T5" fmla="*/ 229670836 h 132"/>
              <a:gd name="T6" fmla="*/ 0 w 109"/>
              <a:gd name="T7" fmla="*/ 31679415 h 132"/>
              <a:gd name="T8" fmla="*/ 31933438 w 109"/>
              <a:gd name="T9" fmla="*/ 0 h 132"/>
              <a:gd name="T10" fmla="*/ 211556908 w 109"/>
              <a:gd name="T11" fmla="*/ 0 h 132"/>
              <a:gd name="T12" fmla="*/ 217544075 w 109"/>
              <a:gd name="T13" fmla="*/ 7919150 h 132"/>
              <a:gd name="T14" fmla="*/ 217544075 w 109"/>
              <a:gd name="T15" fmla="*/ 41578353 h 132"/>
              <a:gd name="T16" fmla="*/ 213553101 w 109"/>
              <a:gd name="T17" fmla="*/ 47517716 h 132"/>
              <a:gd name="T18" fmla="*/ 211556908 w 109"/>
              <a:gd name="T19" fmla="*/ 47517716 h 132"/>
              <a:gd name="T20" fmla="*/ 207564522 w 109"/>
              <a:gd name="T21" fmla="*/ 41578353 h 132"/>
              <a:gd name="T22" fmla="*/ 207564522 w 109"/>
              <a:gd name="T23" fmla="*/ 17819495 h 132"/>
              <a:gd name="T24" fmla="*/ 199581163 w 109"/>
              <a:gd name="T25" fmla="*/ 11880133 h 132"/>
              <a:gd name="T26" fmla="*/ 31933438 w 109"/>
              <a:gd name="T27" fmla="*/ 11880133 h 132"/>
              <a:gd name="T28" fmla="*/ 31933438 w 109"/>
              <a:gd name="T29" fmla="*/ 53458486 h 132"/>
              <a:gd name="T30" fmla="*/ 211556908 w 109"/>
              <a:gd name="T31" fmla="*/ 53458486 h 132"/>
              <a:gd name="T32" fmla="*/ 217544075 w 109"/>
              <a:gd name="T33" fmla="*/ 61377636 h 132"/>
              <a:gd name="T34" fmla="*/ 217544075 w 109"/>
              <a:gd name="T35" fmla="*/ 253431101 h 132"/>
              <a:gd name="T36" fmla="*/ 211556908 w 109"/>
              <a:gd name="T37" fmla="*/ 261350251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9" h="132">
                <a:moveTo>
                  <a:pt x="106" y="132"/>
                </a:moveTo>
                <a:cubicBezTo>
                  <a:pt x="16" y="132"/>
                  <a:pt x="16" y="132"/>
                  <a:pt x="16" y="132"/>
                </a:cubicBezTo>
                <a:cubicBezTo>
                  <a:pt x="7" y="132"/>
                  <a:pt x="0" y="125"/>
                  <a:pt x="0" y="116"/>
                </a:cubicBezTo>
                <a:cubicBezTo>
                  <a:pt x="0" y="83"/>
                  <a:pt x="0" y="49"/>
                  <a:pt x="0" y="16"/>
                </a:cubicBezTo>
                <a:cubicBezTo>
                  <a:pt x="0" y="7"/>
                  <a:pt x="7" y="0"/>
                  <a:pt x="16" y="0"/>
                </a:cubicBezTo>
                <a:cubicBezTo>
                  <a:pt x="47" y="0"/>
                  <a:pt x="75" y="0"/>
                  <a:pt x="106" y="0"/>
                </a:cubicBezTo>
                <a:cubicBezTo>
                  <a:pt x="108" y="0"/>
                  <a:pt x="109" y="2"/>
                  <a:pt x="109" y="4"/>
                </a:cubicBezTo>
                <a:cubicBezTo>
                  <a:pt x="109" y="21"/>
                  <a:pt x="109" y="21"/>
                  <a:pt x="109" y="21"/>
                </a:cubicBezTo>
                <a:cubicBezTo>
                  <a:pt x="109" y="23"/>
                  <a:pt x="108" y="24"/>
                  <a:pt x="107" y="24"/>
                </a:cubicBezTo>
                <a:cubicBezTo>
                  <a:pt x="106" y="24"/>
                  <a:pt x="106" y="24"/>
                  <a:pt x="106" y="24"/>
                </a:cubicBezTo>
                <a:cubicBezTo>
                  <a:pt x="105" y="24"/>
                  <a:pt x="104" y="23"/>
                  <a:pt x="104" y="21"/>
                </a:cubicBezTo>
                <a:cubicBezTo>
                  <a:pt x="104" y="9"/>
                  <a:pt x="104" y="9"/>
                  <a:pt x="104" y="9"/>
                </a:cubicBezTo>
                <a:cubicBezTo>
                  <a:pt x="104" y="7"/>
                  <a:pt x="102" y="6"/>
                  <a:pt x="100" y="6"/>
                </a:cubicBezTo>
                <a:cubicBezTo>
                  <a:pt x="16" y="6"/>
                  <a:pt x="16" y="6"/>
                  <a:pt x="16" y="6"/>
                </a:cubicBezTo>
                <a:cubicBezTo>
                  <a:pt x="3" y="6"/>
                  <a:pt x="3" y="27"/>
                  <a:pt x="16" y="27"/>
                </a:cubicBezTo>
                <a:cubicBezTo>
                  <a:pt x="106" y="27"/>
                  <a:pt x="106" y="27"/>
                  <a:pt x="106" y="27"/>
                </a:cubicBezTo>
                <a:cubicBezTo>
                  <a:pt x="108" y="27"/>
                  <a:pt x="109" y="29"/>
                  <a:pt x="109" y="31"/>
                </a:cubicBezTo>
                <a:cubicBezTo>
                  <a:pt x="109" y="63"/>
                  <a:pt x="109" y="96"/>
                  <a:pt x="109" y="128"/>
                </a:cubicBezTo>
                <a:cubicBezTo>
                  <a:pt x="109" y="130"/>
                  <a:pt x="108" y="132"/>
                  <a:pt x="106" y="13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grpSp>
        <p:nvGrpSpPr>
          <p:cNvPr id="26681" name="Group 133"/>
          <p:cNvGrpSpPr/>
          <p:nvPr/>
        </p:nvGrpSpPr>
        <p:grpSpPr bwMode="auto">
          <a:xfrm>
            <a:off x="8589726" y="3771457"/>
            <a:ext cx="330159" cy="186244"/>
            <a:chOff x="0" y="0"/>
            <a:chExt cx="156" cy="88"/>
          </a:xfrm>
          <a:solidFill>
            <a:schemeClr val="bg1"/>
          </a:solidFill>
        </p:grpSpPr>
        <p:sp>
          <p:nvSpPr>
            <p:cNvPr id="26694" name="Freeform 134"/>
            <p:cNvSpPr/>
            <p:nvPr/>
          </p:nvSpPr>
          <p:spPr bwMode="auto">
            <a:xfrm>
              <a:off x="37" y="45"/>
              <a:ext cx="83" cy="42"/>
            </a:xfrm>
            <a:custGeom>
              <a:avLst/>
              <a:gdLst>
                <a:gd name="T0" fmla="*/ 70 w 94"/>
                <a:gd name="T1" fmla="*/ 0 h 48"/>
                <a:gd name="T2" fmla="*/ 39 w 94"/>
                <a:gd name="T3" fmla="*/ 13 h 48"/>
                <a:gd name="T4" fmla="*/ 34 w 94"/>
                <a:gd name="T5" fmla="*/ 13 h 48"/>
                <a:gd name="T6" fmla="*/ 4 w 94"/>
                <a:gd name="T7" fmla="*/ 1 h 48"/>
                <a:gd name="T8" fmla="*/ 0 w 94"/>
                <a:gd name="T9" fmla="*/ 3 h 48"/>
                <a:gd name="T10" fmla="*/ 0 w 94"/>
                <a:gd name="T11" fmla="*/ 18 h 48"/>
                <a:gd name="T12" fmla="*/ 73 w 94"/>
                <a:gd name="T13" fmla="*/ 18 h 48"/>
                <a:gd name="T14" fmla="*/ 73 w 94"/>
                <a:gd name="T15" fmla="*/ 3 h 48"/>
                <a:gd name="T16" fmla="*/ 70 w 94"/>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4" h="48">
                  <a:moveTo>
                    <a:pt x="90" y="0"/>
                  </a:moveTo>
                  <a:cubicBezTo>
                    <a:pt x="50" y="17"/>
                    <a:pt x="50" y="17"/>
                    <a:pt x="50" y="17"/>
                  </a:cubicBezTo>
                  <a:cubicBezTo>
                    <a:pt x="48" y="18"/>
                    <a:pt x="46" y="18"/>
                    <a:pt x="44" y="17"/>
                  </a:cubicBezTo>
                  <a:cubicBezTo>
                    <a:pt x="4" y="1"/>
                    <a:pt x="4" y="1"/>
                    <a:pt x="4" y="1"/>
                  </a:cubicBezTo>
                  <a:cubicBezTo>
                    <a:pt x="2" y="0"/>
                    <a:pt x="0" y="1"/>
                    <a:pt x="0" y="3"/>
                  </a:cubicBezTo>
                  <a:cubicBezTo>
                    <a:pt x="0" y="24"/>
                    <a:pt x="0" y="24"/>
                    <a:pt x="0" y="24"/>
                  </a:cubicBezTo>
                  <a:cubicBezTo>
                    <a:pt x="0" y="48"/>
                    <a:pt x="94" y="48"/>
                    <a:pt x="94" y="24"/>
                  </a:cubicBezTo>
                  <a:cubicBezTo>
                    <a:pt x="94" y="3"/>
                    <a:pt x="94" y="3"/>
                    <a:pt x="94" y="3"/>
                  </a:cubicBezTo>
                  <a:cubicBezTo>
                    <a:pt x="94" y="1"/>
                    <a:pt x="92"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sp>
          <p:nvSpPr>
            <p:cNvPr id="26695" name="Freeform 135"/>
            <p:cNvSpPr/>
            <p:nvPr/>
          </p:nvSpPr>
          <p:spPr bwMode="auto">
            <a:xfrm>
              <a:off x="0" y="0"/>
              <a:ext cx="156" cy="88"/>
            </a:xfrm>
            <a:custGeom>
              <a:avLst/>
              <a:gdLst>
                <a:gd name="T0" fmla="*/ 137 w 175"/>
                <a:gd name="T1" fmla="*/ 20 h 99"/>
                <a:gd name="T2" fmla="*/ 71 w 175"/>
                <a:gd name="T3" fmla="*/ 1 h 99"/>
                <a:gd name="T4" fmla="*/ 69 w 175"/>
                <a:gd name="T5" fmla="*/ 1 h 99"/>
                <a:gd name="T6" fmla="*/ 3 w 175"/>
                <a:gd name="T7" fmla="*/ 20 h 99"/>
                <a:gd name="T8" fmla="*/ 3 w 175"/>
                <a:gd name="T9" fmla="*/ 24 h 99"/>
                <a:gd name="T10" fmla="*/ 13 w 175"/>
                <a:gd name="T11" fmla="*/ 28 h 99"/>
                <a:gd name="T12" fmla="*/ 14 w 175"/>
                <a:gd name="T13" fmla="*/ 30 h 99"/>
                <a:gd name="T14" fmla="*/ 14 w 175"/>
                <a:gd name="T15" fmla="*/ 46 h 99"/>
                <a:gd name="T16" fmla="*/ 14 w 175"/>
                <a:gd name="T17" fmla="*/ 46 h 99"/>
                <a:gd name="T18" fmla="*/ 13 w 175"/>
                <a:gd name="T19" fmla="*/ 46 h 99"/>
                <a:gd name="T20" fmla="*/ 12 w 175"/>
                <a:gd name="T21" fmla="*/ 49 h 99"/>
                <a:gd name="T22" fmla="*/ 12 w 175"/>
                <a:gd name="T23" fmla="*/ 52 h 99"/>
                <a:gd name="T24" fmla="*/ 12 w 175"/>
                <a:gd name="T25" fmla="*/ 52 h 99"/>
                <a:gd name="T26" fmla="*/ 12 w 175"/>
                <a:gd name="T27" fmla="*/ 53 h 99"/>
                <a:gd name="T28" fmla="*/ 12 w 175"/>
                <a:gd name="T29" fmla="*/ 53 h 99"/>
                <a:gd name="T30" fmla="*/ 12 w 175"/>
                <a:gd name="T31" fmla="*/ 76 h 99"/>
                <a:gd name="T32" fmla="*/ 12 w 175"/>
                <a:gd name="T33" fmla="*/ 76 h 99"/>
                <a:gd name="T34" fmla="*/ 12 w 175"/>
                <a:gd name="T35" fmla="*/ 75 h 99"/>
                <a:gd name="T36" fmla="*/ 13 w 175"/>
                <a:gd name="T37" fmla="*/ 74 h 99"/>
                <a:gd name="T38" fmla="*/ 13 w 175"/>
                <a:gd name="T39" fmla="*/ 76 h 99"/>
                <a:gd name="T40" fmla="*/ 14 w 175"/>
                <a:gd name="T41" fmla="*/ 75 h 99"/>
                <a:gd name="T42" fmla="*/ 14 w 175"/>
                <a:gd name="T43" fmla="*/ 73 h 99"/>
                <a:gd name="T44" fmla="*/ 15 w 175"/>
                <a:gd name="T45" fmla="*/ 74 h 99"/>
                <a:gd name="T46" fmla="*/ 16 w 175"/>
                <a:gd name="T47" fmla="*/ 78 h 99"/>
                <a:gd name="T48" fmla="*/ 16 w 175"/>
                <a:gd name="T49" fmla="*/ 78 h 99"/>
                <a:gd name="T50" fmla="*/ 19 w 175"/>
                <a:gd name="T51" fmla="*/ 75 h 99"/>
                <a:gd name="T52" fmla="*/ 19 w 175"/>
                <a:gd name="T53" fmla="*/ 75 h 99"/>
                <a:gd name="T54" fmla="*/ 19 w 175"/>
                <a:gd name="T55" fmla="*/ 76 h 99"/>
                <a:gd name="T56" fmla="*/ 19 w 175"/>
                <a:gd name="T57" fmla="*/ 76 h 99"/>
                <a:gd name="T58" fmla="*/ 20 w 175"/>
                <a:gd name="T59" fmla="*/ 54 h 99"/>
                <a:gd name="T60" fmla="*/ 20 w 175"/>
                <a:gd name="T61" fmla="*/ 53 h 99"/>
                <a:gd name="T62" fmla="*/ 20 w 175"/>
                <a:gd name="T63" fmla="*/ 52 h 99"/>
                <a:gd name="T64" fmla="*/ 20 w 175"/>
                <a:gd name="T65" fmla="*/ 52 h 99"/>
                <a:gd name="T66" fmla="*/ 21 w 175"/>
                <a:gd name="T67" fmla="*/ 49 h 99"/>
                <a:gd name="T68" fmla="*/ 19 w 175"/>
                <a:gd name="T69" fmla="*/ 46 h 99"/>
                <a:gd name="T70" fmla="*/ 18 w 175"/>
                <a:gd name="T71" fmla="*/ 46 h 99"/>
                <a:gd name="T72" fmla="*/ 18 w 175"/>
                <a:gd name="T73" fmla="*/ 46 h 99"/>
                <a:gd name="T74" fmla="*/ 18 w 175"/>
                <a:gd name="T75" fmla="*/ 32 h 99"/>
                <a:gd name="T76" fmla="*/ 19 w 175"/>
                <a:gd name="T77" fmla="*/ 31 h 99"/>
                <a:gd name="T78" fmla="*/ 68 w 175"/>
                <a:gd name="T79" fmla="*/ 51 h 99"/>
                <a:gd name="T80" fmla="*/ 72 w 175"/>
                <a:gd name="T81" fmla="*/ 51 h 99"/>
                <a:gd name="T82" fmla="*/ 137 w 175"/>
                <a:gd name="T83" fmla="*/ 24 h 99"/>
                <a:gd name="T84" fmla="*/ 137 w 175"/>
                <a:gd name="T85" fmla="*/ 20 h 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75" h="99">
                  <a:moveTo>
                    <a:pt x="173" y="25"/>
                  </a:moveTo>
                  <a:cubicBezTo>
                    <a:pt x="90" y="1"/>
                    <a:pt x="90" y="1"/>
                    <a:pt x="90" y="1"/>
                  </a:cubicBezTo>
                  <a:cubicBezTo>
                    <a:pt x="88" y="0"/>
                    <a:pt x="87" y="0"/>
                    <a:pt x="86" y="1"/>
                  </a:cubicBezTo>
                  <a:cubicBezTo>
                    <a:pt x="3" y="25"/>
                    <a:pt x="3" y="25"/>
                    <a:pt x="3" y="25"/>
                  </a:cubicBezTo>
                  <a:cubicBezTo>
                    <a:pt x="1" y="26"/>
                    <a:pt x="0" y="29"/>
                    <a:pt x="3" y="30"/>
                  </a:cubicBezTo>
                  <a:cubicBezTo>
                    <a:pt x="17" y="36"/>
                    <a:pt x="17" y="36"/>
                    <a:pt x="17" y="36"/>
                  </a:cubicBezTo>
                  <a:cubicBezTo>
                    <a:pt x="18" y="36"/>
                    <a:pt x="18" y="37"/>
                    <a:pt x="18" y="38"/>
                  </a:cubicBezTo>
                  <a:cubicBezTo>
                    <a:pt x="18" y="58"/>
                    <a:pt x="18" y="58"/>
                    <a:pt x="18" y="58"/>
                  </a:cubicBezTo>
                  <a:cubicBezTo>
                    <a:pt x="18" y="58"/>
                    <a:pt x="18" y="58"/>
                    <a:pt x="18" y="59"/>
                  </a:cubicBezTo>
                  <a:cubicBezTo>
                    <a:pt x="18" y="59"/>
                    <a:pt x="18" y="59"/>
                    <a:pt x="17" y="59"/>
                  </a:cubicBezTo>
                  <a:cubicBezTo>
                    <a:pt x="15" y="58"/>
                    <a:pt x="15" y="61"/>
                    <a:pt x="15" y="62"/>
                  </a:cubicBezTo>
                  <a:cubicBezTo>
                    <a:pt x="15" y="63"/>
                    <a:pt x="15" y="64"/>
                    <a:pt x="15" y="65"/>
                  </a:cubicBezTo>
                  <a:cubicBezTo>
                    <a:pt x="15" y="66"/>
                    <a:pt x="15" y="66"/>
                    <a:pt x="15" y="66"/>
                  </a:cubicBezTo>
                  <a:cubicBezTo>
                    <a:pt x="14" y="66"/>
                    <a:pt x="13" y="68"/>
                    <a:pt x="15" y="68"/>
                  </a:cubicBezTo>
                  <a:cubicBezTo>
                    <a:pt x="15" y="68"/>
                    <a:pt x="15" y="68"/>
                    <a:pt x="15" y="68"/>
                  </a:cubicBezTo>
                  <a:cubicBezTo>
                    <a:pt x="8" y="79"/>
                    <a:pt x="8" y="90"/>
                    <a:pt x="16" y="97"/>
                  </a:cubicBezTo>
                  <a:cubicBezTo>
                    <a:pt x="16" y="97"/>
                    <a:pt x="16" y="97"/>
                    <a:pt x="16" y="97"/>
                  </a:cubicBezTo>
                  <a:cubicBezTo>
                    <a:pt x="16" y="96"/>
                    <a:pt x="16" y="95"/>
                    <a:pt x="16" y="94"/>
                  </a:cubicBezTo>
                  <a:cubicBezTo>
                    <a:pt x="16" y="91"/>
                    <a:pt x="16" y="92"/>
                    <a:pt x="17" y="93"/>
                  </a:cubicBezTo>
                  <a:cubicBezTo>
                    <a:pt x="17" y="94"/>
                    <a:pt x="17" y="95"/>
                    <a:pt x="17" y="96"/>
                  </a:cubicBezTo>
                  <a:cubicBezTo>
                    <a:pt x="18" y="96"/>
                    <a:pt x="18" y="96"/>
                    <a:pt x="18" y="95"/>
                  </a:cubicBezTo>
                  <a:cubicBezTo>
                    <a:pt x="18" y="94"/>
                    <a:pt x="18" y="93"/>
                    <a:pt x="18" y="92"/>
                  </a:cubicBezTo>
                  <a:cubicBezTo>
                    <a:pt x="18" y="88"/>
                    <a:pt x="19" y="89"/>
                    <a:pt x="19" y="93"/>
                  </a:cubicBezTo>
                  <a:cubicBezTo>
                    <a:pt x="19" y="95"/>
                    <a:pt x="19" y="97"/>
                    <a:pt x="20" y="99"/>
                  </a:cubicBezTo>
                  <a:cubicBezTo>
                    <a:pt x="20" y="99"/>
                    <a:pt x="20" y="99"/>
                    <a:pt x="20" y="99"/>
                  </a:cubicBezTo>
                  <a:cubicBezTo>
                    <a:pt x="21" y="98"/>
                    <a:pt x="22" y="96"/>
                    <a:pt x="23" y="94"/>
                  </a:cubicBezTo>
                  <a:cubicBezTo>
                    <a:pt x="24" y="90"/>
                    <a:pt x="24" y="90"/>
                    <a:pt x="24" y="94"/>
                  </a:cubicBezTo>
                  <a:cubicBezTo>
                    <a:pt x="24" y="95"/>
                    <a:pt x="24" y="95"/>
                    <a:pt x="23" y="96"/>
                  </a:cubicBezTo>
                  <a:cubicBezTo>
                    <a:pt x="23" y="97"/>
                    <a:pt x="23" y="97"/>
                    <a:pt x="24" y="97"/>
                  </a:cubicBezTo>
                  <a:cubicBezTo>
                    <a:pt x="32" y="89"/>
                    <a:pt x="30" y="77"/>
                    <a:pt x="25" y="69"/>
                  </a:cubicBezTo>
                  <a:cubicBezTo>
                    <a:pt x="25" y="69"/>
                    <a:pt x="25" y="68"/>
                    <a:pt x="25" y="68"/>
                  </a:cubicBezTo>
                  <a:cubicBezTo>
                    <a:pt x="26" y="68"/>
                    <a:pt x="26" y="66"/>
                    <a:pt x="25" y="66"/>
                  </a:cubicBezTo>
                  <a:cubicBezTo>
                    <a:pt x="25" y="66"/>
                    <a:pt x="25" y="66"/>
                    <a:pt x="25" y="66"/>
                  </a:cubicBezTo>
                  <a:cubicBezTo>
                    <a:pt x="25" y="65"/>
                    <a:pt x="26" y="63"/>
                    <a:pt x="26" y="62"/>
                  </a:cubicBezTo>
                  <a:cubicBezTo>
                    <a:pt x="26" y="61"/>
                    <a:pt x="25" y="58"/>
                    <a:pt x="23" y="59"/>
                  </a:cubicBezTo>
                  <a:cubicBezTo>
                    <a:pt x="23" y="60"/>
                    <a:pt x="23" y="60"/>
                    <a:pt x="22" y="59"/>
                  </a:cubicBezTo>
                  <a:cubicBezTo>
                    <a:pt x="22" y="59"/>
                    <a:pt x="22" y="59"/>
                    <a:pt x="22" y="59"/>
                  </a:cubicBezTo>
                  <a:cubicBezTo>
                    <a:pt x="22" y="41"/>
                    <a:pt x="22" y="41"/>
                    <a:pt x="22" y="41"/>
                  </a:cubicBezTo>
                  <a:cubicBezTo>
                    <a:pt x="22" y="40"/>
                    <a:pt x="23" y="39"/>
                    <a:pt x="24" y="39"/>
                  </a:cubicBezTo>
                  <a:cubicBezTo>
                    <a:pt x="85" y="64"/>
                    <a:pt x="85" y="64"/>
                    <a:pt x="85" y="64"/>
                  </a:cubicBezTo>
                  <a:cubicBezTo>
                    <a:pt x="87" y="65"/>
                    <a:pt x="89" y="65"/>
                    <a:pt x="91" y="64"/>
                  </a:cubicBezTo>
                  <a:cubicBezTo>
                    <a:pt x="173" y="30"/>
                    <a:pt x="173" y="30"/>
                    <a:pt x="173" y="30"/>
                  </a:cubicBezTo>
                  <a:cubicBezTo>
                    <a:pt x="175" y="29"/>
                    <a:pt x="175" y="26"/>
                    <a:pt x="17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endParaRPr>
            </a:p>
          </p:txBody>
        </p:sp>
      </p:grpSp>
      <p:sp>
        <p:nvSpPr>
          <p:cNvPr id="26682" name="Rectangle 136"/>
          <p:cNvSpPr>
            <a:spLocks noChangeArrowheads="1"/>
          </p:cNvSpPr>
          <p:nvPr/>
        </p:nvSpPr>
        <p:spPr bwMode="auto">
          <a:xfrm>
            <a:off x="8490255" y="5147120"/>
            <a:ext cx="3312174" cy="782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rPr>
              <a:t>请在此粘贴或者输入您的文字内容请在此粘贴或者输入您的文字内容请在此粘贴或者输入您的文字内容请在此粘贴或者输入您的文字内容请在此粘贴或者输入您的文字内容请在此粘贴或者输入您的文字内容</a:t>
            </a:r>
          </a:p>
        </p:txBody>
      </p:sp>
      <p:sp>
        <p:nvSpPr>
          <p:cNvPr id="26683" name="Rectangle 137"/>
          <p:cNvSpPr>
            <a:spLocks noChangeArrowheads="1"/>
          </p:cNvSpPr>
          <p:nvPr/>
        </p:nvSpPr>
        <p:spPr bwMode="auto">
          <a:xfrm>
            <a:off x="708232" y="3462462"/>
            <a:ext cx="1824341" cy="782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065" b="1">
                <a:solidFill>
                  <a:schemeClr val="tx1"/>
                </a:solidFill>
              </a:rPr>
              <a:t>单击此处添加标题</a:t>
            </a:r>
          </a:p>
          <a:p>
            <a:pPr eaLnBrk="1" hangingPunct="1">
              <a:lnSpc>
                <a:spcPct val="120000"/>
              </a:lnSpc>
              <a:spcBef>
                <a:spcPct val="0"/>
              </a:spcBef>
              <a:buFontTx/>
              <a:buNone/>
            </a:pPr>
            <a:r>
              <a:rPr sz="1065">
                <a:solidFill>
                  <a:schemeClr val="tx1"/>
                </a:solidFill>
              </a:rPr>
              <a:t>请在此粘贴或者输入您的文字内容请在此粘贴或者输入您的文字内容</a:t>
            </a:r>
          </a:p>
        </p:txBody>
      </p:sp>
      <p:sp>
        <p:nvSpPr>
          <p:cNvPr id="26684" name="Text Box 138"/>
          <p:cNvSpPr txBox="1">
            <a:spLocks noChangeArrowheads="1"/>
          </p:cNvSpPr>
          <p:nvPr/>
        </p:nvSpPr>
        <p:spPr bwMode="auto">
          <a:xfrm>
            <a:off x="570666" y="2562990"/>
            <a:ext cx="1403350" cy="822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4800">
                <a:solidFill>
                  <a:schemeClr val="tx1"/>
                </a:solidFill>
              </a:rPr>
              <a:t>82%</a:t>
            </a:r>
          </a:p>
        </p:txBody>
      </p:sp>
      <p:sp>
        <p:nvSpPr>
          <p:cNvPr id="26685" name="Text Box 139"/>
          <p:cNvSpPr txBox="1">
            <a:spLocks noChangeArrowheads="1"/>
          </p:cNvSpPr>
          <p:nvPr/>
        </p:nvSpPr>
        <p:spPr bwMode="auto">
          <a:xfrm>
            <a:off x="10786555" y="2143942"/>
            <a:ext cx="45466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65">
                <a:solidFill>
                  <a:schemeClr val="bg1"/>
                </a:solidFill>
              </a:rPr>
              <a:t>80%</a:t>
            </a:r>
          </a:p>
        </p:txBody>
      </p:sp>
      <p:sp>
        <p:nvSpPr>
          <p:cNvPr id="26686" name="Text Box 140"/>
          <p:cNvSpPr txBox="1">
            <a:spLocks noChangeArrowheads="1"/>
          </p:cNvSpPr>
          <p:nvPr/>
        </p:nvSpPr>
        <p:spPr bwMode="auto">
          <a:xfrm>
            <a:off x="10606661" y="2927012"/>
            <a:ext cx="45466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65">
                <a:solidFill>
                  <a:schemeClr val="bg1"/>
                </a:solidFill>
              </a:rPr>
              <a:t>70%</a:t>
            </a:r>
          </a:p>
        </p:txBody>
      </p:sp>
      <p:sp>
        <p:nvSpPr>
          <p:cNvPr id="26687" name="Text Box 141"/>
          <p:cNvSpPr txBox="1">
            <a:spLocks noChangeArrowheads="1"/>
          </p:cNvSpPr>
          <p:nvPr/>
        </p:nvSpPr>
        <p:spPr bwMode="auto">
          <a:xfrm>
            <a:off x="9961157" y="3714315"/>
            <a:ext cx="45466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65">
                <a:solidFill>
                  <a:schemeClr val="bg1"/>
                </a:solidFill>
              </a:rPr>
              <a:t>50%</a:t>
            </a:r>
          </a:p>
        </p:txBody>
      </p:sp>
      <p:sp>
        <p:nvSpPr>
          <p:cNvPr id="26688" name="Text Box 142"/>
          <p:cNvSpPr txBox="1">
            <a:spLocks noChangeArrowheads="1"/>
          </p:cNvSpPr>
          <p:nvPr/>
        </p:nvSpPr>
        <p:spPr bwMode="auto">
          <a:xfrm>
            <a:off x="9768564" y="4495268"/>
            <a:ext cx="45466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65">
                <a:solidFill>
                  <a:schemeClr val="bg1"/>
                </a:solidFill>
              </a:rPr>
              <a:t>47%</a:t>
            </a:r>
          </a:p>
        </p:txBody>
      </p:sp>
      <p:sp>
        <p:nvSpPr>
          <p:cNvPr id="145"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3416">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p:cTn id="7" dur="500" fill="hold"/>
                                        <p:tgtEl>
                                          <p:spTgt spid="26627"/>
                                        </p:tgtEl>
                                        <p:attrNameLst>
                                          <p:attrName>ppt_w</p:attrName>
                                        </p:attrNameLst>
                                      </p:cBhvr>
                                      <p:tavLst>
                                        <p:tav tm="0">
                                          <p:val>
                                            <p:fltVal val="0"/>
                                          </p:val>
                                        </p:tav>
                                        <p:tav tm="100000">
                                          <p:val>
                                            <p:strVal val="#ppt_w"/>
                                          </p:val>
                                        </p:tav>
                                      </p:tavLst>
                                    </p:anim>
                                    <p:anim calcmode="lin" valueType="num">
                                      <p:cBhvr>
                                        <p:cTn id="8" dur="500" fill="hold"/>
                                        <p:tgtEl>
                                          <p:spTgt spid="26627"/>
                                        </p:tgtEl>
                                        <p:attrNameLst>
                                          <p:attrName>ppt_h</p:attrName>
                                        </p:attrNameLst>
                                      </p:cBhvr>
                                      <p:tavLst>
                                        <p:tav tm="0">
                                          <p:val>
                                            <p:fltVal val="0"/>
                                          </p:val>
                                        </p:tav>
                                        <p:tav tm="100000">
                                          <p:val>
                                            <p:strVal val="#ppt_h"/>
                                          </p:val>
                                        </p:tav>
                                      </p:tavLst>
                                    </p:anim>
                                    <p:animEffect transition="in" filter="fade">
                                      <p:cBhvr>
                                        <p:cTn id="9" dur="500"/>
                                        <p:tgtEl>
                                          <p:spTgt spid="266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628"/>
                                        </p:tgtEl>
                                        <p:attrNameLst>
                                          <p:attrName>style.visibility</p:attrName>
                                        </p:attrNameLst>
                                      </p:cBhvr>
                                      <p:to>
                                        <p:strVal val="visible"/>
                                      </p:to>
                                    </p:set>
                                    <p:anim calcmode="lin" valueType="num">
                                      <p:cBhvr>
                                        <p:cTn id="12" dur="500" fill="hold"/>
                                        <p:tgtEl>
                                          <p:spTgt spid="26628"/>
                                        </p:tgtEl>
                                        <p:attrNameLst>
                                          <p:attrName>ppt_w</p:attrName>
                                        </p:attrNameLst>
                                      </p:cBhvr>
                                      <p:tavLst>
                                        <p:tav tm="0">
                                          <p:val>
                                            <p:fltVal val="0"/>
                                          </p:val>
                                        </p:tav>
                                        <p:tav tm="100000">
                                          <p:val>
                                            <p:strVal val="#ppt_w"/>
                                          </p:val>
                                        </p:tav>
                                      </p:tavLst>
                                    </p:anim>
                                    <p:anim calcmode="lin" valueType="num">
                                      <p:cBhvr>
                                        <p:cTn id="13" dur="500" fill="hold"/>
                                        <p:tgtEl>
                                          <p:spTgt spid="26628"/>
                                        </p:tgtEl>
                                        <p:attrNameLst>
                                          <p:attrName>ppt_h</p:attrName>
                                        </p:attrNameLst>
                                      </p:cBhvr>
                                      <p:tavLst>
                                        <p:tav tm="0">
                                          <p:val>
                                            <p:fltVal val="0"/>
                                          </p:val>
                                        </p:tav>
                                        <p:tav tm="100000">
                                          <p:val>
                                            <p:strVal val="#ppt_h"/>
                                          </p:val>
                                        </p:tav>
                                      </p:tavLst>
                                    </p:anim>
                                    <p:animEffect transition="in" filter="fade">
                                      <p:cBhvr>
                                        <p:cTn id="14" dur="500"/>
                                        <p:tgtEl>
                                          <p:spTgt spid="2662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629"/>
                                        </p:tgtEl>
                                        <p:attrNameLst>
                                          <p:attrName>style.visibility</p:attrName>
                                        </p:attrNameLst>
                                      </p:cBhvr>
                                      <p:to>
                                        <p:strVal val="visible"/>
                                      </p:to>
                                    </p:set>
                                    <p:anim calcmode="lin" valueType="num">
                                      <p:cBhvr>
                                        <p:cTn id="17" dur="500" fill="hold"/>
                                        <p:tgtEl>
                                          <p:spTgt spid="26629"/>
                                        </p:tgtEl>
                                        <p:attrNameLst>
                                          <p:attrName>ppt_w</p:attrName>
                                        </p:attrNameLst>
                                      </p:cBhvr>
                                      <p:tavLst>
                                        <p:tav tm="0">
                                          <p:val>
                                            <p:fltVal val="0"/>
                                          </p:val>
                                        </p:tav>
                                        <p:tav tm="100000">
                                          <p:val>
                                            <p:strVal val="#ppt_w"/>
                                          </p:val>
                                        </p:tav>
                                      </p:tavLst>
                                    </p:anim>
                                    <p:anim calcmode="lin" valueType="num">
                                      <p:cBhvr>
                                        <p:cTn id="18" dur="500" fill="hold"/>
                                        <p:tgtEl>
                                          <p:spTgt spid="26629"/>
                                        </p:tgtEl>
                                        <p:attrNameLst>
                                          <p:attrName>ppt_h</p:attrName>
                                        </p:attrNameLst>
                                      </p:cBhvr>
                                      <p:tavLst>
                                        <p:tav tm="0">
                                          <p:val>
                                            <p:fltVal val="0"/>
                                          </p:val>
                                        </p:tav>
                                        <p:tav tm="100000">
                                          <p:val>
                                            <p:strVal val="#ppt_h"/>
                                          </p:val>
                                        </p:tav>
                                      </p:tavLst>
                                    </p:anim>
                                    <p:animEffect transition="in" filter="fade">
                                      <p:cBhvr>
                                        <p:cTn id="19" dur="500"/>
                                        <p:tgtEl>
                                          <p:spTgt spid="2662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6630"/>
                                        </p:tgtEl>
                                        <p:attrNameLst>
                                          <p:attrName>style.visibility</p:attrName>
                                        </p:attrNameLst>
                                      </p:cBhvr>
                                      <p:to>
                                        <p:strVal val="visible"/>
                                      </p:to>
                                    </p:set>
                                    <p:anim calcmode="lin" valueType="num">
                                      <p:cBhvr>
                                        <p:cTn id="22" dur="500" fill="hold"/>
                                        <p:tgtEl>
                                          <p:spTgt spid="26630"/>
                                        </p:tgtEl>
                                        <p:attrNameLst>
                                          <p:attrName>ppt_w</p:attrName>
                                        </p:attrNameLst>
                                      </p:cBhvr>
                                      <p:tavLst>
                                        <p:tav tm="0">
                                          <p:val>
                                            <p:fltVal val="0"/>
                                          </p:val>
                                        </p:tav>
                                        <p:tav tm="100000">
                                          <p:val>
                                            <p:strVal val="#ppt_w"/>
                                          </p:val>
                                        </p:tav>
                                      </p:tavLst>
                                    </p:anim>
                                    <p:anim calcmode="lin" valueType="num">
                                      <p:cBhvr>
                                        <p:cTn id="23" dur="500" fill="hold"/>
                                        <p:tgtEl>
                                          <p:spTgt spid="26630"/>
                                        </p:tgtEl>
                                        <p:attrNameLst>
                                          <p:attrName>ppt_h</p:attrName>
                                        </p:attrNameLst>
                                      </p:cBhvr>
                                      <p:tavLst>
                                        <p:tav tm="0">
                                          <p:val>
                                            <p:fltVal val="0"/>
                                          </p:val>
                                        </p:tav>
                                        <p:tav tm="100000">
                                          <p:val>
                                            <p:strVal val="#ppt_h"/>
                                          </p:val>
                                        </p:tav>
                                      </p:tavLst>
                                    </p:anim>
                                    <p:animEffect transition="in" filter="fade">
                                      <p:cBhvr>
                                        <p:cTn id="24" dur="500"/>
                                        <p:tgtEl>
                                          <p:spTgt spid="2663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6631"/>
                                        </p:tgtEl>
                                        <p:attrNameLst>
                                          <p:attrName>style.visibility</p:attrName>
                                        </p:attrNameLst>
                                      </p:cBhvr>
                                      <p:to>
                                        <p:strVal val="visible"/>
                                      </p:to>
                                    </p:set>
                                    <p:anim calcmode="lin" valueType="num">
                                      <p:cBhvr>
                                        <p:cTn id="27" dur="500" fill="hold"/>
                                        <p:tgtEl>
                                          <p:spTgt spid="26631"/>
                                        </p:tgtEl>
                                        <p:attrNameLst>
                                          <p:attrName>ppt_w</p:attrName>
                                        </p:attrNameLst>
                                      </p:cBhvr>
                                      <p:tavLst>
                                        <p:tav tm="0">
                                          <p:val>
                                            <p:fltVal val="0"/>
                                          </p:val>
                                        </p:tav>
                                        <p:tav tm="100000">
                                          <p:val>
                                            <p:strVal val="#ppt_w"/>
                                          </p:val>
                                        </p:tav>
                                      </p:tavLst>
                                    </p:anim>
                                    <p:anim calcmode="lin" valueType="num">
                                      <p:cBhvr>
                                        <p:cTn id="28" dur="500" fill="hold"/>
                                        <p:tgtEl>
                                          <p:spTgt spid="26631"/>
                                        </p:tgtEl>
                                        <p:attrNameLst>
                                          <p:attrName>ppt_h</p:attrName>
                                        </p:attrNameLst>
                                      </p:cBhvr>
                                      <p:tavLst>
                                        <p:tav tm="0">
                                          <p:val>
                                            <p:fltVal val="0"/>
                                          </p:val>
                                        </p:tav>
                                        <p:tav tm="100000">
                                          <p:val>
                                            <p:strVal val="#ppt_h"/>
                                          </p:val>
                                        </p:tav>
                                      </p:tavLst>
                                    </p:anim>
                                    <p:animEffect transition="in" filter="fade">
                                      <p:cBhvr>
                                        <p:cTn id="29" dur="500"/>
                                        <p:tgtEl>
                                          <p:spTgt spid="2663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6632"/>
                                        </p:tgtEl>
                                        <p:attrNameLst>
                                          <p:attrName>style.visibility</p:attrName>
                                        </p:attrNameLst>
                                      </p:cBhvr>
                                      <p:to>
                                        <p:strVal val="visible"/>
                                      </p:to>
                                    </p:set>
                                    <p:anim calcmode="lin" valueType="num">
                                      <p:cBhvr>
                                        <p:cTn id="32" dur="500" fill="hold"/>
                                        <p:tgtEl>
                                          <p:spTgt spid="26632"/>
                                        </p:tgtEl>
                                        <p:attrNameLst>
                                          <p:attrName>ppt_w</p:attrName>
                                        </p:attrNameLst>
                                      </p:cBhvr>
                                      <p:tavLst>
                                        <p:tav tm="0">
                                          <p:val>
                                            <p:fltVal val="0"/>
                                          </p:val>
                                        </p:tav>
                                        <p:tav tm="100000">
                                          <p:val>
                                            <p:strVal val="#ppt_w"/>
                                          </p:val>
                                        </p:tav>
                                      </p:tavLst>
                                    </p:anim>
                                    <p:anim calcmode="lin" valueType="num">
                                      <p:cBhvr>
                                        <p:cTn id="33" dur="500" fill="hold"/>
                                        <p:tgtEl>
                                          <p:spTgt spid="26632"/>
                                        </p:tgtEl>
                                        <p:attrNameLst>
                                          <p:attrName>ppt_h</p:attrName>
                                        </p:attrNameLst>
                                      </p:cBhvr>
                                      <p:tavLst>
                                        <p:tav tm="0">
                                          <p:val>
                                            <p:fltVal val="0"/>
                                          </p:val>
                                        </p:tav>
                                        <p:tav tm="100000">
                                          <p:val>
                                            <p:strVal val="#ppt_h"/>
                                          </p:val>
                                        </p:tav>
                                      </p:tavLst>
                                    </p:anim>
                                    <p:animEffect transition="in" filter="fade">
                                      <p:cBhvr>
                                        <p:cTn id="34" dur="500"/>
                                        <p:tgtEl>
                                          <p:spTgt spid="2663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633"/>
                                        </p:tgtEl>
                                        <p:attrNameLst>
                                          <p:attrName>style.visibility</p:attrName>
                                        </p:attrNameLst>
                                      </p:cBhvr>
                                      <p:to>
                                        <p:strVal val="visible"/>
                                      </p:to>
                                    </p:set>
                                    <p:anim calcmode="lin" valueType="num">
                                      <p:cBhvr>
                                        <p:cTn id="37" dur="500" fill="hold"/>
                                        <p:tgtEl>
                                          <p:spTgt spid="26633"/>
                                        </p:tgtEl>
                                        <p:attrNameLst>
                                          <p:attrName>ppt_w</p:attrName>
                                        </p:attrNameLst>
                                      </p:cBhvr>
                                      <p:tavLst>
                                        <p:tav tm="0">
                                          <p:val>
                                            <p:fltVal val="0"/>
                                          </p:val>
                                        </p:tav>
                                        <p:tav tm="100000">
                                          <p:val>
                                            <p:strVal val="#ppt_w"/>
                                          </p:val>
                                        </p:tav>
                                      </p:tavLst>
                                    </p:anim>
                                    <p:anim calcmode="lin" valueType="num">
                                      <p:cBhvr>
                                        <p:cTn id="38" dur="500" fill="hold"/>
                                        <p:tgtEl>
                                          <p:spTgt spid="26633"/>
                                        </p:tgtEl>
                                        <p:attrNameLst>
                                          <p:attrName>ppt_h</p:attrName>
                                        </p:attrNameLst>
                                      </p:cBhvr>
                                      <p:tavLst>
                                        <p:tav tm="0">
                                          <p:val>
                                            <p:fltVal val="0"/>
                                          </p:val>
                                        </p:tav>
                                        <p:tav tm="100000">
                                          <p:val>
                                            <p:strVal val="#ppt_h"/>
                                          </p:val>
                                        </p:tav>
                                      </p:tavLst>
                                    </p:anim>
                                    <p:animEffect transition="in" filter="fade">
                                      <p:cBhvr>
                                        <p:cTn id="39" dur="500"/>
                                        <p:tgtEl>
                                          <p:spTgt spid="2663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6634"/>
                                        </p:tgtEl>
                                        <p:attrNameLst>
                                          <p:attrName>style.visibility</p:attrName>
                                        </p:attrNameLst>
                                      </p:cBhvr>
                                      <p:to>
                                        <p:strVal val="visible"/>
                                      </p:to>
                                    </p:set>
                                    <p:anim calcmode="lin" valueType="num">
                                      <p:cBhvr>
                                        <p:cTn id="42" dur="500" fill="hold"/>
                                        <p:tgtEl>
                                          <p:spTgt spid="26634"/>
                                        </p:tgtEl>
                                        <p:attrNameLst>
                                          <p:attrName>ppt_w</p:attrName>
                                        </p:attrNameLst>
                                      </p:cBhvr>
                                      <p:tavLst>
                                        <p:tav tm="0">
                                          <p:val>
                                            <p:fltVal val="0"/>
                                          </p:val>
                                        </p:tav>
                                        <p:tav tm="100000">
                                          <p:val>
                                            <p:strVal val="#ppt_w"/>
                                          </p:val>
                                        </p:tav>
                                      </p:tavLst>
                                    </p:anim>
                                    <p:anim calcmode="lin" valueType="num">
                                      <p:cBhvr>
                                        <p:cTn id="43" dur="500" fill="hold"/>
                                        <p:tgtEl>
                                          <p:spTgt spid="26634"/>
                                        </p:tgtEl>
                                        <p:attrNameLst>
                                          <p:attrName>ppt_h</p:attrName>
                                        </p:attrNameLst>
                                      </p:cBhvr>
                                      <p:tavLst>
                                        <p:tav tm="0">
                                          <p:val>
                                            <p:fltVal val="0"/>
                                          </p:val>
                                        </p:tav>
                                        <p:tav tm="100000">
                                          <p:val>
                                            <p:strVal val="#ppt_h"/>
                                          </p:val>
                                        </p:tav>
                                      </p:tavLst>
                                    </p:anim>
                                    <p:animEffect transition="in" filter="fade">
                                      <p:cBhvr>
                                        <p:cTn id="44" dur="500"/>
                                        <p:tgtEl>
                                          <p:spTgt spid="2663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6635"/>
                                        </p:tgtEl>
                                        <p:attrNameLst>
                                          <p:attrName>style.visibility</p:attrName>
                                        </p:attrNameLst>
                                      </p:cBhvr>
                                      <p:to>
                                        <p:strVal val="visible"/>
                                      </p:to>
                                    </p:set>
                                    <p:anim calcmode="lin" valueType="num">
                                      <p:cBhvr>
                                        <p:cTn id="47" dur="500" fill="hold"/>
                                        <p:tgtEl>
                                          <p:spTgt spid="26635"/>
                                        </p:tgtEl>
                                        <p:attrNameLst>
                                          <p:attrName>ppt_w</p:attrName>
                                        </p:attrNameLst>
                                      </p:cBhvr>
                                      <p:tavLst>
                                        <p:tav tm="0">
                                          <p:val>
                                            <p:fltVal val="0"/>
                                          </p:val>
                                        </p:tav>
                                        <p:tav tm="100000">
                                          <p:val>
                                            <p:strVal val="#ppt_w"/>
                                          </p:val>
                                        </p:tav>
                                      </p:tavLst>
                                    </p:anim>
                                    <p:anim calcmode="lin" valueType="num">
                                      <p:cBhvr>
                                        <p:cTn id="48" dur="500" fill="hold"/>
                                        <p:tgtEl>
                                          <p:spTgt spid="26635"/>
                                        </p:tgtEl>
                                        <p:attrNameLst>
                                          <p:attrName>ppt_h</p:attrName>
                                        </p:attrNameLst>
                                      </p:cBhvr>
                                      <p:tavLst>
                                        <p:tav tm="0">
                                          <p:val>
                                            <p:fltVal val="0"/>
                                          </p:val>
                                        </p:tav>
                                        <p:tav tm="100000">
                                          <p:val>
                                            <p:strVal val="#ppt_h"/>
                                          </p:val>
                                        </p:tav>
                                      </p:tavLst>
                                    </p:anim>
                                    <p:animEffect transition="in" filter="fade">
                                      <p:cBhvr>
                                        <p:cTn id="49" dur="500"/>
                                        <p:tgtEl>
                                          <p:spTgt spid="2663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6636"/>
                                        </p:tgtEl>
                                        <p:attrNameLst>
                                          <p:attrName>style.visibility</p:attrName>
                                        </p:attrNameLst>
                                      </p:cBhvr>
                                      <p:to>
                                        <p:strVal val="visible"/>
                                      </p:to>
                                    </p:set>
                                    <p:anim calcmode="lin" valueType="num">
                                      <p:cBhvr>
                                        <p:cTn id="52" dur="500" fill="hold"/>
                                        <p:tgtEl>
                                          <p:spTgt spid="26636"/>
                                        </p:tgtEl>
                                        <p:attrNameLst>
                                          <p:attrName>ppt_w</p:attrName>
                                        </p:attrNameLst>
                                      </p:cBhvr>
                                      <p:tavLst>
                                        <p:tav tm="0">
                                          <p:val>
                                            <p:fltVal val="0"/>
                                          </p:val>
                                        </p:tav>
                                        <p:tav tm="100000">
                                          <p:val>
                                            <p:strVal val="#ppt_w"/>
                                          </p:val>
                                        </p:tav>
                                      </p:tavLst>
                                    </p:anim>
                                    <p:anim calcmode="lin" valueType="num">
                                      <p:cBhvr>
                                        <p:cTn id="53" dur="500" fill="hold"/>
                                        <p:tgtEl>
                                          <p:spTgt spid="26636"/>
                                        </p:tgtEl>
                                        <p:attrNameLst>
                                          <p:attrName>ppt_h</p:attrName>
                                        </p:attrNameLst>
                                      </p:cBhvr>
                                      <p:tavLst>
                                        <p:tav tm="0">
                                          <p:val>
                                            <p:fltVal val="0"/>
                                          </p:val>
                                        </p:tav>
                                        <p:tav tm="100000">
                                          <p:val>
                                            <p:strVal val="#ppt_h"/>
                                          </p:val>
                                        </p:tav>
                                      </p:tavLst>
                                    </p:anim>
                                    <p:animEffect transition="in" filter="fade">
                                      <p:cBhvr>
                                        <p:cTn id="54" dur="500"/>
                                        <p:tgtEl>
                                          <p:spTgt spid="2663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6637"/>
                                        </p:tgtEl>
                                        <p:attrNameLst>
                                          <p:attrName>style.visibility</p:attrName>
                                        </p:attrNameLst>
                                      </p:cBhvr>
                                      <p:to>
                                        <p:strVal val="visible"/>
                                      </p:to>
                                    </p:set>
                                    <p:anim calcmode="lin" valueType="num">
                                      <p:cBhvr>
                                        <p:cTn id="57" dur="500" fill="hold"/>
                                        <p:tgtEl>
                                          <p:spTgt spid="26637"/>
                                        </p:tgtEl>
                                        <p:attrNameLst>
                                          <p:attrName>ppt_w</p:attrName>
                                        </p:attrNameLst>
                                      </p:cBhvr>
                                      <p:tavLst>
                                        <p:tav tm="0">
                                          <p:val>
                                            <p:fltVal val="0"/>
                                          </p:val>
                                        </p:tav>
                                        <p:tav tm="100000">
                                          <p:val>
                                            <p:strVal val="#ppt_w"/>
                                          </p:val>
                                        </p:tav>
                                      </p:tavLst>
                                    </p:anim>
                                    <p:anim calcmode="lin" valueType="num">
                                      <p:cBhvr>
                                        <p:cTn id="58" dur="500" fill="hold"/>
                                        <p:tgtEl>
                                          <p:spTgt spid="26637"/>
                                        </p:tgtEl>
                                        <p:attrNameLst>
                                          <p:attrName>ppt_h</p:attrName>
                                        </p:attrNameLst>
                                      </p:cBhvr>
                                      <p:tavLst>
                                        <p:tav tm="0">
                                          <p:val>
                                            <p:fltVal val="0"/>
                                          </p:val>
                                        </p:tav>
                                        <p:tav tm="100000">
                                          <p:val>
                                            <p:strVal val="#ppt_h"/>
                                          </p:val>
                                        </p:tav>
                                      </p:tavLst>
                                    </p:anim>
                                    <p:animEffect transition="in" filter="fade">
                                      <p:cBhvr>
                                        <p:cTn id="59" dur="500"/>
                                        <p:tgtEl>
                                          <p:spTgt spid="2663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6638"/>
                                        </p:tgtEl>
                                        <p:attrNameLst>
                                          <p:attrName>style.visibility</p:attrName>
                                        </p:attrNameLst>
                                      </p:cBhvr>
                                      <p:to>
                                        <p:strVal val="visible"/>
                                      </p:to>
                                    </p:set>
                                    <p:anim calcmode="lin" valueType="num">
                                      <p:cBhvr>
                                        <p:cTn id="62" dur="500" fill="hold"/>
                                        <p:tgtEl>
                                          <p:spTgt spid="26638"/>
                                        </p:tgtEl>
                                        <p:attrNameLst>
                                          <p:attrName>ppt_w</p:attrName>
                                        </p:attrNameLst>
                                      </p:cBhvr>
                                      <p:tavLst>
                                        <p:tav tm="0">
                                          <p:val>
                                            <p:fltVal val="0"/>
                                          </p:val>
                                        </p:tav>
                                        <p:tav tm="100000">
                                          <p:val>
                                            <p:strVal val="#ppt_w"/>
                                          </p:val>
                                        </p:tav>
                                      </p:tavLst>
                                    </p:anim>
                                    <p:anim calcmode="lin" valueType="num">
                                      <p:cBhvr>
                                        <p:cTn id="63" dur="500" fill="hold"/>
                                        <p:tgtEl>
                                          <p:spTgt spid="26638"/>
                                        </p:tgtEl>
                                        <p:attrNameLst>
                                          <p:attrName>ppt_h</p:attrName>
                                        </p:attrNameLst>
                                      </p:cBhvr>
                                      <p:tavLst>
                                        <p:tav tm="0">
                                          <p:val>
                                            <p:fltVal val="0"/>
                                          </p:val>
                                        </p:tav>
                                        <p:tav tm="100000">
                                          <p:val>
                                            <p:strVal val="#ppt_h"/>
                                          </p:val>
                                        </p:tav>
                                      </p:tavLst>
                                    </p:anim>
                                    <p:animEffect transition="in" filter="fade">
                                      <p:cBhvr>
                                        <p:cTn id="64" dur="500"/>
                                        <p:tgtEl>
                                          <p:spTgt spid="2663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6639"/>
                                        </p:tgtEl>
                                        <p:attrNameLst>
                                          <p:attrName>style.visibility</p:attrName>
                                        </p:attrNameLst>
                                      </p:cBhvr>
                                      <p:to>
                                        <p:strVal val="visible"/>
                                      </p:to>
                                    </p:set>
                                    <p:anim calcmode="lin" valueType="num">
                                      <p:cBhvr>
                                        <p:cTn id="67" dur="500" fill="hold"/>
                                        <p:tgtEl>
                                          <p:spTgt spid="26639"/>
                                        </p:tgtEl>
                                        <p:attrNameLst>
                                          <p:attrName>ppt_w</p:attrName>
                                        </p:attrNameLst>
                                      </p:cBhvr>
                                      <p:tavLst>
                                        <p:tav tm="0">
                                          <p:val>
                                            <p:fltVal val="0"/>
                                          </p:val>
                                        </p:tav>
                                        <p:tav tm="100000">
                                          <p:val>
                                            <p:strVal val="#ppt_w"/>
                                          </p:val>
                                        </p:tav>
                                      </p:tavLst>
                                    </p:anim>
                                    <p:anim calcmode="lin" valueType="num">
                                      <p:cBhvr>
                                        <p:cTn id="68" dur="500" fill="hold"/>
                                        <p:tgtEl>
                                          <p:spTgt spid="26639"/>
                                        </p:tgtEl>
                                        <p:attrNameLst>
                                          <p:attrName>ppt_h</p:attrName>
                                        </p:attrNameLst>
                                      </p:cBhvr>
                                      <p:tavLst>
                                        <p:tav tm="0">
                                          <p:val>
                                            <p:fltVal val="0"/>
                                          </p:val>
                                        </p:tav>
                                        <p:tav tm="100000">
                                          <p:val>
                                            <p:strVal val="#ppt_h"/>
                                          </p:val>
                                        </p:tav>
                                      </p:tavLst>
                                    </p:anim>
                                    <p:animEffect transition="in" filter="fade">
                                      <p:cBhvr>
                                        <p:cTn id="69" dur="500"/>
                                        <p:tgtEl>
                                          <p:spTgt spid="26639"/>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6640"/>
                                        </p:tgtEl>
                                        <p:attrNameLst>
                                          <p:attrName>style.visibility</p:attrName>
                                        </p:attrNameLst>
                                      </p:cBhvr>
                                      <p:to>
                                        <p:strVal val="visible"/>
                                      </p:to>
                                    </p:set>
                                    <p:anim calcmode="lin" valueType="num">
                                      <p:cBhvr>
                                        <p:cTn id="72" dur="500" fill="hold"/>
                                        <p:tgtEl>
                                          <p:spTgt spid="26640"/>
                                        </p:tgtEl>
                                        <p:attrNameLst>
                                          <p:attrName>ppt_w</p:attrName>
                                        </p:attrNameLst>
                                      </p:cBhvr>
                                      <p:tavLst>
                                        <p:tav tm="0">
                                          <p:val>
                                            <p:fltVal val="0"/>
                                          </p:val>
                                        </p:tav>
                                        <p:tav tm="100000">
                                          <p:val>
                                            <p:strVal val="#ppt_w"/>
                                          </p:val>
                                        </p:tav>
                                      </p:tavLst>
                                    </p:anim>
                                    <p:anim calcmode="lin" valueType="num">
                                      <p:cBhvr>
                                        <p:cTn id="73" dur="500" fill="hold"/>
                                        <p:tgtEl>
                                          <p:spTgt spid="26640"/>
                                        </p:tgtEl>
                                        <p:attrNameLst>
                                          <p:attrName>ppt_h</p:attrName>
                                        </p:attrNameLst>
                                      </p:cBhvr>
                                      <p:tavLst>
                                        <p:tav tm="0">
                                          <p:val>
                                            <p:fltVal val="0"/>
                                          </p:val>
                                        </p:tav>
                                        <p:tav tm="100000">
                                          <p:val>
                                            <p:strVal val="#ppt_h"/>
                                          </p:val>
                                        </p:tav>
                                      </p:tavLst>
                                    </p:anim>
                                    <p:animEffect transition="in" filter="fade">
                                      <p:cBhvr>
                                        <p:cTn id="74" dur="500"/>
                                        <p:tgtEl>
                                          <p:spTgt spid="2664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6641"/>
                                        </p:tgtEl>
                                        <p:attrNameLst>
                                          <p:attrName>style.visibility</p:attrName>
                                        </p:attrNameLst>
                                      </p:cBhvr>
                                      <p:to>
                                        <p:strVal val="visible"/>
                                      </p:to>
                                    </p:set>
                                    <p:anim calcmode="lin" valueType="num">
                                      <p:cBhvr>
                                        <p:cTn id="77" dur="500" fill="hold"/>
                                        <p:tgtEl>
                                          <p:spTgt spid="26641"/>
                                        </p:tgtEl>
                                        <p:attrNameLst>
                                          <p:attrName>ppt_w</p:attrName>
                                        </p:attrNameLst>
                                      </p:cBhvr>
                                      <p:tavLst>
                                        <p:tav tm="0">
                                          <p:val>
                                            <p:fltVal val="0"/>
                                          </p:val>
                                        </p:tav>
                                        <p:tav tm="100000">
                                          <p:val>
                                            <p:strVal val="#ppt_w"/>
                                          </p:val>
                                        </p:tav>
                                      </p:tavLst>
                                    </p:anim>
                                    <p:anim calcmode="lin" valueType="num">
                                      <p:cBhvr>
                                        <p:cTn id="78" dur="500" fill="hold"/>
                                        <p:tgtEl>
                                          <p:spTgt spid="26641"/>
                                        </p:tgtEl>
                                        <p:attrNameLst>
                                          <p:attrName>ppt_h</p:attrName>
                                        </p:attrNameLst>
                                      </p:cBhvr>
                                      <p:tavLst>
                                        <p:tav tm="0">
                                          <p:val>
                                            <p:fltVal val="0"/>
                                          </p:val>
                                        </p:tav>
                                        <p:tav tm="100000">
                                          <p:val>
                                            <p:strVal val="#ppt_h"/>
                                          </p:val>
                                        </p:tav>
                                      </p:tavLst>
                                    </p:anim>
                                    <p:animEffect transition="in" filter="fade">
                                      <p:cBhvr>
                                        <p:cTn id="79" dur="500"/>
                                        <p:tgtEl>
                                          <p:spTgt spid="26641"/>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6642"/>
                                        </p:tgtEl>
                                        <p:attrNameLst>
                                          <p:attrName>style.visibility</p:attrName>
                                        </p:attrNameLst>
                                      </p:cBhvr>
                                      <p:to>
                                        <p:strVal val="visible"/>
                                      </p:to>
                                    </p:set>
                                    <p:anim calcmode="lin" valueType="num">
                                      <p:cBhvr>
                                        <p:cTn id="82" dur="500" fill="hold"/>
                                        <p:tgtEl>
                                          <p:spTgt spid="26642"/>
                                        </p:tgtEl>
                                        <p:attrNameLst>
                                          <p:attrName>ppt_w</p:attrName>
                                        </p:attrNameLst>
                                      </p:cBhvr>
                                      <p:tavLst>
                                        <p:tav tm="0">
                                          <p:val>
                                            <p:fltVal val="0"/>
                                          </p:val>
                                        </p:tav>
                                        <p:tav tm="100000">
                                          <p:val>
                                            <p:strVal val="#ppt_w"/>
                                          </p:val>
                                        </p:tav>
                                      </p:tavLst>
                                    </p:anim>
                                    <p:anim calcmode="lin" valueType="num">
                                      <p:cBhvr>
                                        <p:cTn id="83" dur="500" fill="hold"/>
                                        <p:tgtEl>
                                          <p:spTgt spid="26642"/>
                                        </p:tgtEl>
                                        <p:attrNameLst>
                                          <p:attrName>ppt_h</p:attrName>
                                        </p:attrNameLst>
                                      </p:cBhvr>
                                      <p:tavLst>
                                        <p:tav tm="0">
                                          <p:val>
                                            <p:fltVal val="0"/>
                                          </p:val>
                                        </p:tav>
                                        <p:tav tm="100000">
                                          <p:val>
                                            <p:strVal val="#ppt_h"/>
                                          </p:val>
                                        </p:tav>
                                      </p:tavLst>
                                    </p:anim>
                                    <p:animEffect transition="in" filter="fade">
                                      <p:cBhvr>
                                        <p:cTn id="84" dur="500"/>
                                        <p:tgtEl>
                                          <p:spTgt spid="26642"/>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6643"/>
                                        </p:tgtEl>
                                        <p:attrNameLst>
                                          <p:attrName>style.visibility</p:attrName>
                                        </p:attrNameLst>
                                      </p:cBhvr>
                                      <p:to>
                                        <p:strVal val="visible"/>
                                      </p:to>
                                    </p:set>
                                    <p:anim calcmode="lin" valueType="num">
                                      <p:cBhvr>
                                        <p:cTn id="87" dur="500" fill="hold"/>
                                        <p:tgtEl>
                                          <p:spTgt spid="26643"/>
                                        </p:tgtEl>
                                        <p:attrNameLst>
                                          <p:attrName>ppt_w</p:attrName>
                                        </p:attrNameLst>
                                      </p:cBhvr>
                                      <p:tavLst>
                                        <p:tav tm="0">
                                          <p:val>
                                            <p:fltVal val="0"/>
                                          </p:val>
                                        </p:tav>
                                        <p:tav tm="100000">
                                          <p:val>
                                            <p:strVal val="#ppt_w"/>
                                          </p:val>
                                        </p:tav>
                                      </p:tavLst>
                                    </p:anim>
                                    <p:anim calcmode="lin" valueType="num">
                                      <p:cBhvr>
                                        <p:cTn id="88" dur="500" fill="hold"/>
                                        <p:tgtEl>
                                          <p:spTgt spid="26643"/>
                                        </p:tgtEl>
                                        <p:attrNameLst>
                                          <p:attrName>ppt_h</p:attrName>
                                        </p:attrNameLst>
                                      </p:cBhvr>
                                      <p:tavLst>
                                        <p:tav tm="0">
                                          <p:val>
                                            <p:fltVal val="0"/>
                                          </p:val>
                                        </p:tav>
                                        <p:tav tm="100000">
                                          <p:val>
                                            <p:strVal val="#ppt_h"/>
                                          </p:val>
                                        </p:tav>
                                      </p:tavLst>
                                    </p:anim>
                                    <p:animEffect transition="in" filter="fade">
                                      <p:cBhvr>
                                        <p:cTn id="89" dur="500"/>
                                        <p:tgtEl>
                                          <p:spTgt spid="26643"/>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6644"/>
                                        </p:tgtEl>
                                        <p:attrNameLst>
                                          <p:attrName>style.visibility</p:attrName>
                                        </p:attrNameLst>
                                      </p:cBhvr>
                                      <p:to>
                                        <p:strVal val="visible"/>
                                      </p:to>
                                    </p:set>
                                    <p:anim calcmode="lin" valueType="num">
                                      <p:cBhvr>
                                        <p:cTn id="92" dur="500" fill="hold"/>
                                        <p:tgtEl>
                                          <p:spTgt spid="26644"/>
                                        </p:tgtEl>
                                        <p:attrNameLst>
                                          <p:attrName>ppt_w</p:attrName>
                                        </p:attrNameLst>
                                      </p:cBhvr>
                                      <p:tavLst>
                                        <p:tav tm="0">
                                          <p:val>
                                            <p:fltVal val="0"/>
                                          </p:val>
                                        </p:tav>
                                        <p:tav tm="100000">
                                          <p:val>
                                            <p:strVal val="#ppt_w"/>
                                          </p:val>
                                        </p:tav>
                                      </p:tavLst>
                                    </p:anim>
                                    <p:anim calcmode="lin" valueType="num">
                                      <p:cBhvr>
                                        <p:cTn id="93" dur="500" fill="hold"/>
                                        <p:tgtEl>
                                          <p:spTgt spid="26644"/>
                                        </p:tgtEl>
                                        <p:attrNameLst>
                                          <p:attrName>ppt_h</p:attrName>
                                        </p:attrNameLst>
                                      </p:cBhvr>
                                      <p:tavLst>
                                        <p:tav tm="0">
                                          <p:val>
                                            <p:fltVal val="0"/>
                                          </p:val>
                                        </p:tav>
                                        <p:tav tm="100000">
                                          <p:val>
                                            <p:strVal val="#ppt_h"/>
                                          </p:val>
                                        </p:tav>
                                      </p:tavLst>
                                    </p:anim>
                                    <p:animEffect transition="in" filter="fade">
                                      <p:cBhvr>
                                        <p:cTn id="94" dur="500"/>
                                        <p:tgtEl>
                                          <p:spTgt spid="26644"/>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6645"/>
                                        </p:tgtEl>
                                        <p:attrNameLst>
                                          <p:attrName>style.visibility</p:attrName>
                                        </p:attrNameLst>
                                      </p:cBhvr>
                                      <p:to>
                                        <p:strVal val="visible"/>
                                      </p:to>
                                    </p:set>
                                    <p:anim calcmode="lin" valueType="num">
                                      <p:cBhvr>
                                        <p:cTn id="97" dur="500" fill="hold"/>
                                        <p:tgtEl>
                                          <p:spTgt spid="26645"/>
                                        </p:tgtEl>
                                        <p:attrNameLst>
                                          <p:attrName>ppt_w</p:attrName>
                                        </p:attrNameLst>
                                      </p:cBhvr>
                                      <p:tavLst>
                                        <p:tav tm="0">
                                          <p:val>
                                            <p:fltVal val="0"/>
                                          </p:val>
                                        </p:tav>
                                        <p:tav tm="100000">
                                          <p:val>
                                            <p:strVal val="#ppt_w"/>
                                          </p:val>
                                        </p:tav>
                                      </p:tavLst>
                                    </p:anim>
                                    <p:anim calcmode="lin" valueType="num">
                                      <p:cBhvr>
                                        <p:cTn id="98" dur="500" fill="hold"/>
                                        <p:tgtEl>
                                          <p:spTgt spid="26645"/>
                                        </p:tgtEl>
                                        <p:attrNameLst>
                                          <p:attrName>ppt_h</p:attrName>
                                        </p:attrNameLst>
                                      </p:cBhvr>
                                      <p:tavLst>
                                        <p:tav tm="0">
                                          <p:val>
                                            <p:fltVal val="0"/>
                                          </p:val>
                                        </p:tav>
                                        <p:tav tm="100000">
                                          <p:val>
                                            <p:strVal val="#ppt_h"/>
                                          </p:val>
                                        </p:tav>
                                      </p:tavLst>
                                    </p:anim>
                                    <p:animEffect transition="in" filter="fade">
                                      <p:cBhvr>
                                        <p:cTn id="99" dur="500"/>
                                        <p:tgtEl>
                                          <p:spTgt spid="26645"/>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6646"/>
                                        </p:tgtEl>
                                        <p:attrNameLst>
                                          <p:attrName>style.visibility</p:attrName>
                                        </p:attrNameLst>
                                      </p:cBhvr>
                                      <p:to>
                                        <p:strVal val="visible"/>
                                      </p:to>
                                    </p:set>
                                    <p:anim calcmode="lin" valueType="num">
                                      <p:cBhvr>
                                        <p:cTn id="102" dur="500" fill="hold"/>
                                        <p:tgtEl>
                                          <p:spTgt spid="26646"/>
                                        </p:tgtEl>
                                        <p:attrNameLst>
                                          <p:attrName>ppt_w</p:attrName>
                                        </p:attrNameLst>
                                      </p:cBhvr>
                                      <p:tavLst>
                                        <p:tav tm="0">
                                          <p:val>
                                            <p:fltVal val="0"/>
                                          </p:val>
                                        </p:tav>
                                        <p:tav tm="100000">
                                          <p:val>
                                            <p:strVal val="#ppt_w"/>
                                          </p:val>
                                        </p:tav>
                                      </p:tavLst>
                                    </p:anim>
                                    <p:anim calcmode="lin" valueType="num">
                                      <p:cBhvr>
                                        <p:cTn id="103" dur="500" fill="hold"/>
                                        <p:tgtEl>
                                          <p:spTgt spid="26646"/>
                                        </p:tgtEl>
                                        <p:attrNameLst>
                                          <p:attrName>ppt_h</p:attrName>
                                        </p:attrNameLst>
                                      </p:cBhvr>
                                      <p:tavLst>
                                        <p:tav tm="0">
                                          <p:val>
                                            <p:fltVal val="0"/>
                                          </p:val>
                                        </p:tav>
                                        <p:tav tm="100000">
                                          <p:val>
                                            <p:strVal val="#ppt_h"/>
                                          </p:val>
                                        </p:tav>
                                      </p:tavLst>
                                    </p:anim>
                                    <p:animEffect transition="in" filter="fade">
                                      <p:cBhvr>
                                        <p:cTn id="104" dur="500"/>
                                        <p:tgtEl>
                                          <p:spTgt spid="26646"/>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6647"/>
                                        </p:tgtEl>
                                        <p:attrNameLst>
                                          <p:attrName>style.visibility</p:attrName>
                                        </p:attrNameLst>
                                      </p:cBhvr>
                                      <p:to>
                                        <p:strVal val="visible"/>
                                      </p:to>
                                    </p:set>
                                    <p:anim calcmode="lin" valueType="num">
                                      <p:cBhvr>
                                        <p:cTn id="107" dur="500" fill="hold"/>
                                        <p:tgtEl>
                                          <p:spTgt spid="26647"/>
                                        </p:tgtEl>
                                        <p:attrNameLst>
                                          <p:attrName>ppt_w</p:attrName>
                                        </p:attrNameLst>
                                      </p:cBhvr>
                                      <p:tavLst>
                                        <p:tav tm="0">
                                          <p:val>
                                            <p:fltVal val="0"/>
                                          </p:val>
                                        </p:tav>
                                        <p:tav tm="100000">
                                          <p:val>
                                            <p:strVal val="#ppt_w"/>
                                          </p:val>
                                        </p:tav>
                                      </p:tavLst>
                                    </p:anim>
                                    <p:anim calcmode="lin" valueType="num">
                                      <p:cBhvr>
                                        <p:cTn id="108" dur="500" fill="hold"/>
                                        <p:tgtEl>
                                          <p:spTgt spid="26647"/>
                                        </p:tgtEl>
                                        <p:attrNameLst>
                                          <p:attrName>ppt_h</p:attrName>
                                        </p:attrNameLst>
                                      </p:cBhvr>
                                      <p:tavLst>
                                        <p:tav tm="0">
                                          <p:val>
                                            <p:fltVal val="0"/>
                                          </p:val>
                                        </p:tav>
                                        <p:tav tm="100000">
                                          <p:val>
                                            <p:strVal val="#ppt_h"/>
                                          </p:val>
                                        </p:tav>
                                      </p:tavLst>
                                    </p:anim>
                                    <p:animEffect transition="in" filter="fade">
                                      <p:cBhvr>
                                        <p:cTn id="109" dur="500"/>
                                        <p:tgtEl>
                                          <p:spTgt spid="26647"/>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6648"/>
                                        </p:tgtEl>
                                        <p:attrNameLst>
                                          <p:attrName>style.visibility</p:attrName>
                                        </p:attrNameLst>
                                      </p:cBhvr>
                                      <p:to>
                                        <p:strVal val="visible"/>
                                      </p:to>
                                    </p:set>
                                    <p:anim calcmode="lin" valueType="num">
                                      <p:cBhvr>
                                        <p:cTn id="112" dur="500" fill="hold"/>
                                        <p:tgtEl>
                                          <p:spTgt spid="26648"/>
                                        </p:tgtEl>
                                        <p:attrNameLst>
                                          <p:attrName>ppt_w</p:attrName>
                                        </p:attrNameLst>
                                      </p:cBhvr>
                                      <p:tavLst>
                                        <p:tav tm="0">
                                          <p:val>
                                            <p:fltVal val="0"/>
                                          </p:val>
                                        </p:tav>
                                        <p:tav tm="100000">
                                          <p:val>
                                            <p:strVal val="#ppt_w"/>
                                          </p:val>
                                        </p:tav>
                                      </p:tavLst>
                                    </p:anim>
                                    <p:anim calcmode="lin" valueType="num">
                                      <p:cBhvr>
                                        <p:cTn id="113" dur="500" fill="hold"/>
                                        <p:tgtEl>
                                          <p:spTgt spid="26648"/>
                                        </p:tgtEl>
                                        <p:attrNameLst>
                                          <p:attrName>ppt_h</p:attrName>
                                        </p:attrNameLst>
                                      </p:cBhvr>
                                      <p:tavLst>
                                        <p:tav tm="0">
                                          <p:val>
                                            <p:fltVal val="0"/>
                                          </p:val>
                                        </p:tav>
                                        <p:tav tm="100000">
                                          <p:val>
                                            <p:strVal val="#ppt_h"/>
                                          </p:val>
                                        </p:tav>
                                      </p:tavLst>
                                    </p:anim>
                                    <p:animEffect transition="in" filter="fade">
                                      <p:cBhvr>
                                        <p:cTn id="114" dur="500"/>
                                        <p:tgtEl>
                                          <p:spTgt spid="26648"/>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6649"/>
                                        </p:tgtEl>
                                        <p:attrNameLst>
                                          <p:attrName>style.visibility</p:attrName>
                                        </p:attrNameLst>
                                      </p:cBhvr>
                                      <p:to>
                                        <p:strVal val="visible"/>
                                      </p:to>
                                    </p:set>
                                    <p:anim calcmode="lin" valueType="num">
                                      <p:cBhvr>
                                        <p:cTn id="117" dur="500" fill="hold"/>
                                        <p:tgtEl>
                                          <p:spTgt spid="26649"/>
                                        </p:tgtEl>
                                        <p:attrNameLst>
                                          <p:attrName>ppt_w</p:attrName>
                                        </p:attrNameLst>
                                      </p:cBhvr>
                                      <p:tavLst>
                                        <p:tav tm="0">
                                          <p:val>
                                            <p:fltVal val="0"/>
                                          </p:val>
                                        </p:tav>
                                        <p:tav tm="100000">
                                          <p:val>
                                            <p:strVal val="#ppt_w"/>
                                          </p:val>
                                        </p:tav>
                                      </p:tavLst>
                                    </p:anim>
                                    <p:anim calcmode="lin" valueType="num">
                                      <p:cBhvr>
                                        <p:cTn id="118" dur="500" fill="hold"/>
                                        <p:tgtEl>
                                          <p:spTgt spid="26649"/>
                                        </p:tgtEl>
                                        <p:attrNameLst>
                                          <p:attrName>ppt_h</p:attrName>
                                        </p:attrNameLst>
                                      </p:cBhvr>
                                      <p:tavLst>
                                        <p:tav tm="0">
                                          <p:val>
                                            <p:fltVal val="0"/>
                                          </p:val>
                                        </p:tav>
                                        <p:tav tm="100000">
                                          <p:val>
                                            <p:strVal val="#ppt_h"/>
                                          </p:val>
                                        </p:tav>
                                      </p:tavLst>
                                    </p:anim>
                                    <p:animEffect transition="in" filter="fade">
                                      <p:cBhvr>
                                        <p:cTn id="119" dur="500"/>
                                        <p:tgtEl>
                                          <p:spTgt spid="26649"/>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6650"/>
                                        </p:tgtEl>
                                        <p:attrNameLst>
                                          <p:attrName>style.visibility</p:attrName>
                                        </p:attrNameLst>
                                      </p:cBhvr>
                                      <p:to>
                                        <p:strVal val="visible"/>
                                      </p:to>
                                    </p:set>
                                    <p:anim calcmode="lin" valueType="num">
                                      <p:cBhvr>
                                        <p:cTn id="122" dur="500" fill="hold"/>
                                        <p:tgtEl>
                                          <p:spTgt spid="26650"/>
                                        </p:tgtEl>
                                        <p:attrNameLst>
                                          <p:attrName>ppt_w</p:attrName>
                                        </p:attrNameLst>
                                      </p:cBhvr>
                                      <p:tavLst>
                                        <p:tav tm="0">
                                          <p:val>
                                            <p:fltVal val="0"/>
                                          </p:val>
                                        </p:tav>
                                        <p:tav tm="100000">
                                          <p:val>
                                            <p:strVal val="#ppt_w"/>
                                          </p:val>
                                        </p:tav>
                                      </p:tavLst>
                                    </p:anim>
                                    <p:anim calcmode="lin" valueType="num">
                                      <p:cBhvr>
                                        <p:cTn id="123" dur="500" fill="hold"/>
                                        <p:tgtEl>
                                          <p:spTgt spid="26650"/>
                                        </p:tgtEl>
                                        <p:attrNameLst>
                                          <p:attrName>ppt_h</p:attrName>
                                        </p:attrNameLst>
                                      </p:cBhvr>
                                      <p:tavLst>
                                        <p:tav tm="0">
                                          <p:val>
                                            <p:fltVal val="0"/>
                                          </p:val>
                                        </p:tav>
                                        <p:tav tm="100000">
                                          <p:val>
                                            <p:strVal val="#ppt_h"/>
                                          </p:val>
                                        </p:tav>
                                      </p:tavLst>
                                    </p:anim>
                                    <p:animEffect transition="in" filter="fade">
                                      <p:cBhvr>
                                        <p:cTn id="124" dur="500"/>
                                        <p:tgtEl>
                                          <p:spTgt spid="26650"/>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6651"/>
                                        </p:tgtEl>
                                        <p:attrNameLst>
                                          <p:attrName>style.visibility</p:attrName>
                                        </p:attrNameLst>
                                      </p:cBhvr>
                                      <p:to>
                                        <p:strVal val="visible"/>
                                      </p:to>
                                    </p:set>
                                    <p:anim calcmode="lin" valueType="num">
                                      <p:cBhvr>
                                        <p:cTn id="127" dur="500" fill="hold"/>
                                        <p:tgtEl>
                                          <p:spTgt spid="26651"/>
                                        </p:tgtEl>
                                        <p:attrNameLst>
                                          <p:attrName>ppt_w</p:attrName>
                                        </p:attrNameLst>
                                      </p:cBhvr>
                                      <p:tavLst>
                                        <p:tav tm="0">
                                          <p:val>
                                            <p:fltVal val="0"/>
                                          </p:val>
                                        </p:tav>
                                        <p:tav tm="100000">
                                          <p:val>
                                            <p:strVal val="#ppt_w"/>
                                          </p:val>
                                        </p:tav>
                                      </p:tavLst>
                                    </p:anim>
                                    <p:anim calcmode="lin" valueType="num">
                                      <p:cBhvr>
                                        <p:cTn id="128" dur="500" fill="hold"/>
                                        <p:tgtEl>
                                          <p:spTgt spid="26651"/>
                                        </p:tgtEl>
                                        <p:attrNameLst>
                                          <p:attrName>ppt_h</p:attrName>
                                        </p:attrNameLst>
                                      </p:cBhvr>
                                      <p:tavLst>
                                        <p:tav tm="0">
                                          <p:val>
                                            <p:fltVal val="0"/>
                                          </p:val>
                                        </p:tav>
                                        <p:tav tm="100000">
                                          <p:val>
                                            <p:strVal val="#ppt_h"/>
                                          </p:val>
                                        </p:tav>
                                      </p:tavLst>
                                    </p:anim>
                                    <p:animEffect transition="in" filter="fade">
                                      <p:cBhvr>
                                        <p:cTn id="129" dur="500"/>
                                        <p:tgtEl>
                                          <p:spTgt spid="26651"/>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6652"/>
                                        </p:tgtEl>
                                        <p:attrNameLst>
                                          <p:attrName>style.visibility</p:attrName>
                                        </p:attrNameLst>
                                      </p:cBhvr>
                                      <p:to>
                                        <p:strVal val="visible"/>
                                      </p:to>
                                    </p:set>
                                    <p:anim calcmode="lin" valueType="num">
                                      <p:cBhvr>
                                        <p:cTn id="132" dur="500" fill="hold"/>
                                        <p:tgtEl>
                                          <p:spTgt spid="26652"/>
                                        </p:tgtEl>
                                        <p:attrNameLst>
                                          <p:attrName>ppt_w</p:attrName>
                                        </p:attrNameLst>
                                      </p:cBhvr>
                                      <p:tavLst>
                                        <p:tav tm="0">
                                          <p:val>
                                            <p:fltVal val="0"/>
                                          </p:val>
                                        </p:tav>
                                        <p:tav tm="100000">
                                          <p:val>
                                            <p:strVal val="#ppt_w"/>
                                          </p:val>
                                        </p:tav>
                                      </p:tavLst>
                                    </p:anim>
                                    <p:anim calcmode="lin" valueType="num">
                                      <p:cBhvr>
                                        <p:cTn id="133" dur="500" fill="hold"/>
                                        <p:tgtEl>
                                          <p:spTgt spid="26652"/>
                                        </p:tgtEl>
                                        <p:attrNameLst>
                                          <p:attrName>ppt_h</p:attrName>
                                        </p:attrNameLst>
                                      </p:cBhvr>
                                      <p:tavLst>
                                        <p:tav tm="0">
                                          <p:val>
                                            <p:fltVal val="0"/>
                                          </p:val>
                                        </p:tav>
                                        <p:tav tm="100000">
                                          <p:val>
                                            <p:strVal val="#ppt_h"/>
                                          </p:val>
                                        </p:tav>
                                      </p:tavLst>
                                    </p:anim>
                                    <p:animEffect transition="in" filter="fade">
                                      <p:cBhvr>
                                        <p:cTn id="134" dur="500"/>
                                        <p:tgtEl>
                                          <p:spTgt spid="26652"/>
                                        </p:tgtEl>
                                      </p:cBhvr>
                                    </p:animEffect>
                                  </p:childTnLst>
                                </p:cTn>
                              </p:par>
                              <p:par>
                                <p:cTn id="135" presetID="53" presetClass="entr" presetSubtype="16" fill="hold" nodeType="withEffect">
                                  <p:stCondLst>
                                    <p:cond delay="0"/>
                                  </p:stCondLst>
                                  <p:childTnLst>
                                    <p:set>
                                      <p:cBhvr>
                                        <p:cTn id="136" dur="1" fill="hold">
                                          <p:stCondLst>
                                            <p:cond delay="0"/>
                                          </p:stCondLst>
                                        </p:cTn>
                                        <p:tgtEl>
                                          <p:spTgt spid="26653"/>
                                        </p:tgtEl>
                                        <p:attrNameLst>
                                          <p:attrName>style.visibility</p:attrName>
                                        </p:attrNameLst>
                                      </p:cBhvr>
                                      <p:to>
                                        <p:strVal val="visible"/>
                                      </p:to>
                                    </p:set>
                                    <p:anim calcmode="lin" valueType="num">
                                      <p:cBhvr>
                                        <p:cTn id="137" dur="500" fill="hold"/>
                                        <p:tgtEl>
                                          <p:spTgt spid="26653"/>
                                        </p:tgtEl>
                                        <p:attrNameLst>
                                          <p:attrName>ppt_w</p:attrName>
                                        </p:attrNameLst>
                                      </p:cBhvr>
                                      <p:tavLst>
                                        <p:tav tm="0">
                                          <p:val>
                                            <p:fltVal val="0"/>
                                          </p:val>
                                        </p:tav>
                                        <p:tav tm="100000">
                                          <p:val>
                                            <p:strVal val="#ppt_w"/>
                                          </p:val>
                                        </p:tav>
                                      </p:tavLst>
                                    </p:anim>
                                    <p:anim calcmode="lin" valueType="num">
                                      <p:cBhvr>
                                        <p:cTn id="138" dur="500" fill="hold"/>
                                        <p:tgtEl>
                                          <p:spTgt spid="26653"/>
                                        </p:tgtEl>
                                        <p:attrNameLst>
                                          <p:attrName>ppt_h</p:attrName>
                                        </p:attrNameLst>
                                      </p:cBhvr>
                                      <p:tavLst>
                                        <p:tav tm="0">
                                          <p:val>
                                            <p:fltVal val="0"/>
                                          </p:val>
                                        </p:tav>
                                        <p:tav tm="100000">
                                          <p:val>
                                            <p:strVal val="#ppt_h"/>
                                          </p:val>
                                        </p:tav>
                                      </p:tavLst>
                                    </p:anim>
                                    <p:animEffect transition="in" filter="fade">
                                      <p:cBhvr>
                                        <p:cTn id="139" dur="500"/>
                                        <p:tgtEl>
                                          <p:spTgt spid="26653"/>
                                        </p:tgtEl>
                                      </p:cBhvr>
                                    </p:animEffect>
                                  </p:childTnLst>
                                </p:cTn>
                              </p:par>
                              <p:par>
                                <p:cTn id="140" presetID="53" presetClass="entr" presetSubtype="16" fill="hold" nodeType="withEffect">
                                  <p:stCondLst>
                                    <p:cond delay="0"/>
                                  </p:stCondLst>
                                  <p:childTnLst>
                                    <p:set>
                                      <p:cBhvr>
                                        <p:cTn id="141" dur="1" fill="hold">
                                          <p:stCondLst>
                                            <p:cond delay="0"/>
                                          </p:stCondLst>
                                        </p:cTn>
                                        <p:tgtEl>
                                          <p:spTgt spid="26654"/>
                                        </p:tgtEl>
                                        <p:attrNameLst>
                                          <p:attrName>style.visibility</p:attrName>
                                        </p:attrNameLst>
                                      </p:cBhvr>
                                      <p:to>
                                        <p:strVal val="visible"/>
                                      </p:to>
                                    </p:set>
                                    <p:anim calcmode="lin" valueType="num">
                                      <p:cBhvr>
                                        <p:cTn id="142" dur="500" fill="hold"/>
                                        <p:tgtEl>
                                          <p:spTgt spid="26654"/>
                                        </p:tgtEl>
                                        <p:attrNameLst>
                                          <p:attrName>ppt_w</p:attrName>
                                        </p:attrNameLst>
                                      </p:cBhvr>
                                      <p:tavLst>
                                        <p:tav tm="0">
                                          <p:val>
                                            <p:fltVal val="0"/>
                                          </p:val>
                                        </p:tav>
                                        <p:tav tm="100000">
                                          <p:val>
                                            <p:strVal val="#ppt_w"/>
                                          </p:val>
                                        </p:tav>
                                      </p:tavLst>
                                    </p:anim>
                                    <p:anim calcmode="lin" valueType="num">
                                      <p:cBhvr>
                                        <p:cTn id="143" dur="500" fill="hold"/>
                                        <p:tgtEl>
                                          <p:spTgt spid="26654"/>
                                        </p:tgtEl>
                                        <p:attrNameLst>
                                          <p:attrName>ppt_h</p:attrName>
                                        </p:attrNameLst>
                                      </p:cBhvr>
                                      <p:tavLst>
                                        <p:tav tm="0">
                                          <p:val>
                                            <p:fltVal val="0"/>
                                          </p:val>
                                        </p:tav>
                                        <p:tav tm="100000">
                                          <p:val>
                                            <p:strVal val="#ppt_h"/>
                                          </p:val>
                                        </p:tav>
                                      </p:tavLst>
                                    </p:anim>
                                    <p:animEffect transition="in" filter="fade">
                                      <p:cBhvr>
                                        <p:cTn id="144" dur="500"/>
                                        <p:tgtEl>
                                          <p:spTgt spid="26654"/>
                                        </p:tgtEl>
                                      </p:cBhvr>
                                    </p:animEffect>
                                  </p:childTnLst>
                                </p:cTn>
                              </p:par>
                              <p:par>
                                <p:cTn id="145" presetID="53" presetClass="entr" presetSubtype="16" fill="hold" nodeType="withEffect">
                                  <p:stCondLst>
                                    <p:cond delay="0"/>
                                  </p:stCondLst>
                                  <p:childTnLst>
                                    <p:set>
                                      <p:cBhvr>
                                        <p:cTn id="146" dur="1" fill="hold">
                                          <p:stCondLst>
                                            <p:cond delay="0"/>
                                          </p:stCondLst>
                                        </p:cTn>
                                        <p:tgtEl>
                                          <p:spTgt spid="26655"/>
                                        </p:tgtEl>
                                        <p:attrNameLst>
                                          <p:attrName>style.visibility</p:attrName>
                                        </p:attrNameLst>
                                      </p:cBhvr>
                                      <p:to>
                                        <p:strVal val="visible"/>
                                      </p:to>
                                    </p:set>
                                    <p:anim calcmode="lin" valueType="num">
                                      <p:cBhvr>
                                        <p:cTn id="147" dur="500" fill="hold"/>
                                        <p:tgtEl>
                                          <p:spTgt spid="26655"/>
                                        </p:tgtEl>
                                        <p:attrNameLst>
                                          <p:attrName>ppt_w</p:attrName>
                                        </p:attrNameLst>
                                      </p:cBhvr>
                                      <p:tavLst>
                                        <p:tav tm="0">
                                          <p:val>
                                            <p:fltVal val="0"/>
                                          </p:val>
                                        </p:tav>
                                        <p:tav tm="100000">
                                          <p:val>
                                            <p:strVal val="#ppt_w"/>
                                          </p:val>
                                        </p:tav>
                                      </p:tavLst>
                                    </p:anim>
                                    <p:anim calcmode="lin" valueType="num">
                                      <p:cBhvr>
                                        <p:cTn id="148" dur="500" fill="hold"/>
                                        <p:tgtEl>
                                          <p:spTgt spid="26655"/>
                                        </p:tgtEl>
                                        <p:attrNameLst>
                                          <p:attrName>ppt_h</p:attrName>
                                        </p:attrNameLst>
                                      </p:cBhvr>
                                      <p:tavLst>
                                        <p:tav tm="0">
                                          <p:val>
                                            <p:fltVal val="0"/>
                                          </p:val>
                                        </p:tav>
                                        <p:tav tm="100000">
                                          <p:val>
                                            <p:strVal val="#ppt_h"/>
                                          </p:val>
                                        </p:tav>
                                      </p:tavLst>
                                    </p:anim>
                                    <p:animEffect transition="in" filter="fade">
                                      <p:cBhvr>
                                        <p:cTn id="149" dur="500"/>
                                        <p:tgtEl>
                                          <p:spTgt spid="26655"/>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26656"/>
                                        </p:tgtEl>
                                        <p:attrNameLst>
                                          <p:attrName>style.visibility</p:attrName>
                                        </p:attrNameLst>
                                      </p:cBhvr>
                                      <p:to>
                                        <p:strVal val="visible"/>
                                      </p:to>
                                    </p:set>
                                    <p:anim calcmode="lin" valueType="num">
                                      <p:cBhvr>
                                        <p:cTn id="152" dur="500" fill="hold"/>
                                        <p:tgtEl>
                                          <p:spTgt spid="26656"/>
                                        </p:tgtEl>
                                        <p:attrNameLst>
                                          <p:attrName>ppt_w</p:attrName>
                                        </p:attrNameLst>
                                      </p:cBhvr>
                                      <p:tavLst>
                                        <p:tav tm="0">
                                          <p:val>
                                            <p:fltVal val="0"/>
                                          </p:val>
                                        </p:tav>
                                        <p:tav tm="100000">
                                          <p:val>
                                            <p:strVal val="#ppt_w"/>
                                          </p:val>
                                        </p:tav>
                                      </p:tavLst>
                                    </p:anim>
                                    <p:anim calcmode="lin" valueType="num">
                                      <p:cBhvr>
                                        <p:cTn id="153" dur="500" fill="hold"/>
                                        <p:tgtEl>
                                          <p:spTgt spid="26656"/>
                                        </p:tgtEl>
                                        <p:attrNameLst>
                                          <p:attrName>ppt_h</p:attrName>
                                        </p:attrNameLst>
                                      </p:cBhvr>
                                      <p:tavLst>
                                        <p:tav tm="0">
                                          <p:val>
                                            <p:fltVal val="0"/>
                                          </p:val>
                                        </p:tav>
                                        <p:tav tm="100000">
                                          <p:val>
                                            <p:strVal val="#ppt_h"/>
                                          </p:val>
                                        </p:tav>
                                      </p:tavLst>
                                    </p:anim>
                                    <p:animEffect transition="in" filter="fade">
                                      <p:cBhvr>
                                        <p:cTn id="154" dur="500"/>
                                        <p:tgtEl>
                                          <p:spTgt spid="26656"/>
                                        </p:tgtEl>
                                      </p:cBhvr>
                                    </p:animEffect>
                                  </p:childTnLst>
                                </p:cTn>
                              </p:par>
                              <p:par>
                                <p:cTn id="155" presetID="53" presetClass="entr" presetSubtype="16" fill="hold" nodeType="withEffect">
                                  <p:stCondLst>
                                    <p:cond delay="0"/>
                                  </p:stCondLst>
                                  <p:childTnLst>
                                    <p:set>
                                      <p:cBhvr>
                                        <p:cTn id="156" dur="1" fill="hold">
                                          <p:stCondLst>
                                            <p:cond delay="0"/>
                                          </p:stCondLst>
                                        </p:cTn>
                                        <p:tgtEl>
                                          <p:spTgt spid="26657"/>
                                        </p:tgtEl>
                                        <p:attrNameLst>
                                          <p:attrName>style.visibility</p:attrName>
                                        </p:attrNameLst>
                                      </p:cBhvr>
                                      <p:to>
                                        <p:strVal val="visible"/>
                                      </p:to>
                                    </p:set>
                                    <p:anim calcmode="lin" valueType="num">
                                      <p:cBhvr>
                                        <p:cTn id="157" dur="500" fill="hold"/>
                                        <p:tgtEl>
                                          <p:spTgt spid="26657"/>
                                        </p:tgtEl>
                                        <p:attrNameLst>
                                          <p:attrName>ppt_w</p:attrName>
                                        </p:attrNameLst>
                                      </p:cBhvr>
                                      <p:tavLst>
                                        <p:tav tm="0">
                                          <p:val>
                                            <p:fltVal val="0"/>
                                          </p:val>
                                        </p:tav>
                                        <p:tav tm="100000">
                                          <p:val>
                                            <p:strVal val="#ppt_w"/>
                                          </p:val>
                                        </p:tav>
                                      </p:tavLst>
                                    </p:anim>
                                    <p:anim calcmode="lin" valueType="num">
                                      <p:cBhvr>
                                        <p:cTn id="158" dur="500" fill="hold"/>
                                        <p:tgtEl>
                                          <p:spTgt spid="26657"/>
                                        </p:tgtEl>
                                        <p:attrNameLst>
                                          <p:attrName>ppt_h</p:attrName>
                                        </p:attrNameLst>
                                      </p:cBhvr>
                                      <p:tavLst>
                                        <p:tav tm="0">
                                          <p:val>
                                            <p:fltVal val="0"/>
                                          </p:val>
                                        </p:tav>
                                        <p:tav tm="100000">
                                          <p:val>
                                            <p:strVal val="#ppt_h"/>
                                          </p:val>
                                        </p:tav>
                                      </p:tavLst>
                                    </p:anim>
                                    <p:animEffect transition="in" filter="fade">
                                      <p:cBhvr>
                                        <p:cTn id="159" dur="500"/>
                                        <p:tgtEl>
                                          <p:spTgt spid="26657"/>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26658"/>
                                        </p:tgtEl>
                                        <p:attrNameLst>
                                          <p:attrName>style.visibility</p:attrName>
                                        </p:attrNameLst>
                                      </p:cBhvr>
                                      <p:to>
                                        <p:strVal val="visible"/>
                                      </p:to>
                                    </p:set>
                                    <p:anim calcmode="lin" valueType="num">
                                      <p:cBhvr>
                                        <p:cTn id="162" dur="500" fill="hold"/>
                                        <p:tgtEl>
                                          <p:spTgt spid="26658"/>
                                        </p:tgtEl>
                                        <p:attrNameLst>
                                          <p:attrName>ppt_w</p:attrName>
                                        </p:attrNameLst>
                                      </p:cBhvr>
                                      <p:tavLst>
                                        <p:tav tm="0">
                                          <p:val>
                                            <p:fltVal val="0"/>
                                          </p:val>
                                        </p:tav>
                                        <p:tav tm="100000">
                                          <p:val>
                                            <p:strVal val="#ppt_w"/>
                                          </p:val>
                                        </p:tav>
                                      </p:tavLst>
                                    </p:anim>
                                    <p:anim calcmode="lin" valueType="num">
                                      <p:cBhvr>
                                        <p:cTn id="163" dur="500" fill="hold"/>
                                        <p:tgtEl>
                                          <p:spTgt spid="26658"/>
                                        </p:tgtEl>
                                        <p:attrNameLst>
                                          <p:attrName>ppt_h</p:attrName>
                                        </p:attrNameLst>
                                      </p:cBhvr>
                                      <p:tavLst>
                                        <p:tav tm="0">
                                          <p:val>
                                            <p:fltVal val="0"/>
                                          </p:val>
                                        </p:tav>
                                        <p:tav tm="100000">
                                          <p:val>
                                            <p:strVal val="#ppt_h"/>
                                          </p:val>
                                        </p:tav>
                                      </p:tavLst>
                                    </p:anim>
                                    <p:animEffect transition="in" filter="fade">
                                      <p:cBhvr>
                                        <p:cTn id="164" dur="500"/>
                                        <p:tgtEl>
                                          <p:spTgt spid="26658"/>
                                        </p:tgtEl>
                                      </p:cBhvr>
                                    </p:animEffect>
                                  </p:childTnLst>
                                </p:cTn>
                              </p:par>
                              <p:par>
                                <p:cTn id="165" presetID="53" presetClass="entr" presetSubtype="16" fill="hold" grpId="0" nodeType="withEffect">
                                  <p:stCondLst>
                                    <p:cond delay="0"/>
                                  </p:stCondLst>
                                  <p:childTnLst>
                                    <p:set>
                                      <p:cBhvr>
                                        <p:cTn id="166" dur="1" fill="hold">
                                          <p:stCondLst>
                                            <p:cond delay="0"/>
                                          </p:stCondLst>
                                        </p:cTn>
                                        <p:tgtEl>
                                          <p:spTgt spid="26659"/>
                                        </p:tgtEl>
                                        <p:attrNameLst>
                                          <p:attrName>style.visibility</p:attrName>
                                        </p:attrNameLst>
                                      </p:cBhvr>
                                      <p:to>
                                        <p:strVal val="visible"/>
                                      </p:to>
                                    </p:set>
                                    <p:anim calcmode="lin" valueType="num">
                                      <p:cBhvr>
                                        <p:cTn id="167" dur="500" fill="hold"/>
                                        <p:tgtEl>
                                          <p:spTgt spid="26659"/>
                                        </p:tgtEl>
                                        <p:attrNameLst>
                                          <p:attrName>ppt_w</p:attrName>
                                        </p:attrNameLst>
                                      </p:cBhvr>
                                      <p:tavLst>
                                        <p:tav tm="0">
                                          <p:val>
                                            <p:fltVal val="0"/>
                                          </p:val>
                                        </p:tav>
                                        <p:tav tm="100000">
                                          <p:val>
                                            <p:strVal val="#ppt_w"/>
                                          </p:val>
                                        </p:tav>
                                      </p:tavLst>
                                    </p:anim>
                                    <p:anim calcmode="lin" valueType="num">
                                      <p:cBhvr>
                                        <p:cTn id="168" dur="500" fill="hold"/>
                                        <p:tgtEl>
                                          <p:spTgt spid="26659"/>
                                        </p:tgtEl>
                                        <p:attrNameLst>
                                          <p:attrName>ppt_h</p:attrName>
                                        </p:attrNameLst>
                                      </p:cBhvr>
                                      <p:tavLst>
                                        <p:tav tm="0">
                                          <p:val>
                                            <p:fltVal val="0"/>
                                          </p:val>
                                        </p:tav>
                                        <p:tav tm="100000">
                                          <p:val>
                                            <p:strVal val="#ppt_h"/>
                                          </p:val>
                                        </p:tav>
                                      </p:tavLst>
                                    </p:anim>
                                    <p:animEffect transition="in" filter="fade">
                                      <p:cBhvr>
                                        <p:cTn id="169" dur="500"/>
                                        <p:tgtEl>
                                          <p:spTgt spid="26659"/>
                                        </p:tgtEl>
                                      </p:cBhvr>
                                    </p:animEffect>
                                  </p:childTnLst>
                                </p:cTn>
                              </p:par>
                              <p:par>
                                <p:cTn id="170" presetID="53" presetClass="entr" presetSubtype="16" fill="hold" grpId="0" nodeType="withEffect">
                                  <p:stCondLst>
                                    <p:cond delay="0"/>
                                  </p:stCondLst>
                                  <p:childTnLst>
                                    <p:set>
                                      <p:cBhvr>
                                        <p:cTn id="171" dur="1" fill="hold">
                                          <p:stCondLst>
                                            <p:cond delay="0"/>
                                          </p:stCondLst>
                                        </p:cTn>
                                        <p:tgtEl>
                                          <p:spTgt spid="26660"/>
                                        </p:tgtEl>
                                        <p:attrNameLst>
                                          <p:attrName>style.visibility</p:attrName>
                                        </p:attrNameLst>
                                      </p:cBhvr>
                                      <p:to>
                                        <p:strVal val="visible"/>
                                      </p:to>
                                    </p:set>
                                    <p:anim calcmode="lin" valueType="num">
                                      <p:cBhvr>
                                        <p:cTn id="172" dur="500" fill="hold"/>
                                        <p:tgtEl>
                                          <p:spTgt spid="26660"/>
                                        </p:tgtEl>
                                        <p:attrNameLst>
                                          <p:attrName>ppt_w</p:attrName>
                                        </p:attrNameLst>
                                      </p:cBhvr>
                                      <p:tavLst>
                                        <p:tav tm="0">
                                          <p:val>
                                            <p:fltVal val="0"/>
                                          </p:val>
                                        </p:tav>
                                        <p:tav tm="100000">
                                          <p:val>
                                            <p:strVal val="#ppt_w"/>
                                          </p:val>
                                        </p:tav>
                                      </p:tavLst>
                                    </p:anim>
                                    <p:anim calcmode="lin" valueType="num">
                                      <p:cBhvr>
                                        <p:cTn id="173" dur="500" fill="hold"/>
                                        <p:tgtEl>
                                          <p:spTgt spid="26660"/>
                                        </p:tgtEl>
                                        <p:attrNameLst>
                                          <p:attrName>ppt_h</p:attrName>
                                        </p:attrNameLst>
                                      </p:cBhvr>
                                      <p:tavLst>
                                        <p:tav tm="0">
                                          <p:val>
                                            <p:fltVal val="0"/>
                                          </p:val>
                                        </p:tav>
                                        <p:tav tm="100000">
                                          <p:val>
                                            <p:strVal val="#ppt_h"/>
                                          </p:val>
                                        </p:tav>
                                      </p:tavLst>
                                    </p:anim>
                                    <p:animEffect transition="in" filter="fade">
                                      <p:cBhvr>
                                        <p:cTn id="174" dur="500"/>
                                        <p:tgtEl>
                                          <p:spTgt spid="26660"/>
                                        </p:tgtEl>
                                      </p:cBhvr>
                                    </p:animEffect>
                                  </p:childTnLst>
                                </p:cTn>
                              </p:par>
                              <p:par>
                                <p:cTn id="175" presetID="53" presetClass="entr" presetSubtype="16" fill="hold" nodeType="withEffect">
                                  <p:stCondLst>
                                    <p:cond delay="0"/>
                                  </p:stCondLst>
                                  <p:childTnLst>
                                    <p:set>
                                      <p:cBhvr>
                                        <p:cTn id="176" dur="1" fill="hold">
                                          <p:stCondLst>
                                            <p:cond delay="0"/>
                                          </p:stCondLst>
                                        </p:cTn>
                                        <p:tgtEl>
                                          <p:spTgt spid="26661"/>
                                        </p:tgtEl>
                                        <p:attrNameLst>
                                          <p:attrName>style.visibility</p:attrName>
                                        </p:attrNameLst>
                                      </p:cBhvr>
                                      <p:to>
                                        <p:strVal val="visible"/>
                                      </p:to>
                                    </p:set>
                                    <p:anim calcmode="lin" valueType="num">
                                      <p:cBhvr>
                                        <p:cTn id="177" dur="500" fill="hold"/>
                                        <p:tgtEl>
                                          <p:spTgt spid="26661"/>
                                        </p:tgtEl>
                                        <p:attrNameLst>
                                          <p:attrName>ppt_w</p:attrName>
                                        </p:attrNameLst>
                                      </p:cBhvr>
                                      <p:tavLst>
                                        <p:tav tm="0">
                                          <p:val>
                                            <p:fltVal val="0"/>
                                          </p:val>
                                        </p:tav>
                                        <p:tav tm="100000">
                                          <p:val>
                                            <p:strVal val="#ppt_w"/>
                                          </p:val>
                                        </p:tav>
                                      </p:tavLst>
                                    </p:anim>
                                    <p:anim calcmode="lin" valueType="num">
                                      <p:cBhvr>
                                        <p:cTn id="178" dur="500" fill="hold"/>
                                        <p:tgtEl>
                                          <p:spTgt spid="26661"/>
                                        </p:tgtEl>
                                        <p:attrNameLst>
                                          <p:attrName>ppt_h</p:attrName>
                                        </p:attrNameLst>
                                      </p:cBhvr>
                                      <p:tavLst>
                                        <p:tav tm="0">
                                          <p:val>
                                            <p:fltVal val="0"/>
                                          </p:val>
                                        </p:tav>
                                        <p:tav tm="100000">
                                          <p:val>
                                            <p:strVal val="#ppt_h"/>
                                          </p:val>
                                        </p:tav>
                                      </p:tavLst>
                                    </p:anim>
                                    <p:animEffect transition="in" filter="fade">
                                      <p:cBhvr>
                                        <p:cTn id="179" dur="500"/>
                                        <p:tgtEl>
                                          <p:spTgt spid="26661"/>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26662"/>
                                        </p:tgtEl>
                                        <p:attrNameLst>
                                          <p:attrName>style.visibility</p:attrName>
                                        </p:attrNameLst>
                                      </p:cBhvr>
                                      <p:to>
                                        <p:strVal val="visible"/>
                                      </p:to>
                                    </p:set>
                                    <p:anim calcmode="lin" valueType="num">
                                      <p:cBhvr>
                                        <p:cTn id="182" dur="500" fill="hold"/>
                                        <p:tgtEl>
                                          <p:spTgt spid="26662"/>
                                        </p:tgtEl>
                                        <p:attrNameLst>
                                          <p:attrName>ppt_w</p:attrName>
                                        </p:attrNameLst>
                                      </p:cBhvr>
                                      <p:tavLst>
                                        <p:tav tm="0">
                                          <p:val>
                                            <p:fltVal val="0"/>
                                          </p:val>
                                        </p:tav>
                                        <p:tav tm="100000">
                                          <p:val>
                                            <p:strVal val="#ppt_w"/>
                                          </p:val>
                                        </p:tav>
                                      </p:tavLst>
                                    </p:anim>
                                    <p:anim calcmode="lin" valueType="num">
                                      <p:cBhvr>
                                        <p:cTn id="183" dur="500" fill="hold"/>
                                        <p:tgtEl>
                                          <p:spTgt spid="26662"/>
                                        </p:tgtEl>
                                        <p:attrNameLst>
                                          <p:attrName>ppt_h</p:attrName>
                                        </p:attrNameLst>
                                      </p:cBhvr>
                                      <p:tavLst>
                                        <p:tav tm="0">
                                          <p:val>
                                            <p:fltVal val="0"/>
                                          </p:val>
                                        </p:tav>
                                        <p:tav tm="100000">
                                          <p:val>
                                            <p:strVal val="#ppt_h"/>
                                          </p:val>
                                        </p:tav>
                                      </p:tavLst>
                                    </p:anim>
                                    <p:animEffect transition="in" filter="fade">
                                      <p:cBhvr>
                                        <p:cTn id="184" dur="500"/>
                                        <p:tgtEl>
                                          <p:spTgt spid="26662"/>
                                        </p:tgtEl>
                                      </p:cBhvr>
                                    </p:animEffect>
                                  </p:childTnLst>
                                </p:cTn>
                              </p:par>
                              <p:par>
                                <p:cTn id="185" presetID="53" presetClass="entr" presetSubtype="16" fill="hold" grpId="0" nodeType="withEffect">
                                  <p:stCondLst>
                                    <p:cond delay="0"/>
                                  </p:stCondLst>
                                  <p:childTnLst>
                                    <p:set>
                                      <p:cBhvr>
                                        <p:cTn id="186" dur="1" fill="hold">
                                          <p:stCondLst>
                                            <p:cond delay="0"/>
                                          </p:stCondLst>
                                        </p:cTn>
                                        <p:tgtEl>
                                          <p:spTgt spid="26663"/>
                                        </p:tgtEl>
                                        <p:attrNameLst>
                                          <p:attrName>style.visibility</p:attrName>
                                        </p:attrNameLst>
                                      </p:cBhvr>
                                      <p:to>
                                        <p:strVal val="visible"/>
                                      </p:to>
                                    </p:set>
                                    <p:anim calcmode="lin" valueType="num">
                                      <p:cBhvr>
                                        <p:cTn id="187" dur="500" fill="hold"/>
                                        <p:tgtEl>
                                          <p:spTgt spid="26663"/>
                                        </p:tgtEl>
                                        <p:attrNameLst>
                                          <p:attrName>ppt_w</p:attrName>
                                        </p:attrNameLst>
                                      </p:cBhvr>
                                      <p:tavLst>
                                        <p:tav tm="0">
                                          <p:val>
                                            <p:fltVal val="0"/>
                                          </p:val>
                                        </p:tav>
                                        <p:tav tm="100000">
                                          <p:val>
                                            <p:strVal val="#ppt_w"/>
                                          </p:val>
                                        </p:tav>
                                      </p:tavLst>
                                    </p:anim>
                                    <p:anim calcmode="lin" valueType="num">
                                      <p:cBhvr>
                                        <p:cTn id="188" dur="500" fill="hold"/>
                                        <p:tgtEl>
                                          <p:spTgt spid="26663"/>
                                        </p:tgtEl>
                                        <p:attrNameLst>
                                          <p:attrName>ppt_h</p:attrName>
                                        </p:attrNameLst>
                                      </p:cBhvr>
                                      <p:tavLst>
                                        <p:tav tm="0">
                                          <p:val>
                                            <p:fltVal val="0"/>
                                          </p:val>
                                        </p:tav>
                                        <p:tav tm="100000">
                                          <p:val>
                                            <p:strVal val="#ppt_h"/>
                                          </p:val>
                                        </p:tav>
                                      </p:tavLst>
                                    </p:anim>
                                    <p:animEffect transition="in" filter="fade">
                                      <p:cBhvr>
                                        <p:cTn id="189" dur="500"/>
                                        <p:tgtEl>
                                          <p:spTgt spid="26663"/>
                                        </p:tgtEl>
                                      </p:cBhvr>
                                    </p:animEffect>
                                  </p:childTnLst>
                                </p:cTn>
                              </p:par>
                              <p:par>
                                <p:cTn id="190" presetID="53" presetClass="entr" presetSubtype="16" fill="hold" grpId="0" nodeType="withEffect">
                                  <p:stCondLst>
                                    <p:cond delay="0"/>
                                  </p:stCondLst>
                                  <p:childTnLst>
                                    <p:set>
                                      <p:cBhvr>
                                        <p:cTn id="191" dur="1" fill="hold">
                                          <p:stCondLst>
                                            <p:cond delay="0"/>
                                          </p:stCondLst>
                                        </p:cTn>
                                        <p:tgtEl>
                                          <p:spTgt spid="26664"/>
                                        </p:tgtEl>
                                        <p:attrNameLst>
                                          <p:attrName>style.visibility</p:attrName>
                                        </p:attrNameLst>
                                      </p:cBhvr>
                                      <p:to>
                                        <p:strVal val="visible"/>
                                      </p:to>
                                    </p:set>
                                    <p:anim calcmode="lin" valueType="num">
                                      <p:cBhvr>
                                        <p:cTn id="192" dur="500" fill="hold"/>
                                        <p:tgtEl>
                                          <p:spTgt spid="26664"/>
                                        </p:tgtEl>
                                        <p:attrNameLst>
                                          <p:attrName>ppt_w</p:attrName>
                                        </p:attrNameLst>
                                      </p:cBhvr>
                                      <p:tavLst>
                                        <p:tav tm="0">
                                          <p:val>
                                            <p:fltVal val="0"/>
                                          </p:val>
                                        </p:tav>
                                        <p:tav tm="100000">
                                          <p:val>
                                            <p:strVal val="#ppt_w"/>
                                          </p:val>
                                        </p:tav>
                                      </p:tavLst>
                                    </p:anim>
                                    <p:anim calcmode="lin" valueType="num">
                                      <p:cBhvr>
                                        <p:cTn id="193" dur="500" fill="hold"/>
                                        <p:tgtEl>
                                          <p:spTgt spid="26664"/>
                                        </p:tgtEl>
                                        <p:attrNameLst>
                                          <p:attrName>ppt_h</p:attrName>
                                        </p:attrNameLst>
                                      </p:cBhvr>
                                      <p:tavLst>
                                        <p:tav tm="0">
                                          <p:val>
                                            <p:fltVal val="0"/>
                                          </p:val>
                                        </p:tav>
                                        <p:tav tm="100000">
                                          <p:val>
                                            <p:strVal val="#ppt_h"/>
                                          </p:val>
                                        </p:tav>
                                      </p:tavLst>
                                    </p:anim>
                                    <p:animEffect transition="in" filter="fade">
                                      <p:cBhvr>
                                        <p:cTn id="194" dur="500"/>
                                        <p:tgtEl>
                                          <p:spTgt spid="26664"/>
                                        </p:tgtEl>
                                      </p:cBhvr>
                                    </p:animEffect>
                                  </p:childTnLst>
                                </p:cTn>
                              </p:par>
                              <p:par>
                                <p:cTn id="195" presetID="53" presetClass="entr" presetSubtype="16" fill="hold" nodeType="withEffect">
                                  <p:stCondLst>
                                    <p:cond delay="0"/>
                                  </p:stCondLst>
                                  <p:childTnLst>
                                    <p:set>
                                      <p:cBhvr>
                                        <p:cTn id="196" dur="1" fill="hold">
                                          <p:stCondLst>
                                            <p:cond delay="0"/>
                                          </p:stCondLst>
                                        </p:cTn>
                                        <p:tgtEl>
                                          <p:spTgt spid="26665"/>
                                        </p:tgtEl>
                                        <p:attrNameLst>
                                          <p:attrName>style.visibility</p:attrName>
                                        </p:attrNameLst>
                                      </p:cBhvr>
                                      <p:to>
                                        <p:strVal val="visible"/>
                                      </p:to>
                                    </p:set>
                                    <p:anim calcmode="lin" valueType="num">
                                      <p:cBhvr>
                                        <p:cTn id="197" dur="500" fill="hold"/>
                                        <p:tgtEl>
                                          <p:spTgt spid="26665"/>
                                        </p:tgtEl>
                                        <p:attrNameLst>
                                          <p:attrName>ppt_w</p:attrName>
                                        </p:attrNameLst>
                                      </p:cBhvr>
                                      <p:tavLst>
                                        <p:tav tm="0">
                                          <p:val>
                                            <p:fltVal val="0"/>
                                          </p:val>
                                        </p:tav>
                                        <p:tav tm="100000">
                                          <p:val>
                                            <p:strVal val="#ppt_w"/>
                                          </p:val>
                                        </p:tav>
                                      </p:tavLst>
                                    </p:anim>
                                    <p:anim calcmode="lin" valueType="num">
                                      <p:cBhvr>
                                        <p:cTn id="198" dur="500" fill="hold"/>
                                        <p:tgtEl>
                                          <p:spTgt spid="26665"/>
                                        </p:tgtEl>
                                        <p:attrNameLst>
                                          <p:attrName>ppt_h</p:attrName>
                                        </p:attrNameLst>
                                      </p:cBhvr>
                                      <p:tavLst>
                                        <p:tav tm="0">
                                          <p:val>
                                            <p:fltVal val="0"/>
                                          </p:val>
                                        </p:tav>
                                        <p:tav tm="100000">
                                          <p:val>
                                            <p:strVal val="#ppt_h"/>
                                          </p:val>
                                        </p:tav>
                                      </p:tavLst>
                                    </p:anim>
                                    <p:animEffect transition="in" filter="fade">
                                      <p:cBhvr>
                                        <p:cTn id="199" dur="500"/>
                                        <p:tgtEl>
                                          <p:spTgt spid="26665"/>
                                        </p:tgtEl>
                                      </p:cBhvr>
                                    </p:animEffect>
                                  </p:childTnLst>
                                </p:cTn>
                              </p:par>
                            </p:childTnLst>
                          </p:cTn>
                        </p:par>
                        <p:par>
                          <p:cTn id="200" fill="hold">
                            <p:stCondLst>
                              <p:cond delay="500"/>
                            </p:stCondLst>
                            <p:childTnLst>
                              <p:par>
                                <p:cTn id="201" presetID="47" presetClass="entr" presetSubtype="0" fill="hold" grpId="0" nodeType="afterEffect">
                                  <p:stCondLst>
                                    <p:cond delay="0"/>
                                  </p:stCondLst>
                                  <p:childTnLst>
                                    <p:set>
                                      <p:cBhvr>
                                        <p:cTn id="202" dur="1" fill="hold">
                                          <p:stCondLst>
                                            <p:cond delay="0"/>
                                          </p:stCondLst>
                                        </p:cTn>
                                        <p:tgtEl>
                                          <p:spTgt spid="26684"/>
                                        </p:tgtEl>
                                        <p:attrNameLst>
                                          <p:attrName>style.visibility</p:attrName>
                                        </p:attrNameLst>
                                      </p:cBhvr>
                                      <p:to>
                                        <p:strVal val="visible"/>
                                      </p:to>
                                    </p:set>
                                    <p:animEffect transition="in" filter="fade">
                                      <p:cBhvr>
                                        <p:cTn id="203" dur="1000"/>
                                        <p:tgtEl>
                                          <p:spTgt spid="26684"/>
                                        </p:tgtEl>
                                      </p:cBhvr>
                                    </p:animEffect>
                                    <p:anim calcmode="lin" valueType="num">
                                      <p:cBhvr>
                                        <p:cTn id="204" dur="1000" fill="hold"/>
                                        <p:tgtEl>
                                          <p:spTgt spid="26684"/>
                                        </p:tgtEl>
                                        <p:attrNameLst>
                                          <p:attrName>ppt_x</p:attrName>
                                        </p:attrNameLst>
                                      </p:cBhvr>
                                      <p:tavLst>
                                        <p:tav tm="0">
                                          <p:val>
                                            <p:strVal val="#ppt_x"/>
                                          </p:val>
                                        </p:tav>
                                        <p:tav tm="100000">
                                          <p:val>
                                            <p:strVal val="#ppt_x"/>
                                          </p:val>
                                        </p:tav>
                                      </p:tavLst>
                                    </p:anim>
                                    <p:anim calcmode="lin" valueType="num">
                                      <p:cBhvr>
                                        <p:cTn id="205" dur="1000" fill="hold"/>
                                        <p:tgtEl>
                                          <p:spTgt spid="26684"/>
                                        </p:tgtEl>
                                        <p:attrNameLst>
                                          <p:attrName>ppt_y</p:attrName>
                                        </p:attrNameLst>
                                      </p:cBhvr>
                                      <p:tavLst>
                                        <p:tav tm="0">
                                          <p:val>
                                            <p:strVal val="#ppt_y-.1"/>
                                          </p:val>
                                        </p:tav>
                                        <p:tav tm="100000">
                                          <p:val>
                                            <p:strVal val="#ppt_y"/>
                                          </p:val>
                                        </p:tav>
                                      </p:tavLst>
                                    </p:anim>
                                  </p:childTnLst>
                                </p:cTn>
                              </p:par>
                              <p:par>
                                <p:cTn id="206" presetID="47" presetClass="entr" presetSubtype="0" fill="hold" grpId="0" nodeType="withEffect">
                                  <p:stCondLst>
                                    <p:cond delay="0"/>
                                  </p:stCondLst>
                                  <p:childTnLst>
                                    <p:set>
                                      <p:cBhvr>
                                        <p:cTn id="207" dur="1" fill="hold">
                                          <p:stCondLst>
                                            <p:cond delay="0"/>
                                          </p:stCondLst>
                                        </p:cTn>
                                        <p:tgtEl>
                                          <p:spTgt spid="26683"/>
                                        </p:tgtEl>
                                        <p:attrNameLst>
                                          <p:attrName>style.visibility</p:attrName>
                                        </p:attrNameLst>
                                      </p:cBhvr>
                                      <p:to>
                                        <p:strVal val="visible"/>
                                      </p:to>
                                    </p:set>
                                    <p:animEffect transition="in" filter="fade">
                                      <p:cBhvr>
                                        <p:cTn id="208" dur="1000"/>
                                        <p:tgtEl>
                                          <p:spTgt spid="26683"/>
                                        </p:tgtEl>
                                      </p:cBhvr>
                                    </p:animEffect>
                                    <p:anim calcmode="lin" valueType="num">
                                      <p:cBhvr>
                                        <p:cTn id="209" dur="1000" fill="hold"/>
                                        <p:tgtEl>
                                          <p:spTgt spid="26683"/>
                                        </p:tgtEl>
                                        <p:attrNameLst>
                                          <p:attrName>ppt_x</p:attrName>
                                        </p:attrNameLst>
                                      </p:cBhvr>
                                      <p:tavLst>
                                        <p:tav tm="0">
                                          <p:val>
                                            <p:strVal val="#ppt_x"/>
                                          </p:val>
                                        </p:tav>
                                        <p:tav tm="100000">
                                          <p:val>
                                            <p:strVal val="#ppt_x"/>
                                          </p:val>
                                        </p:tav>
                                      </p:tavLst>
                                    </p:anim>
                                    <p:anim calcmode="lin" valueType="num">
                                      <p:cBhvr>
                                        <p:cTn id="210" dur="1000" fill="hold"/>
                                        <p:tgtEl>
                                          <p:spTgt spid="26683"/>
                                        </p:tgtEl>
                                        <p:attrNameLst>
                                          <p:attrName>ppt_y</p:attrName>
                                        </p:attrNameLst>
                                      </p:cBhvr>
                                      <p:tavLst>
                                        <p:tav tm="0">
                                          <p:val>
                                            <p:strVal val="#ppt_y-.1"/>
                                          </p:val>
                                        </p:tav>
                                        <p:tav tm="100000">
                                          <p:val>
                                            <p:strVal val="#ppt_y"/>
                                          </p:val>
                                        </p:tav>
                                      </p:tavLst>
                                    </p:anim>
                                  </p:childTnLst>
                                </p:cTn>
                              </p:par>
                            </p:childTnLst>
                          </p:cTn>
                        </p:par>
                        <p:par>
                          <p:cTn id="211" fill="hold">
                            <p:stCondLst>
                              <p:cond delay="1500"/>
                            </p:stCondLst>
                            <p:childTnLst>
                              <p:par>
                                <p:cTn id="212" presetID="2" presetClass="entr" presetSubtype="8" fill="hold" grpId="0" nodeType="afterEffect">
                                  <p:stCondLst>
                                    <p:cond delay="0"/>
                                  </p:stCondLst>
                                  <p:childTnLst>
                                    <p:set>
                                      <p:cBhvr>
                                        <p:cTn id="213" dur="1" fill="hold">
                                          <p:stCondLst>
                                            <p:cond delay="0"/>
                                          </p:stCondLst>
                                        </p:cTn>
                                        <p:tgtEl>
                                          <p:spTgt spid="26666"/>
                                        </p:tgtEl>
                                        <p:attrNameLst>
                                          <p:attrName>style.visibility</p:attrName>
                                        </p:attrNameLst>
                                      </p:cBhvr>
                                      <p:to>
                                        <p:strVal val="visible"/>
                                      </p:to>
                                    </p:set>
                                    <p:anim calcmode="lin" valueType="num">
                                      <p:cBhvr additive="base">
                                        <p:cTn id="214" dur="500" fill="hold"/>
                                        <p:tgtEl>
                                          <p:spTgt spid="26666"/>
                                        </p:tgtEl>
                                        <p:attrNameLst>
                                          <p:attrName>ppt_x</p:attrName>
                                        </p:attrNameLst>
                                      </p:cBhvr>
                                      <p:tavLst>
                                        <p:tav tm="0">
                                          <p:val>
                                            <p:strVal val="0-#ppt_w/2"/>
                                          </p:val>
                                        </p:tav>
                                        <p:tav tm="100000">
                                          <p:val>
                                            <p:strVal val="#ppt_x"/>
                                          </p:val>
                                        </p:tav>
                                      </p:tavLst>
                                    </p:anim>
                                    <p:anim calcmode="lin" valueType="num">
                                      <p:cBhvr additive="base">
                                        <p:cTn id="215" dur="500" fill="hold"/>
                                        <p:tgtEl>
                                          <p:spTgt spid="26666"/>
                                        </p:tgtEl>
                                        <p:attrNameLst>
                                          <p:attrName>ppt_y</p:attrName>
                                        </p:attrNameLst>
                                      </p:cBhvr>
                                      <p:tavLst>
                                        <p:tav tm="0">
                                          <p:val>
                                            <p:strVal val="#ppt_y"/>
                                          </p:val>
                                        </p:tav>
                                        <p:tav tm="100000">
                                          <p:val>
                                            <p:strVal val="#ppt_y"/>
                                          </p:val>
                                        </p:tav>
                                      </p:tavLst>
                                    </p:anim>
                                  </p:childTnLst>
                                </p:cTn>
                              </p:par>
                              <p:par>
                                <p:cTn id="216" presetID="2" presetClass="entr" presetSubtype="8" fill="hold" grpId="0" nodeType="withEffect">
                                  <p:stCondLst>
                                    <p:cond delay="0"/>
                                  </p:stCondLst>
                                  <p:childTnLst>
                                    <p:set>
                                      <p:cBhvr>
                                        <p:cTn id="217" dur="1" fill="hold">
                                          <p:stCondLst>
                                            <p:cond delay="0"/>
                                          </p:stCondLst>
                                        </p:cTn>
                                        <p:tgtEl>
                                          <p:spTgt spid="26667"/>
                                        </p:tgtEl>
                                        <p:attrNameLst>
                                          <p:attrName>style.visibility</p:attrName>
                                        </p:attrNameLst>
                                      </p:cBhvr>
                                      <p:to>
                                        <p:strVal val="visible"/>
                                      </p:to>
                                    </p:set>
                                    <p:anim calcmode="lin" valueType="num">
                                      <p:cBhvr additive="base">
                                        <p:cTn id="218" dur="500" fill="hold"/>
                                        <p:tgtEl>
                                          <p:spTgt spid="26667"/>
                                        </p:tgtEl>
                                        <p:attrNameLst>
                                          <p:attrName>ppt_x</p:attrName>
                                        </p:attrNameLst>
                                      </p:cBhvr>
                                      <p:tavLst>
                                        <p:tav tm="0">
                                          <p:val>
                                            <p:strVal val="0-#ppt_w/2"/>
                                          </p:val>
                                        </p:tav>
                                        <p:tav tm="100000">
                                          <p:val>
                                            <p:strVal val="#ppt_x"/>
                                          </p:val>
                                        </p:tav>
                                      </p:tavLst>
                                    </p:anim>
                                    <p:anim calcmode="lin" valueType="num">
                                      <p:cBhvr additive="base">
                                        <p:cTn id="219" dur="500" fill="hold"/>
                                        <p:tgtEl>
                                          <p:spTgt spid="26667"/>
                                        </p:tgtEl>
                                        <p:attrNameLst>
                                          <p:attrName>ppt_y</p:attrName>
                                        </p:attrNameLst>
                                      </p:cBhvr>
                                      <p:tavLst>
                                        <p:tav tm="0">
                                          <p:val>
                                            <p:strVal val="#ppt_y"/>
                                          </p:val>
                                        </p:tav>
                                        <p:tav tm="100000">
                                          <p:val>
                                            <p:strVal val="#ppt_y"/>
                                          </p:val>
                                        </p:tav>
                                      </p:tavLst>
                                    </p:anim>
                                  </p:childTnLst>
                                </p:cTn>
                              </p:par>
                              <p:par>
                                <p:cTn id="220" presetID="2" presetClass="entr" presetSubtype="8" fill="hold" grpId="0" nodeType="withEffect">
                                  <p:stCondLst>
                                    <p:cond delay="0"/>
                                  </p:stCondLst>
                                  <p:childTnLst>
                                    <p:set>
                                      <p:cBhvr>
                                        <p:cTn id="221" dur="1" fill="hold">
                                          <p:stCondLst>
                                            <p:cond delay="0"/>
                                          </p:stCondLst>
                                        </p:cTn>
                                        <p:tgtEl>
                                          <p:spTgt spid="26668"/>
                                        </p:tgtEl>
                                        <p:attrNameLst>
                                          <p:attrName>style.visibility</p:attrName>
                                        </p:attrNameLst>
                                      </p:cBhvr>
                                      <p:to>
                                        <p:strVal val="visible"/>
                                      </p:to>
                                    </p:set>
                                    <p:anim calcmode="lin" valueType="num">
                                      <p:cBhvr additive="base">
                                        <p:cTn id="222" dur="500" fill="hold"/>
                                        <p:tgtEl>
                                          <p:spTgt spid="26668"/>
                                        </p:tgtEl>
                                        <p:attrNameLst>
                                          <p:attrName>ppt_x</p:attrName>
                                        </p:attrNameLst>
                                      </p:cBhvr>
                                      <p:tavLst>
                                        <p:tav tm="0">
                                          <p:val>
                                            <p:strVal val="0-#ppt_w/2"/>
                                          </p:val>
                                        </p:tav>
                                        <p:tav tm="100000">
                                          <p:val>
                                            <p:strVal val="#ppt_x"/>
                                          </p:val>
                                        </p:tav>
                                      </p:tavLst>
                                    </p:anim>
                                    <p:anim calcmode="lin" valueType="num">
                                      <p:cBhvr additive="base">
                                        <p:cTn id="223" dur="500" fill="hold"/>
                                        <p:tgtEl>
                                          <p:spTgt spid="26668"/>
                                        </p:tgtEl>
                                        <p:attrNameLst>
                                          <p:attrName>ppt_y</p:attrName>
                                        </p:attrNameLst>
                                      </p:cBhvr>
                                      <p:tavLst>
                                        <p:tav tm="0">
                                          <p:val>
                                            <p:strVal val="#ppt_y"/>
                                          </p:val>
                                        </p:tav>
                                        <p:tav tm="100000">
                                          <p:val>
                                            <p:strVal val="#ppt_y"/>
                                          </p:val>
                                        </p:tav>
                                      </p:tavLst>
                                    </p:anim>
                                  </p:childTnLst>
                                </p:cTn>
                              </p:par>
                              <p:par>
                                <p:cTn id="224" presetID="2" presetClass="entr" presetSubtype="8" fill="hold" grpId="0" nodeType="withEffect">
                                  <p:stCondLst>
                                    <p:cond delay="0"/>
                                  </p:stCondLst>
                                  <p:childTnLst>
                                    <p:set>
                                      <p:cBhvr>
                                        <p:cTn id="225" dur="1" fill="hold">
                                          <p:stCondLst>
                                            <p:cond delay="0"/>
                                          </p:stCondLst>
                                        </p:cTn>
                                        <p:tgtEl>
                                          <p:spTgt spid="26669"/>
                                        </p:tgtEl>
                                        <p:attrNameLst>
                                          <p:attrName>style.visibility</p:attrName>
                                        </p:attrNameLst>
                                      </p:cBhvr>
                                      <p:to>
                                        <p:strVal val="visible"/>
                                      </p:to>
                                    </p:set>
                                    <p:anim calcmode="lin" valueType="num">
                                      <p:cBhvr additive="base">
                                        <p:cTn id="226" dur="500" fill="hold"/>
                                        <p:tgtEl>
                                          <p:spTgt spid="26669"/>
                                        </p:tgtEl>
                                        <p:attrNameLst>
                                          <p:attrName>ppt_x</p:attrName>
                                        </p:attrNameLst>
                                      </p:cBhvr>
                                      <p:tavLst>
                                        <p:tav tm="0">
                                          <p:val>
                                            <p:strVal val="0-#ppt_w/2"/>
                                          </p:val>
                                        </p:tav>
                                        <p:tav tm="100000">
                                          <p:val>
                                            <p:strVal val="#ppt_x"/>
                                          </p:val>
                                        </p:tav>
                                      </p:tavLst>
                                    </p:anim>
                                    <p:anim calcmode="lin" valueType="num">
                                      <p:cBhvr additive="base">
                                        <p:cTn id="227" dur="500" fill="hold"/>
                                        <p:tgtEl>
                                          <p:spTgt spid="26669"/>
                                        </p:tgtEl>
                                        <p:attrNameLst>
                                          <p:attrName>ppt_y</p:attrName>
                                        </p:attrNameLst>
                                      </p:cBhvr>
                                      <p:tavLst>
                                        <p:tav tm="0">
                                          <p:val>
                                            <p:strVal val="#ppt_y"/>
                                          </p:val>
                                        </p:tav>
                                        <p:tav tm="100000">
                                          <p:val>
                                            <p:strVal val="#ppt_y"/>
                                          </p:val>
                                        </p:tav>
                                      </p:tavLst>
                                    </p:anim>
                                  </p:childTnLst>
                                </p:cTn>
                              </p:par>
                              <p:par>
                                <p:cTn id="228" presetID="2" presetClass="entr" presetSubtype="8" fill="hold" grpId="0" nodeType="withEffect">
                                  <p:stCondLst>
                                    <p:cond delay="0"/>
                                  </p:stCondLst>
                                  <p:childTnLst>
                                    <p:set>
                                      <p:cBhvr>
                                        <p:cTn id="229" dur="1" fill="hold">
                                          <p:stCondLst>
                                            <p:cond delay="0"/>
                                          </p:stCondLst>
                                        </p:cTn>
                                        <p:tgtEl>
                                          <p:spTgt spid="26670"/>
                                        </p:tgtEl>
                                        <p:attrNameLst>
                                          <p:attrName>style.visibility</p:attrName>
                                        </p:attrNameLst>
                                      </p:cBhvr>
                                      <p:to>
                                        <p:strVal val="visible"/>
                                      </p:to>
                                    </p:set>
                                    <p:anim calcmode="lin" valueType="num">
                                      <p:cBhvr additive="base">
                                        <p:cTn id="230" dur="500" fill="hold"/>
                                        <p:tgtEl>
                                          <p:spTgt spid="26670"/>
                                        </p:tgtEl>
                                        <p:attrNameLst>
                                          <p:attrName>ppt_x</p:attrName>
                                        </p:attrNameLst>
                                      </p:cBhvr>
                                      <p:tavLst>
                                        <p:tav tm="0">
                                          <p:val>
                                            <p:strVal val="0-#ppt_w/2"/>
                                          </p:val>
                                        </p:tav>
                                        <p:tav tm="100000">
                                          <p:val>
                                            <p:strVal val="#ppt_x"/>
                                          </p:val>
                                        </p:tav>
                                      </p:tavLst>
                                    </p:anim>
                                    <p:anim calcmode="lin" valueType="num">
                                      <p:cBhvr additive="base">
                                        <p:cTn id="231" dur="500" fill="hold"/>
                                        <p:tgtEl>
                                          <p:spTgt spid="26670"/>
                                        </p:tgtEl>
                                        <p:attrNameLst>
                                          <p:attrName>ppt_y</p:attrName>
                                        </p:attrNameLst>
                                      </p:cBhvr>
                                      <p:tavLst>
                                        <p:tav tm="0">
                                          <p:val>
                                            <p:strVal val="#ppt_y"/>
                                          </p:val>
                                        </p:tav>
                                        <p:tav tm="100000">
                                          <p:val>
                                            <p:strVal val="#ppt_y"/>
                                          </p:val>
                                        </p:tav>
                                      </p:tavLst>
                                    </p:anim>
                                  </p:childTnLst>
                                </p:cTn>
                              </p:par>
                              <p:par>
                                <p:cTn id="232" presetID="2" presetClass="entr" presetSubtype="8" fill="hold" grpId="0" nodeType="withEffect">
                                  <p:stCondLst>
                                    <p:cond delay="0"/>
                                  </p:stCondLst>
                                  <p:childTnLst>
                                    <p:set>
                                      <p:cBhvr>
                                        <p:cTn id="233" dur="1" fill="hold">
                                          <p:stCondLst>
                                            <p:cond delay="0"/>
                                          </p:stCondLst>
                                        </p:cTn>
                                        <p:tgtEl>
                                          <p:spTgt spid="26671"/>
                                        </p:tgtEl>
                                        <p:attrNameLst>
                                          <p:attrName>style.visibility</p:attrName>
                                        </p:attrNameLst>
                                      </p:cBhvr>
                                      <p:to>
                                        <p:strVal val="visible"/>
                                      </p:to>
                                    </p:set>
                                    <p:anim calcmode="lin" valueType="num">
                                      <p:cBhvr additive="base">
                                        <p:cTn id="234" dur="500" fill="hold"/>
                                        <p:tgtEl>
                                          <p:spTgt spid="26671"/>
                                        </p:tgtEl>
                                        <p:attrNameLst>
                                          <p:attrName>ppt_x</p:attrName>
                                        </p:attrNameLst>
                                      </p:cBhvr>
                                      <p:tavLst>
                                        <p:tav tm="0">
                                          <p:val>
                                            <p:strVal val="0-#ppt_w/2"/>
                                          </p:val>
                                        </p:tav>
                                        <p:tav tm="100000">
                                          <p:val>
                                            <p:strVal val="#ppt_x"/>
                                          </p:val>
                                        </p:tav>
                                      </p:tavLst>
                                    </p:anim>
                                    <p:anim calcmode="lin" valueType="num">
                                      <p:cBhvr additive="base">
                                        <p:cTn id="235" dur="500" fill="hold"/>
                                        <p:tgtEl>
                                          <p:spTgt spid="26671"/>
                                        </p:tgtEl>
                                        <p:attrNameLst>
                                          <p:attrName>ppt_y</p:attrName>
                                        </p:attrNameLst>
                                      </p:cBhvr>
                                      <p:tavLst>
                                        <p:tav tm="0">
                                          <p:val>
                                            <p:strVal val="#ppt_y"/>
                                          </p:val>
                                        </p:tav>
                                        <p:tav tm="100000">
                                          <p:val>
                                            <p:strVal val="#ppt_y"/>
                                          </p:val>
                                        </p:tav>
                                      </p:tavLst>
                                    </p:anim>
                                  </p:childTnLst>
                                </p:cTn>
                              </p:par>
                              <p:par>
                                <p:cTn id="236" presetID="2" presetClass="entr" presetSubtype="8" fill="hold" grpId="0" nodeType="withEffect">
                                  <p:stCondLst>
                                    <p:cond delay="0"/>
                                  </p:stCondLst>
                                  <p:childTnLst>
                                    <p:set>
                                      <p:cBhvr>
                                        <p:cTn id="237" dur="1" fill="hold">
                                          <p:stCondLst>
                                            <p:cond delay="0"/>
                                          </p:stCondLst>
                                        </p:cTn>
                                        <p:tgtEl>
                                          <p:spTgt spid="26672"/>
                                        </p:tgtEl>
                                        <p:attrNameLst>
                                          <p:attrName>style.visibility</p:attrName>
                                        </p:attrNameLst>
                                      </p:cBhvr>
                                      <p:to>
                                        <p:strVal val="visible"/>
                                      </p:to>
                                    </p:set>
                                    <p:anim calcmode="lin" valueType="num">
                                      <p:cBhvr additive="base">
                                        <p:cTn id="238" dur="500" fill="hold"/>
                                        <p:tgtEl>
                                          <p:spTgt spid="26672"/>
                                        </p:tgtEl>
                                        <p:attrNameLst>
                                          <p:attrName>ppt_x</p:attrName>
                                        </p:attrNameLst>
                                      </p:cBhvr>
                                      <p:tavLst>
                                        <p:tav tm="0">
                                          <p:val>
                                            <p:strVal val="0-#ppt_w/2"/>
                                          </p:val>
                                        </p:tav>
                                        <p:tav tm="100000">
                                          <p:val>
                                            <p:strVal val="#ppt_x"/>
                                          </p:val>
                                        </p:tav>
                                      </p:tavLst>
                                    </p:anim>
                                    <p:anim calcmode="lin" valueType="num">
                                      <p:cBhvr additive="base">
                                        <p:cTn id="239" dur="500" fill="hold"/>
                                        <p:tgtEl>
                                          <p:spTgt spid="26672"/>
                                        </p:tgtEl>
                                        <p:attrNameLst>
                                          <p:attrName>ppt_y</p:attrName>
                                        </p:attrNameLst>
                                      </p:cBhvr>
                                      <p:tavLst>
                                        <p:tav tm="0">
                                          <p:val>
                                            <p:strVal val="#ppt_y"/>
                                          </p:val>
                                        </p:tav>
                                        <p:tav tm="100000">
                                          <p:val>
                                            <p:strVal val="#ppt_y"/>
                                          </p:val>
                                        </p:tav>
                                      </p:tavLst>
                                    </p:anim>
                                  </p:childTnLst>
                                </p:cTn>
                              </p:par>
                              <p:par>
                                <p:cTn id="240" presetID="2" presetClass="entr" presetSubtype="8" fill="hold" grpId="0" nodeType="withEffect">
                                  <p:stCondLst>
                                    <p:cond delay="0"/>
                                  </p:stCondLst>
                                  <p:childTnLst>
                                    <p:set>
                                      <p:cBhvr>
                                        <p:cTn id="241" dur="1" fill="hold">
                                          <p:stCondLst>
                                            <p:cond delay="0"/>
                                          </p:stCondLst>
                                        </p:cTn>
                                        <p:tgtEl>
                                          <p:spTgt spid="26673"/>
                                        </p:tgtEl>
                                        <p:attrNameLst>
                                          <p:attrName>style.visibility</p:attrName>
                                        </p:attrNameLst>
                                      </p:cBhvr>
                                      <p:to>
                                        <p:strVal val="visible"/>
                                      </p:to>
                                    </p:set>
                                    <p:anim calcmode="lin" valueType="num">
                                      <p:cBhvr additive="base">
                                        <p:cTn id="242" dur="500" fill="hold"/>
                                        <p:tgtEl>
                                          <p:spTgt spid="26673"/>
                                        </p:tgtEl>
                                        <p:attrNameLst>
                                          <p:attrName>ppt_x</p:attrName>
                                        </p:attrNameLst>
                                      </p:cBhvr>
                                      <p:tavLst>
                                        <p:tav tm="0">
                                          <p:val>
                                            <p:strVal val="0-#ppt_w/2"/>
                                          </p:val>
                                        </p:tav>
                                        <p:tav tm="100000">
                                          <p:val>
                                            <p:strVal val="#ppt_x"/>
                                          </p:val>
                                        </p:tav>
                                      </p:tavLst>
                                    </p:anim>
                                    <p:anim calcmode="lin" valueType="num">
                                      <p:cBhvr additive="base">
                                        <p:cTn id="243" dur="500" fill="hold"/>
                                        <p:tgtEl>
                                          <p:spTgt spid="26673"/>
                                        </p:tgtEl>
                                        <p:attrNameLst>
                                          <p:attrName>ppt_y</p:attrName>
                                        </p:attrNameLst>
                                      </p:cBhvr>
                                      <p:tavLst>
                                        <p:tav tm="0">
                                          <p:val>
                                            <p:strVal val="#ppt_y"/>
                                          </p:val>
                                        </p:tav>
                                        <p:tav tm="100000">
                                          <p:val>
                                            <p:strVal val="#ppt_y"/>
                                          </p:val>
                                        </p:tav>
                                      </p:tavLst>
                                    </p:anim>
                                  </p:childTnLst>
                                </p:cTn>
                              </p:par>
                              <p:par>
                                <p:cTn id="244" presetID="2" presetClass="entr" presetSubtype="8" fill="hold" grpId="0" nodeType="withEffect">
                                  <p:stCondLst>
                                    <p:cond delay="0"/>
                                  </p:stCondLst>
                                  <p:childTnLst>
                                    <p:set>
                                      <p:cBhvr>
                                        <p:cTn id="245" dur="1" fill="hold">
                                          <p:stCondLst>
                                            <p:cond delay="0"/>
                                          </p:stCondLst>
                                        </p:cTn>
                                        <p:tgtEl>
                                          <p:spTgt spid="26674"/>
                                        </p:tgtEl>
                                        <p:attrNameLst>
                                          <p:attrName>style.visibility</p:attrName>
                                        </p:attrNameLst>
                                      </p:cBhvr>
                                      <p:to>
                                        <p:strVal val="visible"/>
                                      </p:to>
                                    </p:set>
                                    <p:anim calcmode="lin" valueType="num">
                                      <p:cBhvr additive="base">
                                        <p:cTn id="246" dur="500" fill="hold"/>
                                        <p:tgtEl>
                                          <p:spTgt spid="26674"/>
                                        </p:tgtEl>
                                        <p:attrNameLst>
                                          <p:attrName>ppt_x</p:attrName>
                                        </p:attrNameLst>
                                      </p:cBhvr>
                                      <p:tavLst>
                                        <p:tav tm="0">
                                          <p:val>
                                            <p:strVal val="0-#ppt_w/2"/>
                                          </p:val>
                                        </p:tav>
                                        <p:tav tm="100000">
                                          <p:val>
                                            <p:strVal val="#ppt_x"/>
                                          </p:val>
                                        </p:tav>
                                      </p:tavLst>
                                    </p:anim>
                                    <p:anim calcmode="lin" valueType="num">
                                      <p:cBhvr additive="base">
                                        <p:cTn id="247" dur="500" fill="hold"/>
                                        <p:tgtEl>
                                          <p:spTgt spid="26674"/>
                                        </p:tgtEl>
                                        <p:attrNameLst>
                                          <p:attrName>ppt_y</p:attrName>
                                        </p:attrNameLst>
                                      </p:cBhvr>
                                      <p:tavLst>
                                        <p:tav tm="0">
                                          <p:val>
                                            <p:strVal val="#ppt_y"/>
                                          </p:val>
                                        </p:tav>
                                        <p:tav tm="100000">
                                          <p:val>
                                            <p:strVal val="#ppt_y"/>
                                          </p:val>
                                        </p:tav>
                                      </p:tavLst>
                                    </p:anim>
                                  </p:childTnLst>
                                </p:cTn>
                              </p:par>
                              <p:par>
                                <p:cTn id="248" presetID="2" presetClass="entr" presetSubtype="8" fill="hold" grpId="0" nodeType="withEffect">
                                  <p:stCondLst>
                                    <p:cond delay="0"/>
                                  </p:stCondLst>
                                  <p:childTnLst>
                                    <p:set>
                                      <p:cBhvr>
                                        <p:cTn id="249" dur="1" fill="hold">
                                          <p:stCondLst>
                                            <p:cond delay="0"/>
                                          </p:stCondLst>
                                        </p:cTn>
                                        <p:tgtEl>
                                          <p:spTgt spid="26675"/>
                                        </p:tgtEl>
                                        <p:attrNameLst>
                                          <p:attrName>style.visibility</p:attrName>
                                        </p:attrNameLst>
                                      </p:cBhvr>
                                      <p:to>
                                        <p:strVal val="visible"/>
                                      </p:to>
                                    </p:set>
                                    <p:anim calcmode="lin" valueType="num">
                                      <p:cBhvr additive="base">
                                        <p:cTn id="250" dur="500" fill="hold"/>
                                        <p:tgtEl>
                                          <p:spTgt spid="26675"/>
                                        </p:tgtEl>
                                        <p:attrNameLst>
                                          <p:attrName>ppt_x</p:attrName>
                                        </p:attrNameLst>
                                      </p:cBhvr>
                                      <p:tavLst>
                                        <p:tav tm="0">
                                          <p:val>
                                            <p:strVal val="0-#ppt_w/2"/>
                                          </p:val>
                                        </p:tav>
                                        <p:tav tm="100000">
                                          <p:val>
                                            <p:strVal val="#ppt_x"/>
                                          </p:val>
                                        </p:tav>
                                      </p:tavLst>
                                    </p:anim>
                                    <p:anim calcmode="lin" valueType="num">
                                      <p:cBhvr additive="base">
                                        <p:cTn id="251" dur="500" fill="hold"/>
                                        <p:tgtEl>
                                          <p:spTgt spid="26675"/>
                                        </p:tgtEl>
                                        <p:attrNameLst>
                                          <p:attrName>ppt_y</p:attrName>
                                        </p:attrNameLst>
                                      </p:cBhvr>
                                      <p:tavLst>
                                        <p:tav tm="0">
                                          <p:val>
                                            <p:strVal val="#ppt_y"/>
                                          </p:val>
                                        </p:tav>
                                        <p:tav tm="100000">
                                          <p:val>
                                            <p:strVal val="#ppt_y"/>
                                          </p:val>
                                        </p:tav>
                                      </p:tavLst>
                                    </p:anim>
                                  </p:childTnLst>
                                </p:cTn>
                              </p:par>
                              <p:par>
                                <p:cTn id="252" presetID="2" presetClass="entr" presetSubtype="8" fill="hold" grpId="0" nodeType="withEffect">
                                  <p:stCondLst>
                                    <p:cond delay="0"/>
                                  </p:stCondLst>
                                  <p:childTnLst>
                                    <p:set>
                                      <p:cBhvr>
                                        <p:cTn id="253" dur="1" fill="hold">
                                          <p:stCondLst>
                                            <p:cond delay="0"/>
                                          </p:stCondLst>
                                        </p:cTn>
                                        <p:tgtEl>
                                          <p:spTgt spid="26676"/>
                                        </p:tgtEl>
                                        <p:attrNameLst>
                                          <p:attrName>style.visibility</p:attrName>
                                        </p:attrNameLst>
                                      </p:cBhvr>
                                      <p:to>
                                        <p:strVal val="visible"/>
                                      </p:to>
                                    </p:set>
                                    <p:anim calcmode="lin" valueType="num">
                                      <p:cBhvr additive="base">
                                        <p:cTn id="254" dur="500" fill="hold"/>
                                        <p:tgtEl>
                                          <p:spTgt spid="26676"/>
                                        </p:tgtEl>
                                        <p:attrNameLst>
                                          <p:attrName>ppt_x</p:attrName>
                                        </p:attrNameLst>
                                      </p:cBhvr>
                                      <p:tavLst>
                                        <p:tav tm="0">
                                          <p:val>
                                            <p:strVal val="0-#ppt_w/2"/>
                                          </p:val>
                                        </p:tav>
                                        <p:tav tm="100000">
                                          <p:val>
                                            <p:strVal val="#ppt_x"/>
                                          </p:val>
                                        </p:tav>
                                      </p:tavLst>
                                    </p:anim>
                                    <p:anim calcmode="lin" valueType="num">
                                      <p:cBhvr additive="base">
                                        <p:cTn id="255" dur="500" fill="hold"/>
                                        <p:tgtEl>
                                          <p:spTgt spid="26676"/>
                                        </p:tgtEl>
                                        <p:attrNameLst>
                                          <p:attrName>ppt_y</p:attrName>
                                        </p:attrNameLst>
                                      </p:cBhvr>
                                      <p:tavLst>
                                        <p:tav tm="0">
                                          <p:val>
                                            <p:strVal val="#ppt_y"/>
                                          </p:val>
                                        </p:tav>
                                        <p:tav tm="100000">
                                          <p:val>
                                            <p:strVal val="#ppt_y"/>
                                          </p:val>
                                        </p:tav>
                                      </p:tavLst>
                                    </p:anim>
                                  </p:childTnLst>
                                </p:cTn>
                              </p:par>
                              <p:par>
                                <p:cTn id="256" presetID="2" presetClass="entr" presetSubtype="8" fill="hold" grpId="0" nodeType="withEffect">
                                  <p:stCondLst>
                                    <p:cond delay="0"/>
                                  </p:stCondLst>
                                  <p:childTnLst>
                                    <p:set>
                                      <p:cBhvr>
                                        <p:cTn id="257" dur="1" fill="hold">
                                          <p:stCondLst>
                                            <p:cond delay="0"/>
                                          </p:stCondLst>
                                        </p:cTn>
                                        <p:tgtEl>
                                          <p:spTgt spid="26677"/>
                                        </p:tgtEl>
                                        <p:attrNameLst>
                                          <p:attrName>style.visibility</p:attrName>
                                        </p:attrNameLst>
                                      </p:cBhvr>
                                      <p:to>
                                        <p:strVal val="visible"/>
                                      </p:to>
                                    </p:set>
                                    <p:anim calcmode="lin" valueType="num">
                                      <p:cBhvr additive="base">
                                        <p:cTn id="258" dur="500" fill="hold"/>
                                        <p:tgtEl>
                                          <p:spTgt spid="26677"/>
                                        </p:tgtEl>
                                        <p:attrNameLst>
                                          <p:attrName>ppt_x</p:attrName>
                                        </p:attrNameLst>
                                      </p:cBhvr>
                                      <p:tavLst>
                                        <p:tav tm="0">
                                          <p:val>
                                            <p:strVal val="0-#ppt_w/2"/>
                                          </p:val>
                                        </p:tav>
                                        <p:tav tm="100000">
                                          <p:val>
                                            <p:strVal val="#ppt_x"/>
                                          </p:val>
                                        </p:tav>
                                      </p:tavLst>
                                    </p:anim>
                                    <p:anim calcmode="lin" valueType="num">
                                      <p:cBhvr additive="base">
                                        <p:cTn id="259" dur="500" fill="hold"/>
                                        <p:tgtEl>
                                          <p:spTgt spid="26677"/>
                                        </p:tgtEl>
                                        <p:attrNameLst>
                                          <p:attrName>ppt_y</p:attrName>
                                        </p:attrNameLst>
                                      </p:cBhvr>
                                      <p:tavLst>
                                        <p:tav tm="0">
                                          <p:val>
                                            <p:strVal val="#ppt_y"/>
                                          </p:val>
                                        </p:tav>
                                        <p:tav tm="100000">
                                          <p:val>
                                            <p:strVal val="#ppt_y"/>
                                          </p:val>
                                        </p:tav>
                                      </p:tavLst>
                                    </p:anim>
                                  </p:childTnLst>
                                </p:cTn>
                              </p:par>
                              <p:par>
                                <p:cTn id="260" presetID="2" presetClass="entr" presetSubtype="8" fill="hold" grpId="0" nodeType="withEffect">
                                  <p:stCondLst>
                                    <p:cond delay="0"/>
                                  </p:stCondLst>
                                  <p:childTnLst>
                                    <p:set>
                                      <p:cBhvr>
                                        <p:cTn id="261" dur="1" fill="hold">
                                          <p:stCondLst>
                                            <p:cond delay="0"/>
                                          </p:stCondLst>
                                        </p:cTn>
                                        <p:tgtEl>
                                          <p:spTgt spid="26678"/>
                                        </p:tgtEl>
                                        <p:attrNameLst>
                                          <p:attrName>style.visibility</p:attrName>
                                        </p:attrNameLst>
                                      </p:cBhvr>
                                      <p:to>
                                        <p:strVal val="visible"/>
                                      </p:to>
                                    </p:set>
                                    <p:anim calcmode="lin" valueType="num">
                                      <p:cBhvr additive="base">
                                        <p:cTn id="262" dur="500" fill="hold"/>
                                        <p:tgtEl>
                                          <p:spTgt spid="26678"/>
                                        </p:tgtEl>
                                        <p:attrNameLst>
                                          <p:attrName>ppt_x</p:attrName>
                                        </p:attrNameLst>
                                      </p:cBhvr>
                                      <p:tavLst>
                                        <p:tav tm="0">
                                          <p:val>
                                            <p:strVal val="0-#ppt_w/2"/>
                                          </p:val>
                                        </p:tav>
                                        <p:tav tm="100000">
                                          <p:val>
                                            <p:strVal val="#ppt_x"/>
                                          </p:val>
                                        </p:tav>
                                      </p:tavLst>
                                    </p:anim>
                                    <p:anim calcmode="lin" valueType="num">
                                      <p:cBhvr additive="base">
                                        <p:cTn id="263" dur="500" fill="hold"/>
                                        <p:tgtEl>
                                          <p:spTgt spid="26678"/>
                                        </p:tgtEl>
                                        <p:attrNameLst>
                                          <p:attrName>ppt_y</p:attrName>
                                        </p:attrNameLst>
                                      </p:cBhvr>
                                      <p:tavLst>
                                        <p:tav tm="0">
                                          <p:val>
                                            <p:strVal val="#ppt_y"/>
                                          </p:val>
                                        </p:tav>
                                        <p:tav tm="100000">
                                          <p:val>
                                            <p:strVal val="#ppt_y"/>
                                          </p:val>
                                        </p:tav>
                                      </p:tavLst>
                                    </p:anim>
                                  </p:childTnLst>
                                </p:cTn>
                              </p:par>
                              <p:par>
                                <p:cTn id="264" presetID="2" presetClass="entr" presetSubtype="8" fill="hold" grpId="0" nodeType="withEffect">
                                  <p:stCondLst>
                                    <p:cond delay="0"/>
                                  </p:stCondLst>
                                  <p:childTnLst>
                                    <p:set>
                                      <p:cBhvr>
                                        <p:cTn id="265" dur="1" fill="hold">
                                          <p:stCondLst>
                                            <p:cond delay="0"/>
                                          </p:stCondLst>
                                        </p:cTn>
                                        <p:tgtEl>
                                          <p:spTgt spid="26679"/>
                                        </p:tgtEl>
                                        <p:attrNameLst>
                                          <p:attrName>style.visibility</p:attrName>
                                        </p:attrNameLst>
                                      </p:cBhvr>
                                      <p:to>
                                        <p:strVal val="visible"/>
                                      </p:to>
                                    </p:set>
                                    <p:anim calcmode="lin" valueType="num">
                                      <p:cBhvr additive="base">
                                        <p:cTn id="266" dur="500" fill="hold"/>
                                        <p:tgtEl>
                                          <p:spTgt spid="26679"/>
                                        </p:tgtEl>
                                        <p:attrNameLst>
                                          <p:attrName>ppt_x</p:attrName>
                                        </p:attrNameLst>
                                      </p:cBhvr>
                                      <p:tavLst>
                                        <p:tav tm="0">
                                          <p:val>
                                            <p:strVal val="0-#ppt_w/2"/>
                                          </p:val>
                                        </p:tav>
                                        <p:tav tm="100000">
                                          <p:val>
                                            <p:strVal val="#ppt_x"/>
                                          </p:val>
                                        </p:tav>
                                      </p:tavLst>
                                    </p:anim>
                                    <p:anim calcmode="lin" valueType="num">
                                      <p:cBhvr additive="base">
                                        <p:cTn id="267" dur="500" fill="hold"/>
                                        <p:tgtEl>
                                          <p:spTgt spid="26679"/>
                                        </p:tgtEl>
                                        <p:attrNameLst>
                                          <p:attrName>ppt_y</p:attrName>
                                        </p:attrNameLst>
                                      </p:cBhvr>
                                      <p:tavLst>
                                        <p:tav tm="0">
                                          <p:val>
                                            <p:strVal val="#ppt_y"/>
                                          </p:val>
                                        </p:tav>
                                        <p:tav tm="100000">
                                          <p:val>
                                            <p:strVal val="#ppt_y"/>
                                          </p:val>
                                        </p:tav>
                                      </p:tavLst>
                                    </p:anim>
                                  </p:childTnLst>
                                </p:cTn>
                              </p:par>
                              <p:par>
                                <p:cTn id="268" presetID="2" presetClass="entr" presetSubtype="8" fill="hold" grpId="0" nodeType="withEffect">
                                  <p:stCondLst>
                                    <p:cond delay="0"/>
                                  </p:stCondLst>
                                  <p:childTnLst>
                                    <p:set>
                                      <p:cBhvr>
                                        <p:cTn id="269" dur="1" fill="hold">
                                          <p:stCondLst>
                                            <p:cond delay="0"/>
                                          </p:stCondLst>
                                        </p:cTn>
                                        <p:tgtEl>
                                          <p:spTgt spid="26680"/>
                                        </p:tgtEl>
                                        <p:attrNameLst>
                                          <p:attrName>style.visibility</p:attrName>
                                        </p:attrNameLst>
                                      </p:cBhvr>
                                      <p:to>
                                        <p:strVal val="visible"/>
                                      </p:to>
                                    </p:set>
                                    <p:anim calcmode="lin" valueType="num">
                                      <p:cBhvr additive="base">
                                        <p:cTn id="270" dur="500" fill="hold"/>
                                        <p:tgtEl>
                                          <p:spTgt spid="26680"/>
                                        </p:tgtEl>
                                        <p:attrNameLst>
                                          <p:attrName>ppt_x</p:attrName>
                                        </p:attrNameLst>
                                      </p:cBhvr>
                                      <p:tavLst>
                                        <p:tav tm="0">
                                          <p:val>
                                            <p:strVal val="0-#ppt_w/2"/>
                                          </p:val>
                                        </p:tav>
                                        <p:tav tm="100000">
                                          <p:val>
                                            <p:strVal val="#ppt_x"/>
                                          </p:val>
                                        </p:tav>
                                      </p:tavLst>
                                    </p:anim>
                                    <p:anim calcmode="lin" valueType="num">
                                      <p:cBhvr additive="base">
                                        <p:cTn id="271" dur="500" fill="hold"/>
                                        <p:tgtEl>
                                          <p:spTgt spid="26680"/>
                                        </p:tgtEl>
                                        <p:attrNameLst>
                                          <p:attrName>ppt_y</p:attrName>
                                        </p:attrNameLst>
                                      </p:cBhvr>
                                      <p:tavLst>
                                        <p:tav tm="0">
                                          <p:val>
                                            <p:strVal val="#ppt_y"/>
                                          </p:val>
                                        </p:tav>
                                        <p:tav tm="100000">
                                          <p:val>
                                            <p:strVal val="#ppt_y"/>
                                          </p:val>
                                        </p:tav>
                                      </p:tavLst>
                                    </p:anim>
                                  </p:childTnLst>
                                </p:cTn>
                              </p:par>
                              <p:par>
                                <p:cTn id="272" presetID="2" presetClass="entr" presetSubtype="8" fill="hold" nodeType="withEffect">
                                  <p:stCondLst>
                                    <p:cond delay="0"/>
                                  </p:stCondLst>
                                  <p:childTnLst>
                                    <p:set>
                                      <p:cBhvr>
                                        <p:cTn id="273" dur="1" fill="hold">
                                          <p:stCondLst>
                                            <p:cond delay="0"/>
                                          </p:stCondLst>
                                        </p:cTn>
                                        <p:tgtEl>
                                          <p:spTgt spid="26681"/>
                                        </p:tgtEl>
                                        <p:attrNameLst>
                                          <p:attrName>style.visibility</p:attrName>
                                        </p:attrNameLst>
                                      </p:cBhvr>
                                      <p:to>
                                        <p:strVal val="visible"/>
                                      </p:to>
                                    </p:set>
                                    <p:anim calcmode="lin" valueType="num">
                                      <p:cBhvr additive="base">
                                        <p:cTn id="274" dur="500" fill="hold"/>
                                        <p:tgtEl>
                                          <p:spTgt spid="26681"/>
                                        </p:tgtEl>
                                        <p:attrNameLst>
                                          <p:attrName>ppt_x</p:attrName>
                                        </p:attrNameLst>
                                      </p:cBhvr>
                                      <p:tavLst>
                                        <p:tav tm="0">
                                          <p:val>
                                            <p:strVal val="0-#ppt_w/2"/>
                                          </p:val>
                                        </p:tav>
                                        <p:tav tm="100000">
                                          <p:val>
                                            <p:strVal val="#ppt_x"/>
                                          </p:val>
                                        </p:tav>
                                      </p:tavLst>
                                    </p:anim>
                                    <p:anim calcmode="lin" valueType="num">
                                      <p:cBhvr additive="base">
                                        <p:cTn id="275" dur="500" fill="hold"/>
                                        <p:tgtEl>
                                          <p:spTgt spid="26681"/>
                                        </p:tgtEl>
                                        <p:attrNameLst>
                                          <p:attrName>ppt_y</p:attrName>
                                        </p:attrNameLst>
                                      </p:cBhvr>
                                      <p:tavLst>
                                        <p:tav tm="0">
                                          <p:val>
                                            <p:strVal val="#ppt_y"/>
                                          </p:val>
                                        </p:tav>
                                        <p:tav tm="100000">
                                          <p:val>
                                            <p:strVal val="#ppt_y"/>
                                          </p:val>
                                        </p:tav>
                                      </p:tavLst>
                                    </p:anim>
                                  </p:childTnLst>
                                </p:cTn>
                              </p:par>
                              <p:par>
                                <p:cTn id="276" presetID="2" presetClass="entr" presetSubtype="8" fill="hold" grpId="0" nodeType="withEffect">
                                  <p:stCondLst>
                                    <p:cond delay="0"/>
                                  </p:stCondLst>
                                  <p:childTnLst>
                                    <p:set>
                                      <p:cBhvr>
                                        <p:cTn id="277" dur="1" fill="hold">
                                          <p:stCondLst>
                                            <p:cond delay="0"/>
                                          </p:stCondLst>
                                        </p:cTn>
                                        <p:tgtEl>
                                          <p:spTgt spid="26685"/>
                                        </p:tgtEl>
                                        <p:attrNameLst>
                                          <p:attrName>style.visibility</p:attrName>
                                        </p:attrNameLst>
                                      </p:cBhvr>
                                      <p:to>
                                        <p:strVal val="visible"/>
                                      </p:to>
                                    </p:set>
                                    <p:anim calcmode="lin" valueType="num">
                                      <p:cBhvr additive="base">
                                        <p:cTn id="278" dur="500" fill="hold"/>
                                        <p:tgtEl>
                                          <p:spTgt spid="26685"/>
                                        </p:tgtEl>
                                        <p:attrNameLst>
                                          <p:attrName>ppt_x</p:attrName>
                                        </p:attrNameLst>
                                      </p:cBhvr>
                                      <p:tavLst>
                                        <p:tav tm="0">
                                          <p:val>
                                            <p:strVal val="0-#ppt_w/2"/>
                                          </p:val>
                                        </p:tav>
                                        <p:tav tm="100000">
                                          <p:val>
                                            <p:strVal val="#ppt_x"/>
                                          </p:val>
                                        </p:tav>
                                      </p:tavLst>
                                    </p:anim>
                                    <p:anim calcmode="lin" valueType="num">
                                      <p:cBhvr additive="base">
                                        <p:cTn id="279" dur="500" fill="hold"/>
                                        <p:tgtEl>
                                          <p:spTgt spid="26685"/>
                                        </p:tgtEl>
                                        <p:attrNameLst>
                                          <p:attrName>ppt_y</p:attrName>
                                        </p:attrNameLst>
                                      </p:cBhvr>
                                      <p:tavLst>
                                        <p:tav tm="0">
                                          <p:val>
                                            <p:strVal val="#ppt_y"/>
                                          </p:val>
                                        </p:tav>
                                        <p:tav tm="100000">
                                          <p:val>
                                            <p:strVal val="#ppt_y"/>
                                          </p:val>
                                        </p:tav>
                                      </p:tavLst>
                                    </p:anim>
                                  </p:childTnLst>
                                </p:cTn>
                              </p:par>
                              <p:par>
                                <p:cTn id="280" presetID="2" presetClass="entr" presetSubtype="8" fill="hold" grpId="0" nodeType="withEffect">
                                  <p:stCondLst>
                                    <p:cond delay="0"/>
                                  </p:stCondLst>
                                  <p:childTnLst>
                                    <p:set>
                                      <p:cBhvr>
                                        <p:cTn id="281" dur="1" fill="hold">
                                          <p:stCondLst>
                                            <p:cond delay="0"/>
                                          </p:stCondLst>
                                        </p:cTn>
                                        <p:tgtEl>
                                          <p:spTgt spid="26686"/>
                                        </p:tgtEl>
                                        <p:attrNameLst>
                                          <p:attrName>style.visibility</p:attrName>
                                        </p:attrNameLst>
                                      </p:cBhvr>
                                      <p:to>
                                        <p:strVal val="visible"/>
                                      </p:to>
                                    </p:set>
                                    <p:anim calcmode="lin" valueType="num">
                                      <p:cBhvr additive="base">
                                        <p:cTn id="282" dur="500" fill="hold"/>
                                        <p:tgtEl>
                                          <p:spTgt spid="26686"/>
                                        </p:tgtEl>
                                        <p:attrNameLst>
                                          <p:attrName>ppt_x</p:attrName>
                                        </p:attrNameLst>
                                      </p:cBhvr>
                                      <p:tavLst>
                                        <p:tav tm="0">
                                          <p:val>
                                            <p:strVal val="0-#ppt_w/2"/>
                                          </p:val>
                                        </p:tav>
                                        <p:tav tm="100000">
                                          <p:val>
                                            <p:strVal val="#ppt_x"/>
                                          </p:val>
                                        </p:tav>
                                      </p:tavLst>
                                    </p:anim>
                                    <p:anim calcmode="lin" valueType="num">
                                      <p:cBhvr additive="base">
                                        <p:cTn id="283" dur="500" fill="hold"/>
                                        <p:tgtEl>
                                          <p:spTgt spid="26686"/>
                                        </p:tgtEl>
                                        <p:attrNameLst>
                                          <p:attrName>ppt_y</p:attrName>
                                        </p:attrNameLst>
                                      </p:cBhvr>
                                      <p:tavLst>
                                        <p:tav tm="0">
                                          <p:val>
                                            <p:strVal val="#ppt_y"/>
                                          </p:val>
                                        </p:tav>
                                        <p:tav tm="100000">
                                          <p:val>
                                            <p:strVal val="#ppt_y"/>
                                          </p:val>
                                        </p:tav>
                                      </p:tavLst>
                                    </p:anim>
                                  </p:childTnLst>
                                </p:cTn>
                              </p:par>
                              <p:par>
                                <p:cTn id="284" presetID="2" presetClass="entr" presetSubtype="8" fill="hold" grpId="0" nodeType="withEffect">
                                  <p:stCondLst>
                                    <p:cond delay="0"/>
                                  </p:stCondLst>
                                  <p:childTnLst>
                                    <p:set>
                                      <p:cBhvr>
                                        <p:cTn id="285" dur="1" fill="hold">
                                          <p:stCondLst>
                                            <p:cond delay="0"/>
                                          </p:stCondLst>
                                        </p:cTn>
                                        <p:tgtEl>
                                          <p:spTgt spid="26687"/>
                                        </p:tgtEl>
                                        <p:attrNameLst>
                                          <p:attrName>style.visibility</p:attrName>
                                        </p:attrNameLst>
                                      </p:cBhvr>
                                      <p:to>
                                        <p:strVal val="visible"/>
                                      </p:to>
                                    </p:set>
                                    <p:anim calcmode="lin" valueType="num">
                                      <p:cBhvr additive="base">
                                        <p:cTn id="286" dur="500" fill="hold"/>
                                        <p:tgtEl>
                                          <p:spTgt spid="26687"/>
                                        </p:tgtEl>
                                        <p:attrNameLst>
                                          <p:attrName>ppt_x</p:attrName>
                                        </p:attrNameLst>
                                      </p:cBhvr>
                                      <p:tavLst>
                                        <p:tav tm="0">
                                          <p:val>
                                            <p:strVal val="0-#ppt_w/2"/>
                                          </p:val>
                                        </p:tav>
                                        <p:tav tm="100000">
                                          <p:val>
                                            <p:strVal val="#ppt_x"/>
                                          </p:val>
                                        </p:tav>
                                      </p:tavLst>
                                    </p:anim>
                                    <p:anim calcmode="lin" valueType="num">
                                      <p:cBhvr additive="base">
                                        <p:cTn id="287" dur="500" fill="hold"/>
                                        <p:tgtEl>
                                          <p:spTgt spid="26687"/>
                                        </p:tgtEl>
                                        <p:attrNameLst>
                                          <p:attrName>ppt_y</p:attrName>
                                        </p:attrNameLst>
                                      </p:cBhvr>
                                      <p:tavLst>
                                        <p:tav tm="0">
                                          <p:val>
                                            <p:strVal val="#ppt_y"/>
                                          </p:val>
                                        </p:tav>
                                        <p:tav tm="100000">
                                          <p:val>
                                            <p:strVal val="#ppt_y"/>
                                          </p:val>
                                        </p:tav>
                                      </p:tavLst>
                                    </p:anim>
                                  </p:childTnLst>
                                </p:cTn>
                              </p:par>
                              <p:par>
                                <p:cTn id="288" presetID="2" presetClass="entr" presetSubtype="8" fill="hold" grpId="0" nodeType="withEffect">
                                  <p:stCondLst>
                                    <p:cond delay="0"/>
                                  </p:stCondLst>
                                  <p:childTnLst>
                                    <p:set>
                                      <p:cBhvr>
                                        <p:cTn id="289" dur="1" fill="hold">
                                          <p:stCondLst>
                                            <p:cond delay="0"/>
                                          </p:stCondLst>
                                        </p:cTn>
                                        <p:tgtEl>
                                          <p:spTgt spid="26688"/>
                                        </p:tgtEl>
                                        <p:attrNameLst>
                                          <p:attrName>style.visibility</p:attrName>
                                        </p:attrNameLst>
                                      </p:cBhvr>
                                      <p:to>
                                        <p:strVal val="visible"/>
                                      </p:to>
                                    </p:set>
                                    <p:anim calcmode="lin" valueType="num">
                                      <p:cBhvr additive="base">
                                        <p:cTn id="290" dur="500" fill="hold"/>
                                        <p:tgtEl>
                                          <p:spTgt spid="26688"/>
                                        </p:tgtEl>
                                        <p:attrNameLst>
                                          <p:attrName>ppt_x</p:attrName>
                                        </p:attrNameLst>
                                      </p:cBhvr>
                                      <p:tavLst>
                                        <p:tav tm="0">
                                          <p:val>
                                            <p:strVal val="0-#ppt_w/2"/>
                                          </p:val>
                                        </p:tav>
                                        <p:tav tm="100000">
                                          <p:val>
                                            <p:strVal val="#ppt_x"/>
                                          </p:val>
                                        </p:tav>
                                      </p:tavLst>
                                    </p:anim>
                                    <p:anim calcmode="lin" valueType="num">
                                      <p:cBhvr additive="base">
                                        <p:cTn id="291" dur="500" fill="hold"/>
                                        <p:tgtEl>
                                          <p:spTgt spid="26688"/>
                                        </p:tgtEl>
                                        <p:attrNameLst>
                                          <p:attrName>ppt_y</p:attrName>
                                        </p:attrNameLst>
                                      </p:cBhvr>
                                      <p:tavLst>
                                        <p:tav tm="0">
                                          <p:val>
                                            <p:strVal val="#ppt_y"/>
                                          </p:val>
                                        </p:tav>
                                        <p:tav tm="100000">
                                          <p:val>
                                            <p:strVal val="#ppt_y"/>
                                          </p:val>
                                        </p:tav>
                                      </p:tavLst>
                                    </p:anim>
                                  </p:childTnLst>
                                </p:cTn>
                              </p:par>
                            </p:childTnLst>
                          </p:cTn>
                        </p:par>
                        <p:par>
                          <p:cTn id="292" fill="hold">
                            <p:stCondLst>
                              <p:cond delay="2000"/>
                            </p:stCondLst>
                            <p:childTnLst>
                              <p:par>
                                <p:cTn id="293" presetID="42" presetClass="entr" presetSubtype="0" fill="hold" grpId="0" nodeType="afterEffect">
                                  <p:stCondLst>
                                    <p:cond delay="0"/>
                                  </p:stCondLst>
                                  <p:childTnLst>
                                    <p:set>
                                      <p:cBhvr>
                                        <p:cTn id="294" dur="1" fill="hold">
                                          <p:stCondLst>
                                            <p:cond delay="0"/>
                                          </p:stCondLst>
                                        </p:cTn>
                                        <p:tgtEl>
                                          <p:spTgt spid="26682"/>
                                        </p:tgtEl>
                                        <p:attrNameLst>
                                          <p:attrName>style.visibility</p:attrName>
                                        </p:attrNameLst>
                                      </p:cBhvr>
                                      <p:to>
                                        <p:strVal val="visible"/>
                                      </p:to>
                                    </p:set>
                                    <p:animEffect transition="in" filter="fade">
                                      <p:cBhvr>
                                        <p:cTn id="295" dur="1000"/>
                                        <p:tgtEl>
                                          <p:spTgt spid="26682"/>
                                        </p:tgtEl>
                                      </p:cBhvr>
                                    </p:animEffect>
                                    <p:anim calcmode="lin" valueType="num">
                                      <p:cBhvr>
                                        <p:cTn id="296" dur="1000" fill="hold"/>
                                        <p:tgtEl>
                                          <p:spTgt spid="26682"/>
                                        </p:tgtEl>
                                        <p:attrNameLst>
                                          <p:attrName>ppt_x</p:attrName>
                                        </p:attrNameLst>
                                      </p:cBhvr>
                                      <p:tavLst>
                                        <p:tav tm="0">
                                          <p:val>
                                            <p:strVal val="#ppt_x"/>
                                          </p:val>
                                        </p:tav>
                                        <p:tav tm="100000">
                                          <p:val>
                                            <p:strVal val="#ppt_x"/>
                                          </p:val>
                                        </p:tav>
                                      </p:tavLst>
                                    </p:anim>
                                    <p:anim calcmode="lin" valueType="num">
                                      <p:cBhvr>
                                        <p:cTn id="297" dur="1000" fill="hold"/>
                                        <p:tgtEl>
                                          <p:spTgt spid="266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6629" grpId="0" animBg="1"/>
      <p:bldP spid="26630" grpId="0" animBg="1"/>
      <p:bldP spid="26631" grpId="0" animBg="1"/>
      <p:bldP spid="26632" grpId="0" animBg="1"/>
      <p:bldP spid="26633" grpId="0" animBg="1"/>
      <p:bldP spid="26634" grpId="0" animBg="1"/>
      <p:bldP spid="26635" grpId="0" animBg="1"/>
      <p:bldP spid="26636" grpId="0" animBg="1"/>
      <p:bldP spid="26637" grpId="0" animBg="1"/>
      <p:bldP spid="26638" grpId="0" animBg="1"/>
      <p:bldP spid="26639" grpId="0" animBg="1"/>
      <p:bldP spid="26640" grpId="0" animBg="1"/>
      <p:bldP spid="26641" grpId="0" animBg="1"/>
      <p:bldP spid="26642" grpId="0" animBg="1"/>
      <p:bldP spid="26643" grpId="0" animBg="1"/>
      <p:bldP spid="26644" grpId="0" animBg="1"/>
      <p:bldP spid="26645" grpId="0" animBg="1"/>
      <p:bldP spid="26646" grpId="0" animBg="1"/>
      <p:bldP spid="26647" grpId="0" animBg="1"/>
      <p:bldP spid="26648" grpId="0" animBg="1"/>
      <p:bldP spid="26649" grpId="0" animBg="1"/>
      <p:bldP spid="26650" grpId="0" animBg="1"/>
      <p:bldP spid="26651" grpId="0" animBg="1"/>
      <p:bldP spid="26652" grpId="0" animBg="1"/>
      <p:bldP spid="26656" grpId="0" animBg="1"/>
      <p:bldP spid="26658" grpId="0" animBg="1"/>
      <p:bldP spid="26659" grpId="0" animBg="1"/>
      <p:bldP spid="26660" grpId="0" animBg="1"/>
      <p:bldP spid="26662" grpId="0" animBg="1"/>
      <p:bldP spid="26663" grpId="0" animBg="1"/>
      <p:bldP spid="26664" grpId="0" animBg="1"/>
      <p:bldP spid="26666" grpId="0" animBg="1"/>
      <p:bldP spid="26667" grpId="0" animBg="1"/>
      <p:bldP spid="26668" grpId="0" animBg="1"/>
      <p:bldP spid="26669" grpId="0" animBg="1"/>
      <p:bldP spid="26670" grpId="0" animBg="1"/>
      <p:bldP spid="26671" grpId="0" animBg="1"/>
      <p:bldP spid="26672" grpId="0" animBg="1"/>
      <p:bldP spid="26673" grpId="0" animBg="1"/>
      <p:bldP spid="26674" grpId="0" animBg="1"/>
      <p:bldP spid="26675" grpId="0" animBg="1"/>
      <p:bldP spid="26676" grpId="0" animBg="1"/>
      <p:bldP spid="26677" grpId="0" animBg="1"/>
      <p:bldP spid="26678" grpId="0" animBg="1"/>
      <p:bldP spid="26679" grpId="0" animBg="1"/>
      <p:bldP spid="26680" grpId="0" animBg="1"/>
      <p:bldP spid="26682" grpId="0"/>
      <p:bldP spid="26683" grpId="0"/>
      <p:bldP spid="26684" grpId="0" animBg="1"/>
      <p:bldP spid="26685" grpId="0" animBg="1"/>
      <p:bldP spid="26686" grpId="0" animBg="1"/>
      <p:bldP spid="26687" grpId="0" animBg="1"/>
      <p:bldP spid="2668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等腰三角形 45"/>
          <p:cNvSpPr/>
          <p:nvPr/>
        </p:nvSpPr>
        <p:spPr>
          <a:xfrm>
            <a:off x="1707444" y="3938643"/>
            <a:ext cx="2364076" cy="1279823"/>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0"/>
          <p:cNvSpPr txBox="1"/>
          <p:nvPr/>
        </p:nvSpPr>
        <p:spPr>
          <a:xfrm>
            <a:off x="1929375" y="4288901"/>
            <a:ext cx="1920213" cy="612140"/>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335" dirty="0">
                <a:solidFill>
                  <a:schemeClr val="tx1"/>
                </a:solidFill>
              </a:rPr>
              <a:t>点击输入简要文字内容</a:t>
            </a:r>
          </a:p>
          <a:p>
            <a:r>
              <a:rPr lang="zh-CN" altLang="en-US" sz="1335" dirty="0">
                <a:solidFill>
                  <a:schemeClr val="tx1"/>
                </a:solidFill>
              </a:rPr>
              <a:t>文字内容需概括精炼</a:t>
            </a:r>
          </a:p>
        </p:txBody>
      </p:sp>
      <p:sp>
        <p:nvSpPr>
          <p:cNvPr id="17" name="TextBox 16"/>
          <p:cNvSpPr txBox="1"/>
          <p:nvPr/>
        </p:nvSpPr>
        <p:spPr>
          <a:xfrm>
            <a:off x="5104102" y="4346753"/>
            <a:ext cx="1764501" cy="612140"/>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335" dirty="0">
                <a:solidFill>
                  <a:schemeClr val="tx1"/>
                </a:solidFill>
              </a:rPr>
              <a:t>点击输入简要文字内容</a:t>
            </a:r>
          </a:p>
          <a:p>
            <a:r>
              <a:rPr lang="zh-CN" altLang="en-US" sz="1335" dirty="0">
                <a:solidFill>
                  <a:schemeClr val="tx1"/>
                </a:solidFill>
              </a:rPr>
              <a:t>文字内容需概括精炼</a:t>
            </a:r>
          </a:p>
        </p:txBody>
      </p:sp>
      <p:sp>
        <p:nvSpPr>
          <p:cNvPr id="23" name="TextBox 22"/>
          <p:cNvSpPr txBox="1"/>
          <p:nvPr/>
        </p:nvSpPr>
        <p:spPr>
          <a:xfrm>
            <a:off x="8167720" y="4346753"/>
            <a:ext cx="1942615" cy="612140"/>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335" dirty="0">
                <a:solidFill>
                  <a:schemeClr val="tx1"/>
                </a:solidFill>
              </a:rPr>
              <a:t>点击输入简要文字内容</a:t>
            </a:r>
          </a:p>
          <a:p>
            <a:r>
              <a:rPr lang="zh-CN" altLang="en-US" sz="1335" dirty="0">
                <a:solidFill>
                  <a:schemeClr val="tx1"/>
                </a:solidFill>
              </a:rPr>
              <a:t>文字内容需概括精炼</a:t>
            </a:r>
          </a:p>
        </p:txBody>
      </p:sp>
      <p:grpSp>
        <p:nvGrpSpPr>
          <p:cNvPr id="6" name="组合 5"/>
          <p:cNvGrpSpPr/>
          <p:nvPr/>
        </p:nvGrpSpPr>
        <p:grpSpPr>
          <a:xfrm>
            <a:off x="1737482" y="1383687"/>
            <a:ext cx="2304000" cy="2450820"/>
            <a:chOff x="1280133" y="1276560"/>
            <a:chExt cx="1728000" cy="1838115"/>
          </a:xfrm>
          <a:gradFill>
            <a:gsLst>
              <a:gs pos="0">
                <a:srgbClr val="E30000"/>
              </a:gs>
              <a:gs pos="100000">
                <a:srgbClr val="760303"/>
              </a:gs>
            </a:gsLst>
            <a:lin ang="5400000" scaled="0"/>
          </a:gradFill>
        </p:grpSpPr>
        <p:sp>
          <p:nvSpPr>
            <p:cNvPr id="28" name="椭圆 27"/>
            <p:cNvSpPr/>
            <p:nvPr/>
          </p:nvSpPr>
          <p:spPr>
            <a:xfrm>
              <a:off x="1280133" y="1276560"/>
              <a:ext cx="1728000" cy="172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TextBox 30"/>
            <p:cNvSpPr txBox="1"/>
            <p:nvPr/>
          </p:nvSpPr>
          <p:spPr>
            <a:xfrm>
              <a:off x="1389110" y="1730425"/>
              <a:ext cx="1555101" cy="662940"/>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2800" dirty="0" smtClean="0"/>
                <a:t>单击此处</a:t>
              </a:r>
            </a:p>
            <a:p>
              <a:r>
                <a:rPr lang="zh-CN" altLang="en-US" sz="2800" dirty="0" smtClean="0"/>
                <a:t>添加名称</a:t>
              </a:r>
            </a:p>
          </p:txBody>
        </p:sp>
        <p:sp>
          <p:nvSpPr>
            <p:cNvPr id="4" name="等腰三角形 3"/>
            <p:cNvSpPr/>
            <p:nvPr/>
          </p:nvSpPr>
          <p:spPr>
            <a:xfrm flipV="1">
              <a:off x="2034816" y="2975421"/>
              <a:ext cx="218634" cy="1392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7" name="组合 6"/>
          <p:cNvGrpSpPr/>
          <p:nvPr/>
        </p:nvGrpSpPr>
        <p:grpSpPr>
          <a:xfrm>
            <a:off x="4834352" y="1375315"/>
            <a:ext cx="2304000" cy="2459192"/>
            <a:chOff x="3616599" y="1270281"/>
            <a:chExt cx="1728000" cy="1844394"/>
          </a:xfrm>
        </p:grpSpPr>
        <p:sp>
          <p:nvSpPr>
            <p:cNvPr id="29" name="椭圆 28"/>
            <p:cNvSpPr/>
            <p:nvPr/>
          </p:nvSpPr>
          <p:spPr>
            <a:xfrm>
              <a:off x="3616599" y="1270281"/>
              <a:ext cx="1728000" cy="17280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2" name="TextBox 31"/>
            <p:cNvSpPr txBox="1"/>
            <p:nvPr/>
          </p:nvSpPr>
          <p:spPr>
            <a:xfrm>
              <a:off x="3818911" y="1764949"/>
              <a:ext cx="1323376" cy="66294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2800" dirty="0" smtClean="0"/>
                <a:t>单击此处</a:t>
              </a:r>
            </a:p>
            <a:p>
              <a:r>
                <a:rPr lang="zh-CN" altLang="en-US" sz="2800" dirty="0" smtClean="0"/>
                <a:t>添加名称</a:t>
              </a:r>
            </a:p>
          </p:txBody>
        </p:sp>
        <p:sp>
          <p:nvSpPr>
            <p:cNvPr id="42" name="等腰三角形 41"/>
            <p:cNvSpPr/>
            <p:nvPr/>
          </p:nvSpPr>
          <p:spPr>
            <a:xfrm flipV="1">
              <a:off x="4379998" y="2975421"/>
              <a:ext cx="218634" cy="139254"/>
            </a:xfrm>
            <a:prstGeom prst="triangl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8" name="组合 7"/>
          <p:cNvGrpSpPr/>
          <p:nvPr/>
        </p:nvGrpSpPr>
        <p:grpSpPr>
          <a:xfrm>
            <a:off x="7987027" y="1384588"/>
            <a:ext cx="2304000" cy="2449919"/>
            <a:chOff x="5990153" y="1277236"/>
            <a:chExt cx="1728000" cy="1837439"/>
          </a:xfrm>
          <a:gradFill>
            <a:gsLst>
              <a:gs pos="0">
                <a:srgbClr val="E30000"/>
              </a:gs>
              <a:gs pos="100000">
                <a:srgbClr val="760303"/>
              </a:gs>
            </a:gsLst>
            <a:lin ang="5400000" scaled="0"/>
          </a:gradFill>
        </p:grpSpPr>
        <p:sp>
          <p:nvSpPr>
            <p:cNvPr id="30" name="椭圆 29"/>
            <p:cNvSpPr/>
            <p:nvPr/>
          </p:nvSpPr>
          <p:spPr>
            <a:xfrm>
              <a:off x="5990153" y="1277236"/>
              <a:ext cx="1728000" cy="172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3" name="TextBox 32"/>
            <p:cNvSpPr txBox="1"/>
            <p:nvPr/>
          </p:nvSpPr>
          <p:spPr>
            <a:xfrm>
              <a:off x="6189054" y="1781527"/>
              <a:ext cx="1330199" cy="662940"/>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2800" dirty="0"/>
                <a:t>单击此处</a:t>
              </a:r>
            </a:p>
            <a:p>
              <a:r>
                <a:rPr lang="zh-CN" altLang="en-US" sz="2800" dirty="0"/>
                <a:t>添加名称</a:t>
              </a:r>
            </a:p>
          </p:txBody>
        </p:sp>
        <p:sp>
          <p:nvSpPr>
            <p:cNvPr id="43" name="等腰三角形 42"/>
            <p:cNvSpPr/>
            <p:nvPr/>
          </p:nvSpPr>
          <p:spPr>
            <a:xfrm flipV="1">
              <a:off x="6744504" y="2975421"/>
              <a:ext cx="218634" cy="1392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47" name="等腰三角形 45"/>
          <p:cNvSpPr/>
          <p:nvPr/>
        </p:nvSpPr>
        <p:spPr>
          <a:xfrm>
            <a:off x="4804315" y="3938643"/>
            <a:ext cx="2364076" cy="1279823"/>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8" name="等腰三角形 45"/>
          <p:cNvSpPr/>
          <p:nvPr/>
        </p:nvSpPr>
        <p:spPr>
          <a:xfrm>
            <a:off x="7956990" y="3938643"/>
            <a:ext cx="2364076" cy="1279823"/>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4"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4071">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7"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1000"/>
                                        <p:tgtEl>
                                          <p:spTgt spid="48"/>
                                        </p:tgtEl>
                                      </p:cBhvr>
                                    </p:animEffect>
                                    <p:anim calcmode="lin" valueType="num">
                                      <p:cBhvr>
                                        <p:cTn id="45" dur="1000" fill="hold"/>
                                        <p:tgtEl>
                                          <p:spTgt spid="48"/>
                                        </p:tgtEl>
                                        <p:attrNameLst>
                                          <p:attrName>ppt_x</p:attrName>
                                        </p:attrNameLst>
                                      </p:cBhvr>
                                      <p:tavLst>
                                        <p:tav tm="0">
                                          <p:val>
                                            <p:strVal val="#ppt_x"/>
                                          </p:val>
                                        </p:tav>
                                        <p:tav tm="100000">
                                          <p:val>
                                            <p:strVal val="#ppt_x"/>
                                          </p:val>
                                        </p:tav>
                                      </p:tavLst>
                                    </p:anim>
                                    <p:anim calcmode="lin" valueType="num">
                                      <p:cBhvr>
                                        <p:cTn id="46" dur="1000" fill="hold"/>
                                        <p:tgtEl>
                                          <p:spTgt spid="4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11" grpId="0"/>
      <p:bldP spid="17" grpId="0"/>
      <p:bldP spid="23" grpId="0"/>
      <p:bldP spid="47" grpId="0" bldLvl="0" animBg="1"/>
      <p:bldP spid="48"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b="33000"/>
          <a:stretch/>
        </p:blipFill>
        <p:spPr>
          <a:xfrm>
            <a:off x="4517208" y="3868548"/>
            <a:ext cx="3282715" cy="2532251"/>
          </a:xfrm>
          <a:prstGeom prst="rect">
            <a:avLst/>
          </a:prstGeom>
        </p:spPr>
      </p:pic>
      <p:grpSp>
        <p:nvGrpSpPr>
          <p:cNvPr id="21" name="组合 20"/>
          <p:cNvGrpSpPr/>
          <p:nvPr/>
        </p:nvGrpSpPr>
        <p:grpSpPr>
          <a:xfrm>
            <a:off x="0" y="-28551"/>
            <a:ext cx="2723517" cy="4245625"/>
            <a:chOff x="0" y="-28551"/>
            <a:chExt cx="2723517" cy="4245625"/>
          </a:xfrm>
        </p:grpSpPr>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551"/>
              <a:ext cx="2165828" cy="4245625"/>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06356" y="-28550"/>
              <a:ext cx="1417161" cy="2778030"/>
            </a:xfrm>
            <a:prstGeom prst="rect">
              <a:avLst/>
            </a:prstGeom>
          </p:spPr>
        </p:pic>
      </p:grpSp>
      <p:grpSp>
        <p:nvGrpSpPr>
          <p:cNvPr id="22" name="组合 21"/>
          <p:cNvGrpSpPr/>
          <p:nvPr/>
        </p:nvGrpSpPr>
        <p:grpSpPr>
          <a:xfrm flipH="1">
            <a:off x="9430068" y="-28551"/>
            <a:ext cx="2610484" cy="4245625"/>
            <a:chOff x="0" y="-28551"/>
            <a:chExt cx="2723517" cy="4245625"/>
          </a:xfrm>
        </p:grpSpPr>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8551"/>
              <a:ext cx="2165828" cy="4245625"/>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06356" y="-28550"/>
              <a:ext cx="1417161" cy="2778030"/>
            </a:xfrm>
            <a:prstGeom prst="rect">
              <a:avLst/>
            </a:prstGeom>
          </p:spPr>
        </p:pic>
      </p:grpSp>
      <p:pic>
        <p:nvPicPr>
          <p:cNvPr id="16" name="图片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531"/>
            <a:ext cx="12192000" cy="2415864"/>
          </a:xfrm>
          <a:prstGeom prst="rect">
            <a:avLst/>
          </a:prstGeom>
        </p:spPr>
      </p:pic>
      <p:sp>
        <p:nvSpPr>
          <p:cNvPr id="5" name="TextBox 4"/>
          <p:cNvSpPr txBox="1"/>
          <p:nvPr/>
        </p:nvSpPr>
        <p:spPr>
          <a:xfrm>
            <a:off x="4814686" y="2484664"/>
            <a:ext cx="3363244" cy="769441"/>
          </a:xfrm>
          <a:prstGeom prst="rect">
            <a:avLst/>
          </a:prstGeom>
          <a:noFill/>
        </p:spPr>
        <p:txBody>
          <a:bodyPr wrap="square" rtlCol="0">
            <a:spAutoFit/>
          </a:bodyPr>
          <a:lstStyle/>
          <a:p>
            <a:r>
              <a:rPr lang="zh-CN" altLang="en-US" sz="4400" b="1" dirty="0" smtClean="0">
                <a:gradFill>
                  <a:gsLst>
                    <a:gs pos="0">
                      <a:srgbClr val="E30000"/>
                    </a:gs>
                    <a:gs pos="100000">
                      <a:srgbClr val="760303"/>
                    </a:gs>
                  </a:gsLst>
                  <a:lin ang="5400000" scaled="0"/>
                </a:gradFill>
                <a:latin typeface="微软雅黑" panose="020B0503020204020204" charset="-122"/>
                <a:ea typeface="微软雅黑" panose="020B0503020204020204" charset="-122"/>
                <a:sym typeface="+mn-ea"/>
              </a:rPr>
              <a:t>谢谢观看</a:t>
            </a:r>
          </a:p>
        </p:txBody>
      </p:sp>
      <p:sp>
        <p:nvSpPr>
          <p:cNvPr id="4" name="文本框 3"/>
          <p:cNvSpPr txBox="1"/>
          <p:nvPr/>
        </p:nvSpPr>
        <p:spPr>
          <a:xfrm>
            <a:off x="1606073" y="3363924"/>
            <a:ext cx="8696642" cy="313932"/>
          </a:xfrm>
          <a:prstGeom prst="rect">
            <a:avLst/>
          </a:prstGeom>
          <a:noFill/>
        </p:spPr>
        <p:txBody>
          <a:bodyPr wrap="square" rtlCol="0" anchor="t">
            <a:spAutoFit/>
          </a:bodyPr>
          <a:lstStyle/>
          <a:p>
            <a:pPr algn="ctr">
              <a:lnSpc>
                <a:spcPct val="90000"/>
              </a:lnSpc>
            </a:pPr>
            <a:r>
              <a:rPr lang="en-US" altLang="zh-CN" sz="1600" dirty="0" smtClean="0">
                <a:solidFill>
                  <a:srgbClr val="C00000"/>
                </a:solidFill>
                <a:latin typeface="微软雅黑" panose="020B0503020204020204" charset="-122"/>
                <a:ea typeface="微软雅黑" panose="020B0503020204020204" charset="-122"/>
                <a:sym typeface="+mn-ea"/>
              </a:rPr>
              <a:t>THANKS</a:t>
            </a:r>
            <a:endParaRPr lang="zh-CN" altLang="en-US" sz="1600" dirty="0" smtClean="0">
              <a:solidFill>
                <a:srgbClr val="C00000"/>
              </a:solidFill>
              <a:latin typeface="微软雅黑" panose="020B0503020204020204" charset="-122"/>
              <a:ea typeface="微软雅黑" panose="020B0503020204020204" charset="-122"/>
              <a:sym typeface="+mn-ea"/>
            </a:endParaRPr>
          </a:p>
        </p:txBody>
      </p:sp>
      <p:sp>
        <p:nvSpPr>
          <p:cNvPr id="6" name="文本框 5"/>
          <p:cNvSpPr txBox="1"/>
          <p:nvPr/>
        </p:nvSpPr>
        <p:spPr>
          <a:xfrm>
            <a:off x="5001897" y="4753856"/>
            <a:ext cx="2260598" cy="400110"/>
          </a:xfrm>
          <a:prstGeom prst="rect">
            <a:avLst/>
          </a:prstGeom>
          <a:noFill/>
        </p:spPr>
        <p:txBody>
          <a:bodyPr wrap="square" rtlCol="0" anchor="t">
            <a:spAutoFit/>
          </a:bodyPr>
          <a:lstStyle/>
          <a:p>
            <a:pPr algn="ctr">
              <a:lnSpc>
                <a:spcPct val="100000"/>
              </a:lnSpc>
            </a:pPr>
            <a:r>
              <a:rPr lang="zh-CN" altLang="en-US" sz="2000" dirty="0" smtClean="0">
                <a:solidFill>
                  <a:srgbClr val="C00000"/>
                </a:solidFill>
                <a:latin typeface="微软雅黑" panose="020B0503020204020204" charset="-122"/>
                <a:ea typeface="微软雅黑" panose="020B0503020204020204" charset="-122"/>
                <a:sym typeface="+mn-ea"/>
              </a:rPr>
              <a:t>汇报人：</a:t>
            </a:r>
            <a:r>
              <a:rPr lang="en-US" altLang="zh-CN" sz="2000" dirty="0" smtClean="0">
                <a:solidFill>
                  <a:srgbClr val="C00000"/>
                </a:solidFill>
                <a:latin typeface="微软雅黑" panose="020B0503020204020204" charset="-122"/>
                <a:ea typeface="微软雅黑" panose="020B0503020204020204" charset="-122"/>
                <a:sym typeface="+mn-ea"/>
              </a:rPr>
              <a:t>sunny</a:t>
            </a:r>
            <a:endParaRPr lang="zh-CN" altLang="en-US" sz="2000"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68314" y="5589815"/>
            <a:ext cx="7723685" cy="1276350"/>
          </a:xfrm>
          <a:prstGeom prst="rect">
            <a:avLst/>
          </a:prstGeom>
        </p:spPr>
      </p:pic>
      <p:pic>
        <p:nvPicPr>
          <p:cNvPr id="25" name="图片 2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934919" y="1181226"/>
            <a:ext cx="2260600" cy="1100159"/>
          </a:xfrm>
          <a:prstGeom prst="rect">
            <a:avLst/>
          </a:prstGeom>
        </p:spPr>
      </p:pic>
      <p:pic>
        <p:nvPicPr>
          <p:cNvPr id="27" name="图片 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0" y="5589815"/>
            <a:ext cx="7723684" cy="1276350"/>
          </a:xfrm>
          <a:prstGeom prst="rect">
            <a:avLst/>
          </a:prstGeom>
        </p:spPr>
      </p:pic>
      <p:pic>
        <p:nvPicPr>
          <p:cNvPr id="28" name="图片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12734" y="4061937"/>
            <a:ext cx="2045350" cy="2521075"/>
          </a:xfrm>
          <a:prstGeom prst="rect">
            <a:avLst/>
          </a:prstGeom>
        </p:spPr>
      </p:pic>
      <p:pic>
        <p:nvPicPr>
          <p:cNvPr id="29" name="图片 2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9310454" y="4061937"/>
            <a:ext cx="2045350" cy="2521075"/>
          </a:xfrm>
          <a:prstGeom prst="rect">
            <a:avLst/>
          </a:prstGeom>
        </p:spPr>
      </p:pic>
      <p:sp>
        <p:nvSpPr>
          <p:cNvPr id="30" name="文本框 29"/>
          <p:cNvSpPr txBox="1"/>
          <p:nvPr/>
        </p:nvSpPr>
        <p:spPr>
          <a:xfrm rot="222413">
            <a:off x="2165828" y="5281350"/>
            <a:ext cx="461665" cy="1015663"/>
          </a:xfrm>
          <a:prstGeom prst="rect">
            <a:avLst/>
          </a:prstGeom>
          <a:noFill/>
        </p:spPr>
        <p:txBody>
          <a:bodyPr vert="eaVert"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新年快乐</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31" name="文本框 30"/>
          <p:cNvSpPr txBox="1"/>
          <p:nvPr/>
        </p:nvSpPr>
        <p:spPr>
          <a:xfrm rot="21414854">
            <a:off x="9419044" y="5281350"/>
            <a:ext cx="461665" cy="1015663"/>
          </a:xfrm>
          <a:prstGeom prst="rect">
            <a:avLst/>
          </a:prstGeom>
          <a:noFill/>
        </p:spPr>
        <p:txBody>
          <a:bodyPr vert="eaVert"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鼠年吉祥</a:t>
            </a:r>
            <a:endParaRPr lang="zh-CN" altLang="en-US"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4706821"/>
      </p:ext>
    </p:extLst>
  </p:cSld>
  <p:clrMapOvr>
    <a:masterClrMapping/>
  </p:clrMapOvr>
  <p:transition advTm="4633">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757342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1" name="组合 20"/>
          <p:cNvGrpSpPr/>
          <p:nvPr/>
        </p:nvGrpSpPr>
        <p:grpSpPr>
          <a:xfrm>
            <a:off x="0" y="0"/>
            <a:ext cx="12192000" cy="6858000"/>
            <a:chOff x="0" y="0"/>
            <a:chExt cx="12192000" cy="685800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4"/>
            <a:stretch>
              <a:fillRect/>
            </a:stretch>
          </p:blipFill>
          <p:spPr>
            <a:xfrm>
              <a:off x="79729" y="140186"/>
              <a:ext cx="12032542" cy="6577627"/>
            </a:xfrm>
            <a:prstGeom prst="rect">
              <a:avLst/>
            </a:prstGeom>
          </p:spPr>
        </p:pic>
      </p:grpSp>
      <p:sp>
        <p:nvSpPr>
          <p:cNvPr id="15" name="文本框 14"/>
          <p:cNvSpPr txBox="1"/>
          <p:nvPr/>
        </p:nvSpPr>
        <p:spPr bwMode="auto">
          <a:xfrm>
            <a:off x="3556600" y="2784854"/>
            <a:ext cx="5497407" cy="830997"/>
          </a:xfrm>
          <a:prstGeom prst="rect">
            <a:avLst/>
          </a:prstGeom>
          <a:noFill/>
        </p:spPr>
        <p:txBody>
          <a:bodyPr wrap="square">
            <a:spAutoFit/>
          </a:bodyPr>
          <a:lstStyle/>
          <a:p>
            <a:pPr defTabSz="685165" eaLnBrk="1" fontAlgn="auto" hangingPunct="1">
              <a:spcBef>
                <a:spcPts val="0"/>
              </a:spcBef>
              <a:spcAft>
                <a:spcPts val="0"/>
              </a:spcAft>
              <a:defRPr/>
            </a:pPr>
            <a:r>
              <a:rPr lang="en-US" altLang="zh-CN" sz="4800" b="1" dirty="0">
                <a:gradFill>
                  <a:gsLst>
                    <a:gs pos="0">
                      <a:srgbClr val="E30000"/>
                    </a:gs>
                    <a:gs pos="100000">
                      <a:srgbClr val="760303"/>
                    </a:gs>
                  </a:gsLst>
                  <a:lin ang="5400000" scaled="0"/>
                </a:gradFill>
                <a:latin typeface="微软雅黑" panose="020B0503020204020204" charset="-122"/>
                <a:ea typeface="微软雅黑" panose="020B0503020204020204" charset="-122"/>
                <a:cs typeface="Arial" panose="020B0604020202020204" pitchFamily="34" charset="0"/>
              </a:rPr>
              <a:t>单击此处添加标题</a:t>
            </a:r>
          </a:p>
        </p:txBody>
      </p:sp>
      <p:sp>
        <p:nvSpPr>
          <p:cNvPr id="17" name="TextBox 111"/>
          <p:cNvSpPr txBox="1">
            <a:spLocks noChangeArrowheads="1"/>
          </p:cNvSpPr>
          <p:nvPr/>
        </p:nvSpPr>
        <p:spPr bwMode="auto">
          <a:xfrm>
            <a:off x="2077861" y="3806846"/>
            <a:ext cx="8454884" cy="60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2" tIns="45684" rIns="91372" bIns="45684">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685165" eaLnBrk="1" fontAlgn="auto" hangingPunct="1">
              <a:lnSpc>
                <a:spcPct val="120000"/>
              </a:lnSpc>
              <a:spcBef>
                <a:spcPts val="0"/>
              </a:spcBef>
              <a:spcAft>
                <a:spcPts val="0"/>
              </a:spcAft>
              <a:defRPr/>
            </a:pPr>
            <a:r>
              <a:rPr lang="en-US" altLang="zh-CN" sz="1400" dirty="0">
                <a:solidFill>
                  <a:schemeClr val="tx1"/>
                </a:solidFill>
                <a:latin typeface="微软雅黑" panose="020B0503020204020204" charset="-122"/>
                <a:cs typeface="Arial" panose="020B0604020202020204" pitchFamily="34" charset="0"/>
              </a:rPr>
              <a:t>您的内容打在这里，或者通过复制您的文本后，在此框中选择粘贴，并选择只保留文字。您的内容打在这里，或者通过复制您的文本后，在此框中</a:t>
            </a: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529054"/>
            <a:ext cx="12192000" cy="2328946"/>
          </a:xfrm>
          <a:prstGeom prst="rect">
            <a:avLst/>
          </a:prstGeom>
        </p:spPr>
      </p:pic>
      <p:pic>
        <p:nvPicPr>
          <p:cNvPr id="8" name="图片 7"/>
          <p:cNvPicPr>
            <a:picLocks noChangeAspect="1"/>
          </p:cNvPicPr>
          <p:nvPr/>
        </p:nvPicPr>
        <p:blipFill rotWithShape="1">
          <a:blip r:embed="rId6"/>
          <a:srcRect t="24501"/>
          <a:stretch/>
        </p:blipFill>
        <p:spPr>
          <a:xfrm>
            <a:off x="4076555" y="-1"/>
            <a:ext cx="4038889" cy="2407197"/>
          </a:xfrm>
          <a:prstGeom prst="rect">
            <a:avLst/>
          </a:prstGeom>
        </p:spPr>
      </p:pic>
      <p:sp>
        <p:nvSpPr>
          <p:cNvPr id="16" name="文本框 15"/>
          <p:cNvSpPr txBox="1"/>
          <p:nvPr/>
        </p:nvSpPr>
        <p:spPr>
          <a:xfrm>
            <a:off x="5486697" y="159680"/>
            <a:ext cx="1218603" cy="1446550"/>
          </a:xfrm>
          <a:prstGeom prst="rect">
            <a:avLst/>
          </a:prstGeom>
          <a:noFill/>
        </p:spPr>
        <p:txBody>
          <a:bodyPr wrap="none" rtlCol="0">
            <a:spAutoFit/>
          </a:bodyPr>
          <a:lstStyle/>
          <a:p>
            <a:r>
              <a:rPr lang="en-US" altLang="zh-CN" sz="8800" dirty="0" smtClean="0">
                <a:solidFill>
                  <a:schemeClr val="bg1"/>
                </a:solidFill>
                <a:latin typeface="Impact" panose="020B0806030902050204" pitchFamily="34" charset="0"/>
              </a:rPr>
              <a:t>01</a:t>
            </a:r>
            <a:endParaRPr lang="zh-CN" altLang="en-US" sz="8800" dirty="0">
              <a:solidFill>
                <a:schemeClr val="bg1"/>
              </a:solidFill>
              <a:latin typeface="Impact" panose="020B0806030902050204" pitchFamily="34" charset="0"/>
            </a:endParaRPr>
          </a:p>
        </p:txBody>
      </p:sp>
    </p:spTree>
  </p:cSld>
  <p:clrMapOvr>
    <a:masterClrMapping/>
  </p:clrMapOvr>
  <p:transition advTm="3697">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Effect transition="in" filter="fade">
                                      <p:cBhvr>
                                        <p:cTn id="12"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629251" y="3316844"/>
            <a:ext cx="10972800" cy="2108576"/>
            <a:chOff x="471488" y="2487633"/>
            <a:chExt cx="8229600" cy="1581432"/>
          </a:xfrm>
        </p:grpSpPr>
        <p:sp>
          <p:nvSpPr>
            <p:cNvPr id="45" name="文本框 40"/>
            <p:cNvSpPr txBox="1"/>
            <p:nvPr/>
          </p:nvSpPr>
          <p:spPr>
            <a:xfrm>
              <a:off x="860123" y="2487633"/>
              <a:ext cx="1909148" cy="661988"/>
            </a:xfrm>
            <a:prstGeom prst="rect">
              <a:avLst/>
            </a:prstGeom>
            <a:noFill/>
          </p:spPr>
          <p:txBody>
            <a:bodyPr wrap="square" lIns="91440" tIns="45720" rIns="91440" bIns="45720" rtlCol="0">
              <a:spAutoFit/>
            </a:bodyPr>
            <a:lstStyle/>
            <a:p>
              <a:pPr algn="ctr">
                <a:spcAft>
                  <a:spcPts val="450"/>
                </a:spcAft>
              </a:pPr>
              <a:r>
                <a:rPr lang="zh-CN" altLang="en-US" sz="2000" b="1" dirty="0">
                  <a:latin typeface="微软雅黑" panose="020B0503020204020204" charset="-122"/>
                  <a:ea typeface="微软雅黑" panose="020B0503020204020204" charset="-122"/>
                </a:rPr>
                <a:t>添加标题</a:t>
              </a:r>
              <a:endParaRPr lang="en-US" altLang="zh-CN" sz="2000" b="1" dirty="0">
                <a:latin typeface="微软雅黑" panose="020B0503020204020204" charset="-122"/>
                <a:ea typeface="微软雅黑" panose="020B0503020204020204" charset="-122"/>
              </a:endParaRPr>
            </a:p>
            <a:p>
              <a:pPr algn="ctr"/>
              <a:r>
                <a:rPr lang="zh-CN" altLang="en-US" sz="1335" dirty="0">
                  <a:latin typeface="微软雅黑" panose="020B0503020204020204" charset="-122"/>
                  <a:ea typeface="微软雅黑" panose="020B0503020204020204" charset="-122"/>
                </a:rPr>
                <a:t>在此处添加文字，在此处添加文字，在此处添加文字。</a:t>
              </a:r>
            </a:p>
          </p:txBody>
        </p:sp>
        <p:sp>
          <p:nvSpPr>
            <p:cNvPr id="46" name="文本框 41"/>
            <p:cNvSpPr txBox="1"/>
            <p:nvPr/>
          </p:nvSpPr>
          <p:spPr>
            <a:xfrm>
              <a:off x="2679182" y="2487633"/>
              <a:ext cx="1909148" cy="661988"/>
            </a:xfrm>
            <a:prstGeom prst="rect">
              <a:avLst/>
            </a:prstGeom>
            <a:noFill/>
          </p:spPr>
          <p:txBody>
            <a:bodyPr wrap="square" lIns="91440" tIns="45720" rIns="91440" bIns="45720" rtlCol="0">
              <a:spAutoFit/>
            </a:bodyPr>
            <a:lstStyle/>
            <a:p>
              <a:pPr algn="ctr">
                <a:spcAft>
                  <a:spcPts val="450"/>
                </a:spcAft>
              </a:pPr>
              <a:r>
                <a:rPr lang="zh-CN" altLang="en-US" sz="2000" b="1" dirty="0">
                  <a:latin typeface="微软雅黑" panose="020B0503020204020204" charset="-122"/>
                  <a:ea typeface="微软雅黑" panose="020B0503020204020204" charset="-122"/>
                </a:rPr>
                <a:t>添加标题</a:t>
              </a:r>
              <a:endParaRPr lang="en-US" altLang="zh-CN" sz="2000" b="1" dirty="0">
                <a:latin typeface="微软雅黑" panose="020B0503020204020204" charset="-122"/>
                <a:ea typeface="微软雅黑" panose="020B0503020204020204" charset="-122"/>
              </a:endParaRPr>
            </a:p>
            <a:p>
              <a:pPr algn="ctr"/>
              <a:r>
                <a:rPr lang="zh-CN" altLang="en-US" sz="1335" dirty="0">
                  <a:latin typeface="微软雅黑" panose="020B0503020204020204" charset="-122"/>
                  <a:ea typeface="微软雅黑" panose="020B0503020204020204" charset="-122"/>
                </a:rPr>
                <a:t>在此处添加文字，在此处添加文字，在此处添加文字。</a:t>
              </a:r>
            </a:p>
          </p:txBody>
        </p:sp>
        <p:sp>
          <p:nvSpPr>
            <p:cNvPr id="47" name="文本框 42"/>
            <p:cNvSpPr txBox="1"/>
            <p:nvPr/>
          </p:nvSpPr>
          <p:spPr>
            <a:xfrm>
              <a:off x="4498241" y="2487633"/>
              <a:ext cx="1909148" cy="661988"/>
            </a:xfrm>
            <a:prstGeom prst="rect">
              <a:avLst/>
            </a:prstGeom>
            <a:noFill/>
          </p:spPr>
          <p:txBody>
            <a:bodyPr wrap="square" lIns="91440" tIns="45720" rIns="91440" bIns="45720" rtlCol="0">
              <a:spAutoFit/>
            </a:bodyPr>
            <a:lstStyle/>
            <a:p>
              <a:pPr algn="ctr">
                <a:spcAft>
                  <a:spcPts val="450"/>
                </a:spcAft>
              </a:pPr>
              <a:r>
                <a:rPr lang="zh-CN" altLang="en-US" sz="2000" b="1" dirty="0">
                  <a:latin typeface="微软雅黑" panose="020B0503020204020204" charset="-122"/>
                  <a:ea typeface="微软雅黑" panose="020B0503020204020204" charset="-122"/>
                </a:rPr>
                <a:t>添加标题</a:t>
              </a:r>
              <a:endParaRPr lang="en-US" altLang="zh-CN" sz="2000" b="1" dirty="0">
                <a:latin typeface="微软雅黑" panose="020B0503020204020204" charset="-122"/>
                <a:ea typeface="微软雅黑" panose="020B0503020204020204" charset="-122"/>
              </a:endParaRPr>
            </a:p>
            <a:p>
              <a:pPr algn="ctr"/>
              <a:r>
                <a:rPr lang="zh-CN" altLang="en-US" sz="1335" dirty="0">
                  <a:latin typeface="微软雅黑" panose="020B0503020204020204" charset="-122"/>
                  <a:ea typeface="微软雅黑" panose="020B0503020204020204" charset="-122"/>
                </a:rPr>
                <a:t>在此处添加文字，在此处添加文字，在此处添加文字。</a:t>
              </a:r>
            </a:p>
          </p:txBody>
        </p:sp>
        <p:sp>
          <p:nvSpPr>
            <p:cNvPr id="48" name="文本框 43"/>
            <p:cNvSpPr txBox="1"/>
            <p:nvPr/>
          </p:nvSpPr>
          <p:spPr>
            <a:xfrm>
              <a:off x="6317301" y="2487633"/>
              <a:ext cx="1909148" cy="661988"/>
            </a:xfrm>
            <a:prstGeom prst="rect">
              <a:avLst/>
            </a:prstGeom>
            <a:noFill/>
          </p:spPr>
          <p:txBody>
            <a:bodyPr wrap="square" lIns="91440" tIns="45720" rIns="91440" bIns="45720" rtlCol="0">
              <a:spAutoFit/>
            </a:bodyPr>
            <a:lstStyle/>
            <a:p>
              <a:pPr algn="ctr">
                <a:spcAft>
                  <a:spcPts val="450"/>
                </a:spcAft>
              </a:pPr>
              <a:r>
                <a:rPr lang="zh-CN" altLang="en-US" sz="2000" b="1" dirty="0">
                  <a:latin typeface="微软雅黑" panose="020B0503020204020204" charset="-122"/>
                  <a:ea typeface="微软雅黑" panose="020B0503020204020204" charset="-122"/>
                </a:rPr>
                <a:t>添加标题</a:t>
              </a:r>
              <a:endParaRPr lang="en-US" altLang="zh-CN" sz="2000" b="1" dirty="0">
                <a:latin typeface="微软雅黑" panose="020B0503020204020204" charset="-122"/>
                <a:ea typeface="微软雅黑" panose="020B0503020204020204" charset="-122"/>
              </a:endParaRPr>
            </a:p>
            <a:p>
              <a:pPr algn="ctr"/>
              <a:r>
                <a:rPr lang="zh-CN" altLang="en-US" sz="1335" dirty="0">
                  <a:latin typeface="微软雅黑" panose="020B0503020204020204" charset="-122"/>
                  <a:ea typeface="微软雅黑" panose="020B0503020204020204" charset="-122"/>
                </a:rPr>
                <a:t>在此处添加文字，在此处添加文字，在此处添加文字。</a:t>
              </a:r>
            </a:p>
          </p:txBody>
        </p:sp>
        <p:cxnSp>
          <p:nvCxnSpPr>
            <p:cNvPr id="49" name="直接连接符 48"/>
            <p:cNvCxnSpPr/>
            <p:nvPr/>
          </p:nvCxnSpPr>
          <p:spPr>
            <a:xfrm>
              <a:off x="471488" y="3319463"/>
              <a:ext cx="8229600"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0" name="文本框 45"/>
            <p:cNvSpPr txBox="1"/>
            <p:nvPr/>
          </p:nvSpPr>
          <p:spPr>
            <a:xfrm>
              <a:off x="971600" y="3530902"/>
              <a:ext cx="7336159" cy="538163"/>
            </a:xfrm>
            <a:prstGeom prst="rect">
              <a:avLst/>
            </a:prstGeom>
            <a:noFill/>
          </p:spPr>
          <p:txBody>
            <a:bodyPr wrap="square" lIns="91440" tIns="45720" rIns="91440" bIns="45720" rtlCol="0">
              <a:spAutoFit/>
            </a:bodyPr>
            <a:lstStyle/>
            <a:p>
              <a:pPr>
                <a:spcBef>
                  <a:spcPts val="450"/>
                </a:spcBef>
              </a:pPr>
              <a:r>
                <a:rPr lang="zh-CN" altLang="en-US" sz="1335" dirty="0">
                  <a:latin typeface="微软雅黑" panose="020B0503020204020204" charset="-122"/>
                  <a:ea typeface="微软雅黑" panose="020B0503020204020204" charset="-122"/>
                </a:rPr>
                <a:t>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a:t>
              </a:r>
              <a:endParaRPr lang="en-US" altLang="zh-CN" sz="1335" dirty="0">
                <a:latin typeface="微软雅黑" panose="020B0503020204020204" charset="-122"/>
                <a:ea typeface="微软雅黑" panose="020B0503020204020204" charset="-122"/>
              </a:endParaRPr>
            </a:p>
          </p:txBody>
        </p:sp>
      </p:grpSp>
      <p:grpSp>
        <p:nvGrpSpPr>
          <p:cNvPr id="51" name="组合 50"/>
          <p:cNvGrpSpPr/>
          <p:nvPr/>
        </p:nvGrpSpPr>
        <p:grpSpPr>
          <a:xfrm>
            <a:off x="1709246" y="1678449"/>
            <a:ext cx="2021816" cy="1424777"/>
            <a:chOff x="1281484" y="1258837"/>
            <a:chExt cx="1516362" cy="1068583"/>
          </a:xfrm>
        </p:grpSpPr>
        <p:grpSp>
          <p:nvGrpSpPr>
            <p:cNvPr id="52" name="Group 4"/>
            <p:cNvGrpSpPr/>
            <p:nvPr/>
          </p:nvGrpSpPr>
          <p:grpSpPr>
            <a:xfrm>
              <a:off x="1281484" y="1258837"/>
              <a:ext cx="1066426" cy="1068583"/>
              <a:chOff x="2187746" y="2123279"/>
              <a:chExt cx="1927113" cy="1931011"/>
            </a:xfrm>
          </p:grpSpPr>
          <p:sp>
            <p:nvSpPr>
              <p:cNvPr id="54"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55"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sp>
            <p:nvSpPr>
              <p:cNvPr id="56" name="椭圆 80"/>
              <p:cNvSpPr/>
              <p:nvPr/>
            </p:nvSpPr>
            <p:spPr bwMode="auto">
              <a:xfrm>
                <a:off x="2454986" y="2391057"/>
                <a:ext cx="1392631" cy="1395453"/>
              </a:xfrm>
              <a:prstGeom prst="roundRect">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53" name="TextBox 12"/>
            <p:cNvSpPr txBox="1"/>
            <p:nvPr/>
          </p:nvSpPr>
          <p:spPr>
            <a:xfrm>
              <a:off x="1496843" y="1577983"/>
              <a:ext cx="1301003" cy="525780"/>
            </a:xfrm>
            <a:prstGeom prst="rect">
              <a:avLst/>
            </a:prstGeom>
            <a:noFill/>
          </p:spPr>
          <p:txBody>
            <a:bodyPr wrap="square" lIns="91440" tIns="45720" rIns="91440" bIns="45720" rtlCol="0">
              <a:spAutoFit/>
            </a:bodyPr>
            <a:lstStyle/>
            <a:p>
              <a:r>
                <a:rPr lang="en-US" altLang="zh-CN" sz="4000" dirty="0" smtClean="0">
                  <a:solidFill>
                    <a:schemeClr val="bg1"/>
                  </a:solidFill>
                  <a:latin typeface="+mj-ea"/>
                  <a:ea typeface="+mj-ea"/>
                </a:rPr>
                <a:t>01</a:t>
              </a:r>
              <a:endParaRPr lang="en-US" sz="4000" dirty="0">
                <a:solidFill>
                  <a:schemeClr val="bg1"/>
                </a:solidFill>
                <a:latin typeface="+mj-ea"/>
                <a:ea typeface="+mj-ea"/>
              </a:endParaRPr>
            </a:p>
          </p:txBody>
        </p:sp>
      </p:grpSp>
      <p:grpSp>
        <p:nvGrpSpPr>
          <p:cNvPr id="57" name="组合 56"/>
          <p:cNvGrpSpPr/>
          <p:nvPr/>
        </p:nvGrpSpPr>
        <p:grpSpPr>
          <a:xfrm>
            <a:off x="4185746" y="1678449"/>
            <a:ext cx="2021816" cy="1424777"/>
            <a:chOff x="1281484" y="1258837"/>
            <a:chExt cx="1516362" cy="1068583"/>
          </a:xfrm>
        </p:grpSpPr>
        <p:grpSp>
          <p:nvGrpSpPr>
            <p:cNvPr id="58" name="Group 4"/>
            <p:cNvGrpSpPr/>
            <p:nvPr/>
          </p:nvGrpSpPr>
          <p:grpSpPr>
            <a:xfrm>
              <a:off x="1281484" y="1258837"/>
              <a:ext cx="1066426" cy="1068583"/>
              <a:chOff x="2187746" y="2123279"/>
              <a:chExt cx="1927113" cy="1931011"/>
            </a:xfrm>
          </p:grpSpPr>
          <p:sp>
            <p:nvSpPr>
              <p:cNvPr id="6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6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sp>
            <p:nvSpPr>
              <p:cNvPr id="62" name="椭圆 80"/>
              <p:cNvSpPr/>
              <p:nvPr/>
            </p:nvSpPr>
            <p:spPr bwMode="auto">
              <a:xfrm>
                <a:off x="2454986" y="2391057"/>
                <a:ext cx="1392631" cy="1395453"/>
              </a:xfrm>
              <a:prstGeom prst="roundRect">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59" name="TextBox 12"/>
            <p:cNvSpPr txBox="1"/>
            <p:nvPr/>
          </p:nvSpPr>
          <p:spPr>
            <a:xfrm>
              <a:off x="1496843" y="1577983"/>
              <a:ext cx="1301003" cy="525780"/>
            </a:xfrm>
            <a:prstGeom prst="rect">
              <a:avLst/>
            </a:prstGeom>
            <a:noFill/>
          </p:spPr>
          <p:txBody>
            <a:bodyPr wrap="square" lIns="91440" tIns="45720" rIns="91440" bIns="45720" rtlCol="0">
              <a:spAutoFit/>
            </a:bodyPr>
            <a:lstStyle/>
            <a:p>
              <a:r>
                <a:rPr lang="en-US" altLang="zh-CN" sz="4000" dirty="0" smtClean="0">
                  <a:solidFill>
                    <a:schemeClr val="bg1"/>
                  </a:solidFill>
                  <a:latin typeface="+mj-ea"/>
                  <a:ea typeface="+mj-ea"/>
                </a:rPr>
                <a:t>02</a:t>
              </a:r>
              <a:endParaRPr lang="en-US" sz="4000" dirty="0">
                <a:solidFill>
                  <a:schemeClr val="bg1"/>
                </a:solidFill>
                <a:latin typeface="+mj-ea"/>
                <a:ea typeface="+mj-ea"/>
              </a:endParaRPr>
            </a:p>
          </p:txBody>
        </p:sp>
      </p:grpSp>
      <p:grpSp>
        <p:nvGrpSpPr>
          <p:cNvPr id="63" name="组合 62"/>
          <p:cNvGrpSpPr/>
          <p:nvPr/>
        </p:nvGrpSpPr>
        <p:grpSpPr>
          <a:xfrm>
            <a:off x="6573346" y="1678449"/>
            <a:ext cx="2021816" cy="1424777"/>
            <a:chOff x="1281484" y="1258837"/>
            <a:chExt cx="1516362" cy="1068583"/>
          </a:xfrm>
        </p:grpSpPr>
        <p:grpSp>
          <p:nvGrpSpPr>
            <p:cNvPr id="64" name="Group 4"/>
            <p:cNvGrpSpPr/>
            <p:nvPr/>
          </p:nvGrpSpPr>
          <p:grpSpPr>
            <a:xfrm>
              <a:off x="1281484" y="1258837"/>
              <a:ext cx="1066426" cy="1068583"/>
              <a:chOff x="2187746" y="2123279"/>
              <a:chExt cx="1927113" cy="1931011"/>
            </a:xfrm>
          </p:grpSpPr>
          <p:sp>
            <p:nvSpPr>
              <p:cNvPr id="6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6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sp>
            <p:nvSpPr>
              <p:cNvPr id="68" name="椭圆 80"/>
              <p:cNvSpPr/>
              <p:nvPr/>
            </p:nvSpPr>
            <p:spPr bwMode="auto">
              <a:xfrm>
                <a:off x="2454986" y="2391057"/>
                <a:ext cx="1392631" cy="1395453"/>
              </a:xfrm>
              <a:prstGeom prst="roundRect">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5" name="TextBox 12"/>
            <p:cNvSpPr txBox="1"/>
            <p:nvPr/>
          </p:nvSpPr>
          <p:spPr>
            <a:xfrm>
              <a:off x="1496843" y="1577983"/>
              <a:ext cx="1301003" cy="525780"/>
            </a:xfrm>
            <a:prstGeom prst="rect">
              <a:avLst/>
            </a:prstGeom>
            <a:noFill/>
          </p:spPr>
          <p:txBody>
            <a:bodyPr wrap="square" lIns="91440" tIns="45720" rIns="91440" bIns="45720" rtlCol="0">
              <a:spAutoFit/>
            </a:bodyPr>
            <a:lstStyle/>
            <a:p>
              <a:r>
                <a:rPr lang="en-US" altLang="zh-CN" sz="4000" dirty="0" smtClean="0">
                  <a:solidFill>
                    <a:schemeClr val="bg1"/>
                  </a:solidFill>
                  <a:latin typeface="+mj-ea"/>
                  <a:ea typeface="+mj-ea"/>
                </a:rPr>
                <a:t>03</a:t>
              </a:r>
              <a:endParaRPr lang="en-US" sz="4000" dirty="0">
                <a:solidFill>
                  <a:schemeClr val="bg1"/>
                </a:solidFill>
                <a:latin typeface="+mj-ea"/>
                <a:ea typeface="+mj-ea"/>
              </a:endParaRPr>
            </a:p>
          </p:txBody>
        </p:sp>
      </p:grpSp>
      <p:grpSp>
        <p:nvGrpSpPr>
          <p:cNvPr id="69" name="组合 68"/>
          <p:cNvGrpSpPr/>
          <p:nvPr/>
        </p:nvGrpSpPr>
        <p:grpSpPr>
          <a:xfrm>
            <a:off x="8998183" y="1678449"/>
            <a:ext cx="2021816" cy="1424777"/>
            <a:chOff x="1281484" y="1258837"/>
            <a:chExt cx="1516362" cy="1068583"/>
          </a:xfrm>
        </p:grpSpPr>
        <p:grpSp>
          <p:nvGrpSpPr>
            <p:cNvPr id="70" name="Group 4"/>
            <p:cNvGrpSpPr/>
            <p:nvPr/>
          </p:nvGrpSpPr>
          <p:grpSpPr>
            <a:xfrm>
              <a:off x="1281484" y="1258837"/>
              <a:ext cx="1066426" cy="1068583"/>
              <a:chOff x="2187746" y="2123279"/>
              <a:chExt cx="1927113" cy="1931011"/>
            </a:xfrm>
          </p:grpSpPr>
          <p:sp>
            <p:nvSpPr>
              <p:cNvPr id="7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7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sp>
            <p:nvSpPr>
              <p:cNvPr id="74" name="椭圆 80"/>
              <p:cNvSpPr/>
              <p:nvPr/>
            </p:nvSpPr>
            <p:spPr bwMode="auto">
              <a:xfrm>
                <a:off x="2454986" y="2391057"/>
                <a:ext cx="1392631" cy="1395453"/>
              </a:xfrm>
              <a:prstGeom prst="roundRect">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71" name="TextBox 12"/>
            <p:cNvSpPr txBox="1"/>
            <p:nvPr/>
          </p:nvSpPr>
          <p:spPr>
            <a:xfrm>
              <a:off x="1496843" y="1577983"/>
              <a:ext cx="1301003" cy="525780"/>
            </a:xfrm>
            <a:prstGeom prst="rect">
              <a:avLst/>
            </a:prstGeom>
            <a:noFill/>
          </p:spPr>
          <p:txBody>
            <a:bodyPr wrap="square" lIns="91440" tIns="45720" rIns="91440" bIns="45720" rtlCol="0">
              <a:spAutoFit/>
            </a:bodyPr>
            <a:lstStyle/>
            <a:p>
              <a:r>
                <a:rPr lang="en-US" altLang="zh-CN" sz="4000" dirty="0" smtClean="0">
                  <a:solidFill>
                    <a:schemeClr val="bg1"/>
                  </a:solidFill>
                  <a:latin typeface="+mj-ea"/>
                  <a:ea typeface="+mj-ea"/>
                </a:rPr>
                <a:t>04</a:t>
              </a:r>
              <a:endParaRPr lang="en-US" sz="4000" dirty="0">
                <a:solidFill>
                  <a:schemeClr val="bg1"/>
                </a:solidFill>
                <a:latin typeface="+mj-ea"/>
                <a:ea typeface="+mj-ea"/>
              </a:endParaRPr>
            </a:p>
          </p:txBody>
        </p:sp>
      </p:grpSp>
      <p:sp>
        <p:nvSpPr>
          <p:cNvPr id="7170"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2106">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 calcmode="lin" valueType="num">
                                      <p:cBhvr>
                                        <p:cTn id="9" dur="500" fill="hold"/>
                                        <p:tgtEl>
                                          <p:spTgt spid="51"/>
                                        </p:tgtEl>
                                        <p:attrNameLst>
                                          <p:attrName>style.rotation</p:attrName>
                                        </p:attrNameLst>
                                      </p:cBhvr>
                                      <p:tavLst>
                                        <p:tav tm="0">
                                          <p:val>
                                            <p:fltVal val="90"/>
                                          </p:val>
                                        </p:tav>
                                        <p:tav tm="100000">
                                          <p:val>
                                            <p:fltVal val="0"/>
                                          </p:val>
                                        </p:tav>
                                      </p:tavLst>
                                    </p:anim>
                                    <p:animEffect transition="in" filter="fade">
                                      <p:cBhvr>
                                        <p:cTn id="10" dur="500"/>
                                        <p:tgtEl>
                                          <p:spTgt spid="51"/>
                                        </p:tgtEl>
                                      </p:cBhvr>
                                    </p:animEffect>
                                  </p:childTnLst>
                                </p:cTn>
                              </p:par>
                              <p:par>
                                <p:cTn id="11" presetID="31" presetClass="entr" presetSubtype="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 calcmode="lin" valueType="num">
                                      <p:cBhvr>
                                        <p:cTn id="15" dur="500" fill="hold"/>
                                        <p:tgtEl>
                                          <p:spTgt spid="57"/>
                                        </p:tgtEl>
                                        <p:attrNameLst>
                                          <p:attrName>style.rotation</p:attrName>
                                        </p:attrNameLst>
                                      </p:cBhvr>
                                      <p:tavLst>
                                        <p:tav tm="0">
                                          <p:val>
                                            <p:fltVal val="90"/>
                                          </p:val>
                                        </p:tav>
                                        <p:tav tm="100000">
                                          <p:val>
                                            <p:fltVal val="0"/>
                                          </p:val>
                                        </p:tav>
                                      </p:tavLst>
                                    </p:anim>
                                    <p:animEffect transition="in" filter="fade">
                                      <p:cBhvr>
                                        <p:cTn id="16" dur="500"/>
                                        <p:tgtEl>
                                          <p:spTgt spid="57"/>
                                        </p:tgtEl>
                                      </p:cBhvr>
                                    </p:animEffect>
                                  </p:childTnLst>
                                </p:cTn>
                              </p:par>
                              <p:par>
                                <p:cTn id="17" presetID="31" presetClass="entr" presetSubtype="0"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 calcmode="lin" valueType="num">
                                      <p:cBhvr>
                                        <p:cTn id="21" dur="500" fill="hold"/>
                                        <p:tgtEl>
                                          <p:spTgt spid="63"/>
                                        </p:tgtEl>
                                        <p:attrNameLst>
                                          <p:attrName>style.rotation</p:attrName>
                                        </p:attrNameLst>
                                      </p:cBhvr>
                                      <p:tavLst>
                                        <p:tav tm="0">
                                          <p:val>
                                            <p:fltVal val="90"/>
                                          </p:val>
                                        </p:tav>
                                        <p:tav tm="100000">
                                          <p:val>
                                            <p:fltVal val="0"/>
                                          </p:val>
                                        </p:tav>
                                      </p:tavLst>
                                    </p:anim>
                                    <p:animEffect transition="in" filter="fade">
                                      <p:cBhvr>
                                        <p:cTn id="22" dur="500"/>
                                        <p:tgtEl>
                                          <p:spTgt spid="63"/>
                                        </p:tgtEl>
                                      </p:cBhvr>
                                    </p:animEffect>
                                  </p:childTnLst>
                                </p:cTn>
                              </p:par>
                              <p:par>
                                <p:cTn id="23" presetID="31" presetClass="entr" presetSubtype="0" fill="hold" nodeType="withEffect">
                                  <p:stCondLst>
                                    <p:cond delay="0"/>
                                  </p:stCondLst>
                                  <p:childTnLst>
                                    <p:set>
                                      <p:cBhvr>
                                        <p:cTn id="24" dur="1" fill="hold">
                                          <p:stCondLst>
                                            <p:cond delay="0"/>
                                          </p:stCondLst>
                                        </p:cTn>
                                        <p:tgtEl>
                                          <p:spTgt spid="69"/>
                                        </p:tgtEl>
                                        <p:attrNameLst>
                                          <p:attrName>style.visibility</p:attrName>
                                        </p:attrNameLst>
                                      </p:cBhvr>
                                      <p:to>
                                        <p:strVal val="visible"/>
                                      </p:to>
                                    </p:set>
                                    <p:anim calcmode="lin" valueType="num">
                                      <p:cBhvr>
                                        <p:cTn id="25" dur="500" fill="hold"/>
                                        <p:tgtEl>
                                          <p:spTgt spid="69"/>
                                        </p:tgtEl>
                                        <p:attrNameLst>
                                          <p:attrName>ppt_w</p:attrName>
                                        </p:attrNameLst>
                                      </p:cBhvr>
                                      <p:tavLst>
                                        <p:tav tm="0">
                                          <p:val>
                                            <p:fltVal val="0"/>
                                          </p:val>
                                        </p:tav>
                                        <p:tav tm="100000">
                                          <p:val>
                                            <p:strVal val="#ppt_w"/>
                                          </p:val>
                                        </p:tav>
                                      </p:tavLst>
                                    </p:anim>
                                    <p:anim calcmode="lin" valueType="num">
                                      <p:cBhvr>
                                        <p:cTn id="26" dur="500" fill="hold"/>
                                        <p:tgtEl>
                                          <p:spTgt spid="69"/>
                                        </p:tgtEl>
                                        <p:attrNameLst>
                                          <p:attrName>ppt_h</p:attrName>
                                        </p:attrNameLst>
                                      </p:cBhvr>
                                      <p:tavLst>
                                        <p:tav tm="0">
                                          <p:val>
                                            <p:fltVal val="0"/>
                                          </p:val>
                                        </p:tav>
                                        <p:tav tm="100000">
                                          <p:val>
                                            <p:strVal val="#ppt_h"/>
                                          </p:val>
                                        </p:tav>
                                      </p:tavLst>
                                    </p:anim>
                                    <p:anim calcmode="lin" valueType="num">
                                      <p:cBhvr>
                                        <p:cTn id="27" dur="500" fill="hold"/>
                                        <p:tgtEl>
                                          <p:spTgt spid="69"/>
                                        </p:tgtEl>
                                        <p:attrNameLst>
                                          <p:attrName>style.rotation</p:attrName>
                                        </p:attrNameLst>
                                      </p:cBhvr>
                                      <p:tavLst>
                                        <p:tav tm="0">
                                          <p:val>
                                            <p:fltVal val="90"/>
                                          </p:val>
                                        </p:tav>
                                        <p:tav tm="100000">
                                          <p:val>
                                            <p:fltVal val="0"/>
                                          </p:val>
                                        </p:tav>
                                      </p:tavLst>
                                    </p:anim>
                                    <p:animEffect transition="in" filter="fade">
                                      <p:cBhvr>
                                        <p:cTn id="28" dur="500"/>
                                        <p:tgtEl>
                                          <p:spTgt spid="69"/>
                                        </p:tgtEl>
                                      </p:cBhvr>
                                    </p:animEffect>
                                  </p:childTnLst>
                                </p:cTn>
                              </p:par>
                            </p:childTnLst>
                          </p:cTn>
                        </p:par>
                        <p:par>
                          <p:cTn id="29" fill="hold">
                            <p:stCondLst>
                              <p:cond delay="500"/>
                            </p:stCondLst>
                            <p:childTnLst>
                              <p:par>
                                <p:cTn id="30" presetID="2" presetClass="entr" presetSubtype="1"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2"/>
          <p:cNvSpPr>
            <a:spLocks noChangeArrowheads="1"/>
          </p:cNvSpPr>
          <p:nvPr/>
        </p:nvSpPr>
        <p:spPr bwMode="auto">
          <a:xfrm>
            <a:off x="9391494" y="3635500"/>
            <a:ext cx="855601" cy="2095829"/>
          </a:xfrm>
          <a:prstGeom prst="rect">
            <a:avLst/>
          </a:prstGeom>
          <a:gradFill>
            <a:gsLst>
              <a:gs pos="0">
                <a:srgbClr val="E30000"/>
              </a:gs>
              <a:gs pos="100000">
                <a:srgbClr val="760303"/>
              </a:gs>
            </a:gsLst>
            <a:lin ang="2700000" scaled="0"/>
          </a:gradFill>
          <a:ln w="9525">
            <a:noFill/>
            <a:miter lim="800000"/>
          </a:ln>
        </p:spPr>
        <p:txBody>
          <a:bodyPr lIns="91440" tIns="45720" rIns="91440" bIns="4572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grpSp>
        <p:nvGrpSpPr>
          <p:cNvPr id="78" name="组合 77"/>
          <p:cNvGrpSpPr/>
          <p:nvPr/>
        </p:nvGrpSpPr>
        <p:grpSpPr>
          <a:xfrm>
            <a:off x="4907442" y="3635500"/>
            <a:ext cx="4327063" cy="2095829"/>
            <a:chOff x="4906841" y="3911271"/>
            <a:chExt cx="4327062" cy="2095829"/>
          </a:xfrm>
          <a:gradFill>
            <a:gsLst>
              <a:gs pos="0">
                <a:srgbClr val="E30000"/>
              </a:gs>
              <a:gs pos="100000">
                <a:srgbClr val="760303"/>
              </a:gs>
            </a:gsLst>
            <a:lin ang="2700000" scaled="0"/>
          </a:gradFill>
        </p:grpSpPr>
        <p:sp>
          <p:nvSpPr>
            <p:cNvPr id="79" name="矩形 37"/>
            <p:cNvSpPr>
              <a:spLocks noChangeArrowheads="1"/>
            </p:cNvSpPr>
            <p:nvPr/>
          </p:nvSpPr>
          <p:spPr bwMode="auto">
            <a:xfrm>
              <a:off x="4906841" y="3911271"/>
              <a:ext cx="4327062" cy="20958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80" name="矩形 79"/>
            <p:cNvSpPr/>
            <p:nvPr/>
          </p:nvSpPr>
          <p:spPr>
            <a:xfrm>
              <a:off x="5224341" y="4765826"/>
              <a:ext cx="3339805" cy="1194435"/>
            </a:xfrm>
            <a:prstGeom prst="rect">
              <a:avLst/>
            </a:prstGeom>
            <a:grpFill/>
          </p:spPr>
          <p:txBody>
            <a:bodyPr wrap="square">
              <a:spAutoFit/>
            </a:bodyPr>
            <a:lstStyle/>
            <a:p>
              <a:pPr>
                <a:lnSpc>
                  <a:spcPct val="150000"/>
                </a:lnSpc>
                <a:spcBef>
                  <a:spcPts val="750"/>
                </a:spcBef>
                <a:buFont typeface="Arial" panose="020B0604020202020204" pitchFamily="34" charset="0"/>
                <a:buChar char="•"/>
              </a:pPr>
              <a:r>
                <a:rPr lang="zh-CN" altLang="en-US" sz="1465" dirty="0">
                  <a:solidFill>
                    <a:schemeClr val="bg1"/>
                  </a:solidFill>
                  <a:latin typeface="微软雅黑" panose="020B0503020204020204" charset="-122"/>
                  <a:ea typeface="微软雅黑" panose="020B050302020402020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465" dirty="0">
                <a:solidFill>
                  <a:schemeClr val="bg1"/>
                </a:solidFill>
                <a:latin typeface="微软雅黑" panose="020B0503020204020204" charset="-122"/>
                <a:ea typeface="微软雅黑" panose="020B0503020204020204" charset="-122"/>
                <a:cs typeface="宋体" panose="02010600030101010101" pitchFamily="2" charset="-122"/>
              </a:endParaRPr>
            </a:p>
          </p:txBody>
        </p:sp>
        <p:sp>
          <p:nvSpPr>
            <p:cNvPr id="81" name="矩形 80"/>
            <p:cNvSpPr/>
            <p:nvPr/>
          </p:nvSpPr>
          <p:spPr>
            <a:xfrm>
              <a:off x="5224341" y="4275250"/>
              <a:ext cx="3339805" cy="548640"/>
            </a:xfrm>
            <a:prstGeom prst="rect">
              <a:avLst/>
            </a:prstGeom>
            <a:grpFill/>
          </p:spPr>
          <p:txBody>
            <a:bodyPr wrap="square">
              <a:spAutoFit/>
            </a:bodyPr>
            <a:lstStyle/>
            <a:p>
              <a:pPr>
                <a:lnSpc>
                  <a:spcPct val="150000"/>
                </a:lnSpc>
                <a:spcBef>
                  <a:spcPts val="750"/>
                </a:spcBef>
              </a:pPr>
              <a:r>
                <a:rPr lang="zh-CN" altLang="en-US" sz="2000" b="1" dirty="0">
                  <a:solidFill>
                    <a:schemeClr val="bg1"/>
                  </a:solidFill>
                  <a:latin typeface="微软雅黑" panose="020B0503020204020204" charset="-122"/>
                  <a:ea typeface="微软雅黑" panose="020B0503020204020204" charset="-122"/>
                  <a:cs typeface="宋体" panose="02010600030101010101" pitchFamily="2" charset="-122"/>
                </a:rPr>
                <a:t>标题内容</a:t>
              </a:r>
            </a:p>
          </p:txBody>
        </p:sp>
      </p:grpSp>
      <p:grpSp>
        <p:nvGrpSpPr>
          <p:cNvPr id="82" name="组合 81"/>
          <p:cNvGrpSpPr/>
          <p:nvPr/>
        </p:nvGrpSpPr>
        <p:grpSpPr>
          <a:xfrm>
            <a:off x="1610632" y="1410153"/>
            <a:ext cx="2095828" cy="2095829"/>
            <a:chOff x="1610032" y="1685925"/>
            <a:chExt cx="2095828" cy="2095829"/>
          </a:xfrm>
          <a:gradFill>
            <a:gsLst>
              <a:gs pos="0">
                <a:srgbClr val="E30000"/>
              </a:gs>
              <a:gs pos="100000">
                <a:srgbClr val="760303"/>
              </a:gs>
            </a:gsLst>
            <a:lin ang="2700000" scaled="0"/>
          </a:gradFill>
        </p:grpSpPr>
        <p:sp>
          <p:nvSpPr>
            <p:cNvPr id="83" name="矩形 1"/>
            <p:cNvSpPr>
              <a:spLocks noChangeArrowheads="1"/>
            </p:cNvSpPr>
            <p:nvPr/>
          </p:nvSpPr>
          <p:spPr bwMode="auto">
            <a:xfrm>
              <a:off x="1610032" y="1685925"/>
              <a:ext cx="2095828" cy="20958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400">
                <a:solidFill>
                  <a:srgbClr val="FF8607"/>
                </a:solidFill>
                <a:latin typeface="微软雅黑" panose="020B0503020204020204" charset="-122"/>
                <a:ea typeface="微软雅黑" panose="020B0503020204020204" charset="-122"/>
                <a:sym typeface="微软雅黑" panose="020B0503020204020204" charset="-122"/>
              </a:endParaRPr>
            </a:p>
          </p:txBody>
        </p:sp>
        <p:sp>
          <p:nvSpPr>
            <p:cNvPr id="84" name="矩形 83"/>
            <p:cNvSpPr/>
            <p:nvPr/>
          </p:nvSpPr>
          <p:spPr>
            <a:xfrm>
              <a:off x="1795637" y="2505225"/>
              <a:ext cx="1760364" cy="763270"/>
            </a:xfrm>
            <a:prstGeom prst="rect">
              <a:avLst/>
            </a:prstGeom>
            <a:grpFill/>
          </p:spPr>
          <p:txBody>
            <a:bodyPr wrap="square">
              <a:spAutoFit/>
            </a:bodyPr>
            <a:lstStyle/>
            <a:p>
              <a:pPr>
                <a:lnSpc>
                  <a:spcPct val="150000"/>
                </a:lnSpc>
                <a:spcBef>
                  <a:spcPts val="750"/>
                </a:spcBef>
                <a:buFont typeface="Arial" panose="020B0604020202020204" pitchFamily="34" charset="0"/>
                <a:buChar char="•"/>
              </a:pPr>
              <a:r>
                <a:rPr lang="zh-CN" altLang="en-US" sz="1465" dirty="0">
                  <a:solidFill>
                    <a:srgbClr val="FDFDFD"/>
                  </a:solidFill>
                  <a:latin typeface="微软雅黑" panose="020B0503020204020204" charset="-122"/>
                  <a:ea typeface="微软雅黑" panose="020B0503020204020204" charset="-122"/>
                  <a:cs typeface="宋体" panose="02010600030101010101" pitchFamily="2" charset="-122"/>
                </a:rPr>
                <a:t>单击此处添加段落文本单击此处</a:t>
              </a:r>
            </a:p>
          </p:txBody>
        </p:sp>
      </p:grpSp>
      <p:sp>
        <p:nvSpPr>
          <p:cNvPr id="85" name="矩形 84"/>
          <p:cNvSpPr/>
          <p:nvPr/>
        </p:nvSpPr>
        <p:spPr>
          <a:xfrm>
            <a:off x="1821636" y="1738877"/>
            <a:ext cx="3339805" cy="548640"/>
          </a:xfrm>
          <a:prstGeom prst="rect">
            <a:avLst/>
          </a:prstGeom>
        </p:spPr>
        <p:txBody>
          <a:bodyPr wrap="square" lIns="91440" tIns="45720" rIns="91440" bIns="45720">
            <a:spAutoFit/>
          </a:bodyPr>
          <a:lstStyle/>
          <a:p>
            <a:pPr>
              <a:lnSpc>
                <a:spcPct val="150000"/>
              </a:lnSpc>
              <a:spcBef>
                <a:spcPts val="750"/>
              </a:spcBef>
            </a:pPr>
            <a:r>
              <a:rPr lang="zh-CN" altLang="en-US" sz="2000" b="1" dirty="0">
                <a:solidFill>
                  <a:srgbClr val="FDFDFD"/>
                </a:solidFill>
                <a:latin typeface="微软雅黑" panose="020B0503020204020204" charset="-122"/>
                <a:ea typeface="微软雅黑" panose="020B0503020204020204" charset="-122"/>
                <a:cs typeface="宋体" panose="02010600030101010101" pitchFamily="2" charset="-122"/>
              </a:rPr>
              <a:t>标题内容</a:t>
            </a:r>
          </a:p>
        </p:txBody>
      </p:sp>
      <p:sp>
        <p:nvSpPr>
          <p:cNvPr id="16"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38111" b="69345"/>
          <a:stretch/>
        </p:blipFill>
        <p:spPr>
          <a:xfrm>
            <a:off x="3904343" y="1410153"/>
            <a:ext cx="6340324" cy="2102304"/>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4675" r="65428" b="69345"/>
          <a:stretch/>
        </p:blipFill>
        <p:spPr>
          <a:xfrm>
            <a:off x="1610632" y="3629025"/>
            <a:ext cx="3062968" cy="2102304"/>
          </a:xfrm>
          <a:prstGeom prst="rect">
            <a:avLst/>
          </a:prstGeom>
        </p:spPr>
      </p:pic>
    </p:spTree>
  </p:cSld>
  <p:clrMapOvr>
    <a:masterClrMapping/>
  </p:clrMapOvr>
  <p:transition advTm="1544">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500" fill="hold"/>
                                        <p:tgtEl>
                                          <p:spTgt spid="85"/>
                                        </p:tgtEl>
                                        <p:attrNameLst>
                                          <p:attrName>ppt_x</p:attrName>
                                        </p:attrNameLst>
                                      </p:cBhvr>
                                      <p:tavLst>
                                        <p:tav tm="0">
                                          <p:val>
                                            <p:strVal val="0-#ppt_w/2"/>
                                          </p:val>
                                        </p:tav>
                                        <p:tav tm="100000">
                                          <p:val>
                                            <p:strVal val="#ppt_x"/>
                                          </p:val>
                                        </p:tav>
                                      </p:tavLst>
                                    </p:anim>
                                    <p:anim calcmode="lin" valueType="num">
                                      <p:cBhvr additive="base">
                                        <p:cTn id="8" dur="500" fill="hold"/>
                                        <p:tgtEl>
                                          <p:spTgt spid="8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1+#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additive="base">
                                        <p:cTn id="15" dur="500" fill="hold"/>
                                        <p:tgtEl>
                                          <p:spTgt spid="82"/>
                                        </p:tgtEl>
                                        <p:attrNameLst>
                                          <p:attrName>ppt_x</p:attrName>
                                        </p:attrNameLst>
                                      </p:cBhvr>
                                      <p:tavLst>
                                        <p:tav tm="0">
                                          <p:val>
                                            <p:strVal val="0-#ppt_w/2"/>
                                          </p:val>
                                        </p:tav>
                                        <p:tav tm="100000">
                                          <p:val>
                                            <p:strVal val="#ppt_x"/>
                                          </p:val>
                                        </p:tav>
                                      </p:tavLst>
                                    </p:anim>
                                    <p:anim calcmode="lin" valueType="num">
                                      <p:cBhvr additive="base">
                                        <p:cTn id="16" dur="500" fill="hold"/>
                                        <p:tgtEl>
                                          <p:spTgt spid="82"/>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additive="base">
                                        <p:cTn id="19" dur="500" fill="hold"/>
                                        <p:tgtEl>
                                          <p:spTgt spid="78"/>
                                        </p:tgtEl>
                                        <p:attrNameLst>
                                          <p:attrName>ppt_x</p:attrName>
                                        </p:attrNameLst>
                                      </p:cBhvr>
                                      <p:tavLst>
                                        <p:tav tm="0">
                                          <p:val>
                                            <p:strVal val="#ppt_x"/>
                                          </p:val>
                                        </p:tav>
                                        <p:tav tm="100000">
                                          <p:val>
                                            <p:strVal val="#ppt_x"/>
                                          </p:val>
                                        </p:tav>
                                      </p:tavLst>
                                    </p:anim>
                                    <p:anim calcmode="lin" valueType="num">
                                      <p:cBhvr additive="base">
                                        <p:cTn id="20"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8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1005927" y="2081140"/>
            <a:ext cx="2627563" cy="3522499"/>
            <a:chOff x="753995" y="1560855"/>
            <a:chExt cx="1970672" cy="2641874"/>
          </a:xfrm>
        </p:grpSpPr>
        <p:sp>
          <p:nvSpPr>
            <p:cNvPr id="95" name="Freeform 6"/>
            <p:cNvSpPr>
              <a:spLocks noChangeArrowheads="1"/>
            </p:cNvSpPr>
            <p:nvPr/>
          </p:nvSpPr>
          <p:spPr bwMode="auto">
            <a:xfrm>
              <a:off x="753995" y="1560855"/>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latin typeface="微软雅黑" panose="020B0503020204020204" charset="-122"/>
                <a:ea typeface="微软雅黑" panose="020B0503020204020204" charset="-122"/>
                <a:sym typeface="Impact" panose="020B0806030902050204" pitchFamily="34" charset="0"/>
              </a:endParaRPr>
            </a:p>
          </p:txBody>
        </p:sp>
        <p:sp>
          <p:nvSpPr>
            <p:cNvPr id="96" name="Freeform 6"/>
            <p:cNvSpPr>
              <a:spLocks noChangeArrowheads="1"/>
            </p:cNvSpPr>
            <p:nvPr/>
          </p:nvSpPr>
          <p:spPr bwMode="auto">
            <a:xfrm>
              <a:off x="887475" y="1741389"/>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zh-CN" sz="2400" kern="0">
                <a:solidFill>
                  <a:srgbClr val="FFFFFF"/>
                </a:solidFill>
                <a:latin typeface="微软雅黑" panose="020B0503020204020204" charset="-122"/>
                <a:ea typeface="微软雅黑" panose="020B0503020204020204" charset="-122"/>
                <a:sym typeface="Impact" panose="020B0806030902050204" pitchFamily="34" charset="0"/>
              </a:endParaRPr>
            </a:p>
          </p:txBody>
        </p:sp>
        <p:sp>
          <p:nvSpPr>
            <p:cNvPr id="97" name="文本框 12"/>
            <p:cNvSpPr>
              <a:spLocks noChangeArrowheads="1"/>
            </p:cNvSpPr>
            <p:nvPr/>
          </p:nvSpPr>
          <p:spPr bwMode="auto">
            <a:xfrm>
              <a:off x="1213482" y="2307303"/>
              <a:ext cx="723490" cy="55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4000" dirty="0" smtClean="0">
                  <a:solidFill>
                    <a:prstClr val="white"/>
                  </a:solidFill>
                  <a:latin typeface="微软雅黑" panose="020B0503020204020204" charset="-122"/>
                  <a:ea typeface="微软雅黑" panose="020B0503020204020204" charset="-122"/>
                </a:rPr>
                <a:t>01</a:t>
              </a:r>
            </a:p>
          </p:txBody>
        </p:sp>
        <p:pic>
          <p:nvPicPr>
            <p:cNvPr id="98"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9310" y="2369352"/>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直接连接符 15"/>
            <p:cNvSpPr>
              <a:spLocks noChangeShapeType="1"/>
            </p:cNvSpPr>
            <p:nvPr/>
          </p:nvSpPr>
          <p:spPr bwMode="auto">
            <a:xfrm>
              <a:off x="1112115" y="2951370"/>
              <a:ext cx="1209953" cy="1241"/>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anose="020B0604020202020204" pitchFamily="34" charset="0"/>
                <a:buNone/>
                <a:defRPr/>
              </a:pPr>
              <a:endParaRPr lang="zh-CN" altLang="en-US" sz="2400" kern="0" smtClean="0">
                <a:solidFill>
                  <a:srgbClr val="F6A500"/>
                </a:solidFill>
                <a:latin typeface="微软雅黑" panose="020B0503020204020204" charset="-122"/>
              </a:endParaRPr>
            </a:p>
          </p:txBody>
        </p:sp>
        <p:sp>
          <p:nvSpPr>
            <p:cNvPr id="100" name="矩形 16"/>
            <p:cNvSpPr>
              <a:spLocks noChangeArrowheads="1"/>
            </p:cNvSpPr>
            <p:nvPr/>
          </p:nvSpPr>
          <p:spPr bwMode="auto">
            <a:xfrm>
              <a:off x="1206202" y="2945507"/>
              <a:ext cx="1051560" cy="48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lnSpc>
                  <a:spcPct val="150000"/>
                </a:lnSpc>
                <a:spcBef>
                  <a:spcPct val="0"/>
                </a:spcBef>
                <a:spcAft>
                  <a:spcPct val="0"/>
                </a:spcAft>
                <a:buFont typeface="Arial" panose="020B0604020202020204" pitchFamily="34" charset="0"/>
                <a:buNone/>
              </a:pPr>
              <a:r>
                <a:rPr lang="zh-CN" altLang="en-US" sz="2400" b="1" dirty="0" smtClean="0">
                  <a:solidFill>
                    <a:prstClr val="white"/>
                  </a:solidFill>
                  <a:latin typeface="微软雅黑" panose="020B0503020204020204" charset="-122"/>
                  <a:ea typeface="微软雅黑" panose="020B0503020204020204" charset="-122"/>
                  <a:sym typeface="Impact" panose="020B0806030902050204" pitchFamily="34" charset="0"/>
                </a:rPr>
                <a:t>添加标题</a:t>
              </a:r>
            </a:p>
          </p:txBody>
        </p:sp>
        <p:sp>
          <p:nvSpPr>
            <p:cNvPr id="101" name="矩形 30"/>
            <p:cNvSpPr>
              <a:spLocks noChangeArrowheads="1"/>
            </p:cNvSpPr>
            <p:nvPr/>
          </p:nvSpPr>
          <p:spPr bwMode="auto">
            <a:xfrm>
              <a:off x="971600" y="3585509"/>
              <a:ext cx="1356360" cy="61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anose="020B0604020202020204" pitchFamily="34" charset="0"/>
                <a:buNone/>
              </a:pPr>
              <a:r>
                <a:rPr lang="zh-CN" altLang="en-US" sz="1600" dirty="0" smtClean="0">
                  <a:solidFill>
                    <a:prstClr val="black"/>
                  </a:solidFill>
                  <a:latin typeface="微软雅黑" panose="020B0503020204020204" charset="-122"/>
                  <a:ea typeface="微软雅黑" panose="020B0503020204020204" charset="-122"/>
                  <a:sym typeface="Impact" panose="020B0806030902050204" pitchFamily="34" charset="0"/>
                </a:rPr>
                <a:t>内容说明内容说明</a:t>
              </a:r>
              <a:endParaRPr lang="en-US" altLang="zh-CN" sz="1600" dirty="0" smtClean="0">
                <a:solidFill>
                  <a:prstClr val="black"/>
                </a:solidFill>
                <a:latin typeface="微软雅黑" panose="020B0503020204020204" charset="-122"/>
                <a:ea typeface="微软雅黑" panose="020B0503020204020204" charset="-122"/>
                <a:sym typeface="Impact" panose="020B0806030902050204" pitchFamily="34" charset="0"/>
              </a:endParaRPr>
            </a:p>
            <a:p>
              <a:pPr fontAlgn="base">
                <a:lnSpc>
                  <a:spcPct val="150000"/>
                </a:lnSpc>
                <a:spcBef>
                  <a:spcPct val="0"/>
                </a:spcBef>
                <a:spcAft>
                  <a:spcPct val="0"/>
                </a:spcAft>
                <a:buFont typeface="Arial" panose="020B0604020202020204" pitchFamily="34" charset="0"/>
                <a:buNone/>
              </a:pPr>
              <a:r>
                <a:rPr lang="zh-CN" altLang="en-US" sz="1600" dirty="0" smtClean="0">
                  <a:solidFill>
                    <a:prstClr val="black"/>
                  </a:solidFill>
                  <a:latin typeface="微软雅黑" panose="020B0503020204020204" charset="-122"/>
                  <a:ea typeface="微软雅黑" panose="020B0503020204020204" charset="-122"/>
                  <a:sym typeface="Impact" panose="020B0806030902050204" pitchFamily="34" charset="0"/>
                </a:rPr>
                <a:t>内容说明内容说明</a:t>
              </a:r>
              <a:endParaRPr lang="en-US" altLang="zh-CN" sz="1600" dirty="0" smtClean="0">
                <a:solidFill>
                  <a:prstClr val="black"/>
                </a:solidFill>
                <a:latin typeface="微软雅黑" panose="020B0503020204020204" charset="-122"/>
                <a:ea typeface="微软雅黑" panose="020B0503020204020204" charset="-122"/>
                <a:sym typeface="Impact" panose="020B0806030902050204" pitchFamily="34" charset="0"/>
              </a:endParaRPr>
            </a:p>
          </p:txBody>
        </p:sp>
      </p:grpSp>
      <p:grpSp>
        <p:nvGrpSpPr>
          <p:cNvPr id="102" name="组合 101"/>
          <p:cNvGrpSpPr/>
          <p:nvPr/>
        </p:nvGrpSpPr>
        <p:grpSpPr>
          <a:xfrm>
            <a:off x="6104688" y="2081140"/>
            <a:ext cx="2627563" cy="3522499"/>
            <a:chOff x="4578066" y="1560855"/>
            <a:chExt cx="1970672" cy="2641874"/>
          </a:xfrm>
        </p:grpSpPr>
        <p:sp>
          <p:nvSpPr>
            <p:cNvPr id="103" name="Freeform 6"/>
            <p:cNvSpPr>
              <a:spLocks noChangeArrowheads="1"/>
            </p:cNvSpPr>
            <p:nvPr/>
          </p:nvSpPr>
          <p:spPr bwMode="auto">
            <a:xfrm>
              <a:off x="4578066" y="1560855"/>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latin typeface="微软雅黑" panose="020B0503020204020204" charset="-122"/>
                <a:ea typeface="微软雅黑" panose="020B0503020204020204" charset="-122"/>
                <a:sym typeface="Impact" panose="020B0806030902050204" pitchFamily="34" charset="0"/>
              </a:endParaRPr>
            </a:p>
          </p:txBody>
        </p:sp>
        <p:sp>
          <p:nvSpPr>
            <p:cNvPr id="104" name="Freeform 6"/>
            <p:cNvSpPr>
              <a:spLocks noChangeArrowheads="1"/>
            </p:cNvSpPr>
            <p:nvPr/>
          </p:nvSpPr>
          <p:spPr bwMode="auto">
            <a:xfrm>
              <a:off x="4711546" y="1741389"/>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zh-CN" sz="2400" kern="0">
                <a:solidFill>
                  <a:srgbClr val="FFFFFF"/>
                </a:solidFill>
                <a:latin typeface="微软雅黑" panose="020B0503020204020204" charset="-122"/>
                <a:ea typeface="微软雅黑" panose="020B0503020204020204" charset="-122"/>
                <a:sym typeface="Impact" panose="020B0806030902050204" pitchFamily="34" charset="0"/>
              </a:endParaRPr>
            </a:p>
          </p:txBody>
        </p:sp>
        <p:sp>
          <p:nvSpPr>
            <p:cNvPr id="105" name="文本框 17"/>
            <p:cNvSpPr>
              <a:spLocks noChangeArrowheads="1"/>
            </p:cNvSpPr>
            <p:nvPr/>
          </p:nvSpPr>
          <p:spPr bwMode="auto">
            <a:xfrm>
              <a:off x="5029662" y="2307303"/>
              <a:ext cx="723489" cy="55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4000" dirty="0" smtClean="0">
                  <a:solidFill>
                    <a:prstClr val="white"/>
                  </a:solidFill>
                  <a:latin typeface="微软雅黑" panose="020B0503020204020204" charset="-122"/>
                  <a:ea typeface="微软雅黑" panose="020B0503020204020204" charset="-122"/>
                </a:rPr>
                <a:t>03</a:t>
              </a:r>
            </a:p>
          </p:txBody>
        </p:sp>
        <p:pic>
          <p:nvPicPr>
            <p:cNvPr id="106"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3109" y="2369352"/>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直接连接符 19"/>
            <p:cNvSpPr>
              <a:spLocks noChangeShapeType="1"/>
            </p:cNvSpPr>
            <p:nvPr/>
          </p:nvSpPr>
          <p:spPr bwMode="auto">
            <a:xfrm>
              <a:off x="4943534" y="2951370"/>
              <a:ext cx="1209952" cy="1241"/>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anose="020B0604020202020204" pitchFamily="34" charset="0"/>
                <a:buNone/>
                <a:defRPr/>
              </a:pPr>
              <a:endParaRPr lang="zh-CN" altLang="en-US" sz="2400" kern="0" smtClean="0">
                <a:solidFill>
                  <a:srgbClr val="F6A500"/>
                </a:solidFill>
                <a:latin typeface="微软雅黑" panose="020B0503020204020204" charset="-122"/>
              </a:endParaRPr>
            </a:p>
          </p:txBody>
        </p:sp>
        <p:sp>
          <p:nvSpPr>
            <p:cNvPr id="108" name="矩形 20"/>
            <p:cNvSpPr>
              <a:spLocks noChangeArrowheads="1"/>
            </p:cNvSpPr>
            <p:nvPr/>
          </p:nvSpPr>
          <p:spPr bwMode="auto">
            <a:xfrm>
              <a:off x="5037622" y="2951478"/>
              <a:ext cx="1051560" cy="48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lnSpc>
                  <a:spcPct val="150000"/>
                </a:lnSpc>
                <a:spcBef>
                  <a:spcPct val="0"/>
                </a:spcBef>
                <a:spcAft>
                  <a:spcPct val="0"/>
                </a:spcAft>
                <a:buFont typeface="Arial" panose="020B0604020202020204" pitchFamily="34" charset="0"/>
                <a:buNone/>
              </a:pPr>
              <a:r>
                <a:rPr lang="zh-CN" altLang="en-US" sz="2400" b="1" dirty="0" smtClean="0">
                  <a:solidFill>
                    <a:prstClr val="white"/>
                  </a:solidFill>
                  <a:latin typeface="微软雅黑" panose="020B0503020204020204" charset="-122"/>
                  <a:ea typeface="微软雅黑" panose="020B0503020204020204" charset="-122"/>
                  <a:sym typeface="Impact" panose="020B0806030902050204" pitchFamily="34" charset="0"/>
                </a:rPr>
                <a:t>添加标题</a:t>
              </a:r>
            </a:p>
          </p:txBody>
        </p:sp>
        <p:sp>
          <p:nvSpPr>
            <p:cNvPr id="109" name="矩形 34"/>
            <p:cNvSpPr>
              <a:spLocks noChangeArrowheads="1"/>
            </p:cNvSpPr>
            <p:nvPr/>
          </p:nvSpPr>
          <p:spPr bwMode="auto">
            <a:xfrm>
              <a:off x="4716016" y="3585509"/>
              <a:ext cx="1356360" cy="61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anose="020B0604020202020204" pitchFamily="34" charset="0"/>
                <a:buNone/>
              </a:pPr>
              <a:r>
                <a:rPr lang="zh-CN" altLang="en-US" sz="1600" dirty="0" smtClean="0">
                  <a:solidFill>
                    <a:prstClr val="black"/>
                  </a:solidFill>
                  <a:latin typeface="微软雅黑" panose="020B0503020204020204" charset="-122"/>
                  <a:ea typeface="微软雅黑" panose="020B0503020204020204" charset="-122"/>
                  <a:sym typeface="Impact" panose="020B0806030902050204" pitchFamily="34" charset="0"/>
                </a:rPr>
                <a:t>内容说明内容说明</a:t>
              </a:r>
              <a:endParaRPr lang="en-US" altLang="zh-CN" sz="1600" dirty="0" smtClean="0">
                <a:solidFill>
                  <a:prstClr val="black"/>
                </a:solidFill>
                <a:latin typeface="微软雅黑" panose="020B0503020204020204" charset="-122"/>
                <a:ea typeface="微软雅黑" panose="020B0503020204020204" charset="-122"/>
                <a:sym typeface="Impact" panose="020B0806030902050204" pitchFamily="34" charset="0"/>
              </a:endParaRPr>
            </a:p>
            <a:p>
              <a:pPr fontAlgn="base">
                <a:lnSpc>
                  <a:spcPct val="150000"/>
                </a:lnSpc>
                <a:spcBef>
                  <a:spcPct val="0"/>
                </a:spcBef>
                <a:spcAft>
                  <a:spcPct val="0"/>
                </a:spcAft>
                <a:buFont typeface="Arial" panose="020B0604020202020204" pitchFamily="34" charset="0"/>
                <a:buNone/>
              </a:pPr>
              <a:r>
                <a:rPr lang="zh-CN" altLang="en-US" sz="1600" dirty="0" smtClean="0">
                  <a:solidFill>
                    <a:prstClr val="black"/>
                  </a:solidFill>
                  <a:latin typeface="微软雅黑" panose="020B0503020204020204" charset="-122"/>
                  <a:ea typeface="微软雅黑" panose="020B0503020204020204" charset="-122"/>
                  <a:sym typeface="Impact" panose="020B0806030902050204" pitchFamily="34" charset="0"/>
                </a:rPr>
                <a:t>内容说明内容说明</a:t>
              </a:r>
              <a:endParaRPr lang="en-US" altLang="zh-CN" sz="1600" dirty="0" smtClean="0">
                <a:solidFill>
                  <a:prstClr val="black"/>
                </a:solidFill>
                <a:latin typeface="微软雅黑" panose="020B0503020204020204" charset="-122"/>
                <a:ea typeface="微软雅黑" panose="020B0503020204020204" charset="-122"/>
                <a:sym typeface="Impact" panose="020B0806030902050204" pitchFamily="34" charset="0"/>
              </a:endParaRPr>
            </a:p>
          </p:txBody>
        </p:sp>
      </p:grpSp>
      <p:grpSp>
        <p:nvGrpSpPr>
          <p:cNvPr id="110" name="组合 109"/>
          <p:cNvGrpSpPr/>
          <p:nvPr/>
        </p:nvGrpSpPr>
        <p:grpSpPr>
          <a:xfrm>
            <a:off x="3495472" y="1790752"/>
            <a:ext cx="2627563" cy="3632479"/>
            <a:chOff x="2621154" y="1343064"/>
            <a:chExt cx="1970672" cy="2724359"/>
          </a:xfrm>
        </p:grpSpPr>
        <p:grpSp>
          <p:nvGrpSpPr>
            <p:cNvPr id="111" name="组合 110"/>
            <p:cNvGrpSpPr/>
            <p:nvPr/>
          </p:nvGrpSpPr>
          <p:grpSpPr>
            <a:xfrm>
              <a:off x="2621154" y="2086824"/>
              <a:ext cx="1970672" cy="1980599"/>
              <a:chOff x="2583054" y="2231604"/>
              <a:chExt cx="1970672" cy="1980599"/>
            </a:xfrm>
          </p:grpSpPr>
          <p:sp>
            <p:nvSpPr>
              <p:cNvPr id="117" name="Freeform 6"/>
              <p:cNvSpPr>
                <a:spLocks noChangeArrowheads="1"/>
              </p:cNvSpPr>
              <p:nvPr/>
            </p:nvSpPr>
            <p:spPr bwMode="auto">
              <a:xfrm rot="10800000">
                <a:off x="2583054" y="2231604"/>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latin typeface="微软雅黑" panose="020B0503020204020204" charset="-122"/>
                  <a:ea typeface="微软雅黑" panose="020B0503020204020204" charset="-122"/>
                  <a:sym typeface="Impact" panose="020B0806030902050204" pitchFamily="34" charset="0"/>
                </a:endParaRPr>
              </a:p>
            </p:txBody>
          </p:sp>
          <p:sp>
            <p:nvSpPr>
              <p:cNvPr id="118" name="Freeform 6"/>
              <p:cNvSpPr>
                <a:spLocks noChangeArrowheads="1"/>
              </p:cNvSpPr>
              <p:nvPr/>
            </p:nvSpPr>
            <p:spPr bwMode="auto">
              <a:xfrm rot="10800000">
                <a:off x="2716534" y="2328318"/>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a:gsLst>
                  <a:gs pos="0">
                    <a:srgbClr val="E30000"/>
                  </a:gs>
                  <a:gs pos="100000">
                    <a:srgbClr val="760303"/>
                  </a:gs>
                </a:gsLst>
                <a:lin ang="2700000" scaled="0"/>
              </a:gradFill>
              <a:ln w="25400" cap="flat" cmpd="sng" algn="ctr">
                <a:noFill/>
                <a:prstDash val="solid"/>
              </a:ln>
              <a:effectLst>
                <a:innerShdw blurRad="63500" dist="25400" dir="10800000">
                  <a:prstClr val="black">
                    <a:alpha val="35000"/>
                  </a:prstClr>
                </a:innerShdw>
              </a:effectLst>
            </p:spPr>
            <p:txBody>
              <a:bodyPr anchor="ctr"/>
              <a:lstStyle/>
              <a:p>
                <a:pPr algn="ctr" fontAlgn="base">
                  <a:spcBef>
                    <a:spcPct val="0"/>
                  </a:spcBef>
                  <a:spcAft>
                    <a:spcPct val="0"/>
                  </a:spcAft>
                </a:pPr>
                <a:endParaRPr lang="zh-CN" altLang="zh-CN" sz="2400" kern="0">
                  <a:solidFill>
                    <a:srgbClr val="FFFFFF"/>
                  </a:solidFill>
                  <a:latin typeface="微软雅黑" panose="020B0503020204020204" charset="-122"/>
                  <a:ea typeface="微软雅黑" panose="020B0503020204020204" charset="-122"/>
                  <a:sym typeface="Impact" panose="020B0806030902050204" pitchFamily="34" charset="0"/>
                </a:endParaRPr>
              </a:p>
            </p:txBody>
          </p:sp>
        </p:grpSp>
        <p:sp>
          <p:nvSpPr>
            <p:cNvPr id="112" name="文本框 21"/>
            <p:cNvSpPr>
              <a:spLocks noChangeArrowheads="1"/>
            </p:cNvSpPr>
            <p:nvPr/>
          </p:nvSpPr>
          <p:spPr bwMode="auto">
            <a:xfrm>
              <a:off x="3044839" y="2168313"/>
              <a:ext cx="723489" cy="55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4000" dirty="0" smtClean="0">
                  <a:solidFill>
                    <a:prstClr val="white"/>
                  </a:solidFill>
                  <a:latin typeface="微软雅黑" panose="020B0503020204020204" charset="-122"/>
                  <a:ea typeface="微软雅黑" panose="020B0503020204020204" charset="-122"/>
                </a:rPr>
                <a:t>02</a:t>
              </a:r>
            </a:p>
          </p:txBody>
        </p:sp>
        <p:pic>
          <p:nvPicPr>
            <p:cNvPr id="113"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13725" y="2231604"/>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直接连接符 23"/>
            <p:cNvSpPr>
              <a:spLocks noChangeShapeType="1"/>
            </p:cNvSpPr>
            <p:nvPr/>
          </p:nvSpPr>
          <p:spPr bwMode="auto">
            <a:xfrm>
              <a:off x="2991476" y="2781356"/>
              <a:ext cx="1209953" cy="0"/>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anose="020B0604020202020204" pitchFamily="34" charset="0"/>
                <a:buNone/>
                <a:defRPr/>
              </a:pPr>
              <a:endParaRPr lang="zh-CN" altLang="en-US" sz="2400" kern="0" smtClean="0">
                <a:solidFill>
                  <a:srgbClr val="F6A500"/>
                </a:solidFill>
                <a:latin typeface="微软雅黑" panose="020B0503020204020204" charset="-122"/>
              </a:endParaRPr>
            </a:p>
          </p:txBody>
        </p:sp>
        <p:sp>
          <p:nvSpPr>
            <p:cNvPr id="115" name="矩形 24"/>
            <p:cNvSpPr>
              <a:spLocks noChangeArrowheads="1"/>
            </p:cNvSpPr>
            <p:nvPr/>
          </p:nvSpPr>
          <p:spPr bwMode="auto">
            <a:xfrm>
              <a:off x="3314165" y="2847128"/>
              <a:ext cx="594360" cy="636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400" b="1" dirty="0" smtClean="0">
                  <a:solidFill>
                    <a:prstClr val="white"/>
                  </a:solidFill>
                  <a:latin typeface="微软雅黑" panose="020B0503020204020204" charset="-122"/>
                  <a:ea typeface="微软雅黑" panose="020B0503020204020204" charset="-122"/>
                  <a:sym typeface="Impact" panose="020B0806030902050204" pitchFamily="34" charset="0"/>
                </a:rPr>
                <a:t>添加</a:t>
              </a:r>
            </a:p>
            <a:p>
              <a:pPr algn="ctr" fontAlgn="base">
                <a:spcBef>
                  <a:spcPct val="0"/>
                </a:spcBef>
                <a:spcAft>
                  <a:spcPct val="0"/>
                </a:spcAft>
                <a:buFont typeface="Arial" panose="020B0604020202020204" pitchFamily="34" charset="0"/>
                <a:buNone/>
              </a:pPr>
              <a:r>
                <a:rPr lang="zh-CN" altLang="en-US" sz="2400" b="1" dirty="0" smtClean="0">
                  <a:solidFill>
                    <a:prstClr val="white"/>
                  </a:solidFill>
                  <a:latin typeface="微软雅黑" panose="020B0503020204020204" charset="-122"/>
                  <a:ea typeface="微软雅黑" panose="020B0503020204020204" charset="-122"/>
                  <a:sym typeface="Impact" panose="020B0806030902050204" pitchFamily="34" charset="0"/>
                </a:rPr>
                <a:t>标题</a:t>
              </a:r>
            </a:p>
          </p:txBody>
        </p:sp>
        <p:sp>
          <p:nvSpPr>
            <p:cNvPr id="116" name="矩形 32"/>
            <p:cNvSpPr>
              <a:spLocks noChangeArrowheads="1"/>
            </p:cNvSpPr>
            <p:nvPr/>
          </p:nvSpPr>
          <p:spPr bwMode="auto">
            <a:xfrm>
              <a:off x="2843808" y="1343064"/>
              <a:ext cx="1356360" cy="61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anose="020B0604020202020204" pitchFamily="34" charset="0"/>
                <a:buNone/>
              </a:pPr>
              <a:r>
                <a:rPr lang="zh-CN" altLang="en-US" sz="1600" dirty="0" smtClean="0">
                  <a:solidFill>
                    <a:prstClr val="black"/>
                  </a:solidFill>
                  <a:latin typeface="微软雅黑" panose="020B0503020204020204" charset="-122"/>
                  <a:ea typeface="微软雅黑" panose="020B0503020204020204" charset="-122"/>
                  <a:sym typeface="Impact" panose="020B0806030902050204" pitchFamily="34" charset="0"/>
                </a:rPr>
                <a:t>内容说明内容说明</a:t>
              </a:r>
              <a:endParaRPr lang="en-US" altLang="zh-CN" sz="1600" dirty="0" smtClean="0">
                <a:solidFill>
                  <a:prstClr val="black"/>
                </a:solidFill>
                <a:latin typeface="微软雅黑" panose="020B0503020204020204" charset="-122"/>
                <a:ea typeface="微软雅黑" panose="020B0503020204020204" charset="-122"/>
                <a:sym typeface="Impact" panose="020B0806030902050204" pitchFamily="34" charset="0"/>
              </a:endParaRPr>
            </a:p>
            <a:p>
              <a:pPr fontAlgn="base">
                <a:lnSpc>
                  <a:spcPct val="150000"/>
                </a:lnSpc>
                <a:spcBef>
                  <a:spcPct val="0"/>
                </a:spcBef>
                <a:spcAft>
                  <a:spcPct val="0"/>
                </a:spcAft>
                <a:buFont typeface="Arial" panose="020B0604020202020204" pitchFamily="34" charset="0"/>
                <a:buNone/>
              </a:pPr>
              <a:r>
                <a:rPr lang="zh-CN" altLang="en-US" sz="1600" dirty="0" smtClean="0">
                  <a:solidFill>
                    <a:prstClr val="black"/>
                  </a:solidFill>
                  <a:latin typeface="微软雅黑" panose="020B0503020204020204" charset="-122"/>
                  <a:ea typeface="微软雅黑" panose="020B0503020204020204" charset="-122"/>
                  <a:sym typeface="Impact" panose="020B0806030902050204" pitchFamily="34" charset="0"/>
                </a:rPr>
                <a:t>内容说明内容说明</a:t>
              </a:r>
              <a:endParaRPr lang="en-US" altLang="zh-CN" sz="1600" dirty="0" smtClean="0">
                <a:solidFill>
                  <a:prstClr val="black"/>
                </a:solidFill>
                <a:latin typeface="微软雅黑" panose="020B0503020204020204" charset="-122"/>
                <a:ea typeface="微软雅黑" panose="020B0503020204020204" charset="-122"/>
                <a:sym typeface="Impact" panose="020B0806030902050204" pitchFamily="34" charset="0"/>
              </a:endParaRPr>
            </a:p>
          </p:txBody>
        </p:sp>
      </p:grpSp>
      <p:grpSp>
        <p:nvGrpSpPr>
          <p:cNvPr id="119" name="组合 118"/>
          <p:cNvGrpSpPr/>
          <p:nvPr/>
        </p:nvGrpSpPr>
        <p:grpSpPr>
          <a:xfrm>
            <a:off x="8740236" y="1790752"/>
            <a:ext cx="2627563" cy="3632479"/>
            <a:chOff x="6543773" y="1343064"/>
            <a:chExt cx="1970672" cy="2724359"/>
          </a:xfrm>
        </p:grpSpPr>
        <p:grpSp>
          <p:nvGrpSpPr>
            <p:cNvPr id="120" name="组合 119"/>
            <p:cNvGrpSpPr/>
            <p:nvPr/>
          </p:nvGrpSpPr>
          <p:grpSpPr>
            <a:xfrm>
              <a:off x="6543773" y="2086824"/>
              <a:ext cx="1970672" cy="1980599"/>
              <a:chOff x="2583054" y="2231604"/>
              <a:chExt cx="1970672" cy="1980599"/>
            </a:xfrm>
          </p:grpSpPr>
          <p:sp>
            <p:nvSpPr>
              <p:cNvPr id="126" name="Freeform 6"/>
              <p:cNvSpPr>
                <a:spLocks noChangeArrowheads="1"/>
              </p:cNvSpPr>
              <p:nvPr/>
            </p:nvSpPr>
            <p:spPr bwMode="auto">
              <a:xfrm rot="10800000">
                <a:off x="2583054" y="2231604"/>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latin typeface="微软雅黑" panose="020B0503020204020204" charset="-122"/>
                  <a:ea typeface="微软雅黑" panose="020B0503020204020204" charset="-122"/>
                  <a:sym typeface="Impact" panose="020B0806030902050204" pitchFamily="34" charset="0"/>
                </a:endParaRPr>
              </a:p>
            </p:txBody>
          </p:sp>
          <p:sp>
            <p:nvSpPr>
              <p:cNvPr id="127" name="Freeform 6"/>
              <p:cNvSpPr>
                <a:spLocks noChangeArrowheads="1"/>
              </p:cNvSpPr>
              <p:nvPr/>
            </p:nvSpPr>
            <p:spPr bwMode="auto">
              <a:xfrm rot="10800000">
                <a:off x="2716534" y="2328318"/>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a:gsLst>
                  <a:gs pos="0">
                    <a:srgbClr val="E30000"/>
                  </a:gs>
                  <a:gs pos="100000">
                    <a:srgbClr val="760303"/>
                  </a:gs>
                </a:gsLst>
                <a:lin ang="2700000" scaled="0"/>
              </a:gradFill>
              <a:ln w="25400" cap="flat" cmpd="sng" algn="ctr">
                <a:noFill/>
                <a:prstDash val="solid"/>
              </a:ln>
              <a:effectLst>
                <a:innerShdw blurRad="63500" dist="25400" dir="10800000">
                  <a:prstClr val="black">
                    <a:alpha val="35000"/>
                  </a:prstClr>
                </a:innerShdw>
              </a:effectLst>
            </p:spPr>
            <p:txBody>
              <a:bodyPr anchor="ctr"/>
              <a:lstStyle/>
              <a:p>
                <a:pPr algn="ctr" fontAlgn="base">
                  <a:spcBef>
                    <a:spcPct val="0"/>
                  </a:spcBef>
                  <a:spcAft>
                    <a:spcPct val="0"/>
                  </a:spcAft>
                </a:pPr>
                <a:endParaRPr lang="zh-CN" altLang="zh-CN" sz="2400" kern="0">
                  <a:solidFill>
                    <a:srgbClr val="FFFFFF"/>
                  </a:solidFill>
                  <a:latin typeface="微软雅黑" panose="020B0503020204020204" charset="-122"/>
                  <a:ea typeface="微软雅黑" panose="020B0503020204020204" charset="-122"/>
                  <a:sym typeface="Impact" panose="020B0806030902050204" pitchFamily="34" charset="0"/>
                </a:endParaRPr>
              </a:p>
            </p:txBody>
          </p:sp>
        </p:grpSp>
        <p:sp>
          <p:nvSpPr>
            <p:cNvPr id="121" name="文本框 25"/>
            <p:cNvSpPr>
              <a:spLocks noChangeArrowheads="1"/>
            </p:cNvSpPr>
            <p:nvPr/>
          </p:nvSpPr>
          <p:spPr bwMode="auto">
            <a:xfrm>
              <a:off x="6962603" y="2168313"/>
              <a:ext cx="723490" cy="55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4000" dirty="0" smtClean="0">
                  <a:solidFill>
                    <a:prstClr val="white"/>
                  </a:solidFill>
                  <a:latin typeface="微软雅黑" panose="020B0503020204020204" charset="-122"/>
                  <a:ea typeface="微软雅黑" panose="020B0503020204020204" charset="-122"/>
                </a:rPr>
                <a:t>04</a:t>
              </a:r>
            </a:p>
          </p:txBody>
        </p:sp>
        <p:pic>
          <p:nvPicPr>
            <p:cNvPr id="122" name="图片 2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31491" y="2231604"/>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 name="直接连接符 27"/>
            <p:cNvSpPr>
              <a:spLocks noChangeShapeType="1"/>
            </p:cNvSpPr>
            <p:nvPr/>
          </p:nvSpPr>
          <p:spPr bwMode="auto">
            <a:xfrm>
              <a:off x="6909242" y="2781356"/>
              <a:ext cx="1209952" cy="0"/>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anose="020B0604020202020204" pitchFamily="34" charset="0"/>
                <a:buNone/>
                <a:defRPr/>
              </a:pPr>
              <a:endParaRPr lang="zh-CN" altLang="en-US" sz="2400" kern="0" smtClean="0">
                <a:solidFill>
                  <a:srgbClr val="F6A500"/>
                </a:solidFill>
                <a:latin typeface="微软雅黑" panose="020B0503020204020204" charset="-122"/>
              </a:endParaRPr>
            </a:p>
          </p:txBody>
        </p:sp>
        <p:sp>
          <p:nvSpPr>
            <p:cNvPr id="124" name="矩形 28"/>
            <p:cNvSpPr>
              <a:spLocks noChangeArrowheads="1"/>
            </p:cNvSpPr>
            <p:nvPr/>
          </p:nvSpPr>
          <p:spPr bwMode="auto">
            <a:xfrm>
              <a:off x="7231930" y="2847128"/>
              <a:ext cx="594360" cy="636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400" b="1" dirty="0" smtClean="0">
                  <a:solidFill>
                    <a:prstClr val="white"/>
                  </a:solidFill>
                  <a:latin typeface="微软雅黑" panose="020B0503020204020204" charset="-122"/>
                  <a:ea typeface="微软雅黑" panose="020B0503020204020204" charset="-122"/>
                  <a:sym typeface="Impact" panose="020B0806030902050204" pitchFamily="34" charset="0"/>
                </a:rPr>
                <a:t>添加</a:t>
              </a:r>
            </a:p>
            <a:p>
              <a:pPr algn="ctr" fontAlgn="base">
                <a:spcBef>
                  <a:spcPct val="0"/>
                </a:spcBef>
                <a:spcAft>
                  <a:spcPct val="0"/>
                </a:spcAft>
                <a:buFont typeface="Arial" panose="020B0604020202020204" pitchFamily="34" charset="0"/>
                <a:buNone/>
              </a:pPr>
              <a:r>
                <a:rPr lang="zh-CN" altLang="en-US" sz="2400" b="1" dirty="0" smtClean="0">
                  <a:solidFill>
                    <a:prstClr val="white"/>
                  </a:solidFill>
                  <a:latin typeface="微软雅黑" panose="020B0503020204020204" charset="-122"/>
                  <a:ea typeface="微软雅黑" panose="020B0503020204020204" charset="-122"/>
                  <a:sym typeface="Impact" panose="020B0806030902050204" pitchFamily="34" charset="0"/>
                </a:rPr>
                <a:t>标题</a:t>
              </a:r>
            </a:p>
          </p:txBody>
        </p:sp>
        <p:sp>
          <p:nvSpPr>
            <p:cNvPr id="125" name="矩形 36"/>
            <p:cNvSpPr>
              <a:spLocks noChangeArrowheads="1"/>
            </p:cNvSpPr>
            <p:nvPr/>
          </p:nvSpPr>
          <p:spPr bwMode="auto">
            <a:xfrm>
              <a:off x="6832301" y="1343064"/>
              <a:ext cx="1356360" cy="61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anose="020B0604020202020204" pitchFamily="34" charset="0"/>
                <a:buNone/>
              </a:pPr>
              <a:r>
                <a:rPr lang="zh-CN" altLang="en-US" sz="1600" dirty="0" smtClean="0">
                  <a:solidFill>
                    <a:prstClr val="black"/>
                  </a:solidFill>
                  <a:latin typeface="微软雅黑" panose="020B0503020204020204" charset="-122"/>
                  <a:ea typeface="微软雅黑" panose="020B0503020204020204" charset="-122"/>
                  <a:sym typeface="Impact" panose="020B0806030902050204" pitchFamily="34" charset="0"/>
                </a:rPr>
                <a:t>内容说明内容说明</a:t>
              </a:r>
              <a:endParaRPr lang="en-US" altLang="zh-CN" sz="1600" dirty="0" smtClean="0">
                <a:solidFill>
                  <a:prstClr val="black"/>
                </a:solidFill>
                <a:latin typeface="微软雅黑" panose="020B0503020204020204" charset="-122"/>
                <a:ea typeface="微软雅黑" panose="020B0503020204020204" charset="-122"/>
                <a:sym typeface="Impact" panose="020B0806030902050204" pitchFamily="34" charset="0"/>
              </a:endParaRPr>
            </a:p>
            <a:p>
              <a:pPr fontAlgn="base">
                <a:lnSpc>
                  <a:spcPct val="150000"/>
                </a:lnSpc>
                <a:spcBef>
                  <a:spcPct val="0"/>
                </a:spcBef>
                <a:spcAft>
                  <a:spcPct val="0"/>
                </a:spcAft>
                <a:buFont typeface="Arial" panose="020B0604020202020204" pitchFamily="34" charset="0"/>
                <a:buNone/>
              </a:pPr>
              <a:r>
                <a:rPr lang="zh-CN" altLang="en-US" sz="1600" dirty="0" smtClean="0">
                  <a:solidFill>
                    <a:prstClr val="black"/>
                  </a:solidFill>
                  <a:latin typeface="微软雅黑" panose="020B0503020204020204" charset="-122"/>
                  <a:ea typeface="微软雅黑" panose="020B0503020204020204" charset="-122"/>
                  <a:sym typeface="Impact" panose="020B0806030902050204" pitchFamily="34" charset="0"/>
                </a:rPr>
                <a:t>内容说明内容说明</a:t>
              </a:r>
              <a:endParaRPr lang="en-US" altLang="zh-CN" sz="1600" dirty="0" smtClean="0">
                <a:solidFill>
                  <a:prstClr val="black"/>
                </a:solidFill>
                <a:latin typeface="微软雅黑" panose="020B0503020204020204" charset="-122"/>
                <a:ea typeface="微软雅黑" panose="020B0503020204020204" charset="-122"/>
                <a:sym typeface="Impact" panose="020B0806030902050204" pitchFamily="34" charset="0"/>
              </a:endParaRPr>
            </a:p>
          </p:txBody>
        </p:sp>
      </p:grpSp>
      <p:sp>
        <p:nvSpPr>
          <p:cNvPr id="38"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135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500"/>
                                        <p:tgtEl>
                                          <p:spTgt spid="94"/>
                                        </p:tgtEl>
                                      </p:cBhvr>
                                    </p:animEffect>
                                    <p:anim calcmode="lin" valueType="num">
                                      <p:cBhvr>
                                        <p:cTn id="8" dur="500" fill="hold"/>
                                        <p:tgtEl>
                                          <p:spTgt spid="94"/>
                                        </p:tgtEl>
                                        <p:attrNameLst>
                                          <p:attrName>ppt_x</p:attrName>
                                        </p:attrNameLst>
                                      </p:cBhvr>
                                      <p:tavLst>
                                        <p:tav tm="0">
                                          <p:val>
                                            <p:strVal val="#ppt_x"/>
                                          </p:val>
                                        </p:tav>
                                        <p:tav tm="100000">
                                          <p:val>
                                            <p:strVal val="#ppt_x"/>
                                          </p:val>
                                        </p:tav>
                                      </p:tavLst>
                                    </p:anim>
                                    <p:anim calcmode="lin" valueType="num">
                                      <p:cBhvr>
                                        <p:cTn id="9" dur="500" fill="hold"/>
                                        <p:tgtEl>
                                          <p:spTgt spid="9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
                                        </p:tgtEl>
                                        <p:attrNameLst>
                                          <p:attrName>style.visibility</p:attrName>
                                        </p:attrNameLst>
                                      </p:cBhvr>
                                      <p:to>
                                        <p:strVal val="visible"/>
                                      </p:to>
                                    </p:set>
                                    <p:animEffect transition="in" filter="fade">
                                      <p:cBhvr>
                                        <p:cTn id="12" dur="500"/>
                                        <p:tgtEl>
                                          <p:spTgt spid="102"/>
                                        </p:tgtEl>
                                      </p:cBhvr>
                                    </p:animEffect>
                                    <p:anim calcmode="lin" valueType="num">
                                      <p:cBhvr>
                                        <p:cTn id="13" dur="500" fill="hold"/>
                                        <p:tgtEl>
                                          <p:spTgt spid="102"/>
                                        </p:tgtEl>
                                        <p:attrNameLst>
                                          <p:attrName>ppt_x</p:attrName>
                                        </p:attrNameLst>
                                      </p:cBhvr>
                                      <p:tavLst>
                                        <p:tav tm="0">
                                          <p:val>
                                            <p:strVal val="#ppt_x"/>
                                          </p:val>
                                        </p:tav>
                                        <p:tav tm="100000">
                                          <p:val>
                                            <p:strVal val="#ppt_x"/>
                                          </p:val>
                                        </p:tav>
                                      </p:tavLst>
                                    </p:anim>
                                    <p:anim calcmode="lin" valueType="num">
                                      <p:cBhvr>
                                        <p:cTn id="14" dur="500" fill="hold"/>
                                        <p:tgtEl>
                                          <p:spTgt spid="10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0"/>
                                        </p:tgtEl>
                                        <p:attrNameLst>
                                          <p:attrName>style.visibility</p:attrName>
                                        </p:attrNameLst>
                                      </p:cBhvr>
                                      <p:to>
                                        <p:strVal val="visible"/>
                                      </p:to>
                                    </p:set>
                                    <p:animEffect transition="in" filter="fade">
                                      <p:cBhvr>
                                        <p:cTn id="17" dur="500"/>
                                        <p:tgtEl>
                                          <p:spTgt spid="110"/>
                                        </p:tgtEl>
                                      </p:cBhvr>
                                    </p:animEffect>
                                    <p:anim calcmode="lin" valueType="num">
                                      <p:cBhvr>
                                        <p:cTn id="18" dur="500" fill="hold"/>
                                        <p:tgtEl>
                                          <p:spTgt spid="110"/>
                                        </p:tgtEl>
                                        <p:attrNameLst>
                                          <p:attrName>ppt_x</p:attrName>
                                        </p:attrNameLst>
                                      </p:cBhvr>
                                      <p:tavLst>
                                        <p:tav tm="0">
                                          <p:val>
                                            <p:strVal val="#ppt_x"/>
                                          </p:val>
                                        </p:tav>
                                        <p:tav tm="100000">
                                          <p:val>
                                            <p:strVal val="#ppt_x"/>
                                          </p:val>
                                        </p:tav>
                                      </p:tavLst>
                                    </p:anim>
                                    <p:anim calcmode="lin" valueType="num">
                                      <p:cBhvr>
                                        <p:cTn id="19" dur="500" fill="hold"/>
                                        <p:tgtEl>
                                          <p:spTgt spid="1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19"/>
                                        </p:tgtEl>
                                        <p:attrNameLst>
                                          <p:attrName>style.visibility</p:attrName>
                                        </p:attrNameLst>
                                      </p:cBhvr>
                                      <p:to>
                                        <p:strVal val="visible"/>
                                      </p:to>
                                    </p:set>
                                    <p:animEffect transition="in" filter="fade">
                                      <p:cBhvr>
                                        <p:cTn id="22" dur="500"/>
                                        <p:tgtEl>
                                          <p:spTgt spid="119"/>
                                        </p:tgtEl>
                                      </p:cBhvr>
                                    </p:animEffect>
                                    <p:anim calcmode="lin" valueType="num">
                                      <p:cBhvr>
                                        <p:cTn id="23" dur="500" fill="hold"/>
                                        <p:tgtEl>
                                          <p:spTgt spid="119"/>
                                        </p:tgtEl>
                                        <p:attrNameLst>
                                          <p:attrName>ppt_x</p:attrName>
                                        </p:attrNameLst>
                                      </p:cBhvr>
                                      <p:tavLst>
                                        <p:tav tm="0">
                                          <p:val>
                                            <p:strVal val="#ppt_x"/>
                                          </p:val>
                                        </p:tav>
                                        <p:tav tm="100000">
                                          <p:val>
                                            <p:strVal val="#ppt_x"/>
                                          </p:val>
                                        </p:tav>
                                      </p:tavLst>
                                    </p:anim>
                                    <p:anim calcmode="lin" valueType="num">
                                      <p:cBhvr>
                                        <p:cTn id="24" dur="500" fill="hold"/>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1685987" y="1996371"/>
            <a:ext cx="6000749" cy="3652772"/>
            <a:chOff x="3963425" y="1323923"/>
            <a:chExt cx="4500562" cy="2739579"/>
          </a:xfrm>
        </p:grpSpPr>
        <p:cxnSp>
          <p:nvCxnSpPr>
            <p:cNvPr id="95" name="Straight Connector 4"/>
            <p:cNvCxnSpPr/>
            <p:nvPr/>
          </p:nvCxnSpPr>
          <p:spPr>
            <a:xfrm>
              <a:off x="3963425" y="1323923"/>
              <a:ext cx="0" cy="273957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96" name="组合 95"/>
            <p:cNvGrpSpPr/>
            <p:nvPr/>
          </p:nvGrpSpPr>
          <p:grpSpPr>
            <a:xfrm>
              <a:off x="4006286" y="1758309"/>
              <a:ext cx="4457701" cy="1774032"/>
              <a:chOff x="4006286" y="1758309"/>
              <a:chExt cx="4457701" cy="1774032"/>
            </a:xfrm>
          </p:grpSpPr>
          <p:sp>
            <p:nvSpPr>
              <p:cNvPr id="97" name="Line 18"/>
              <p:cNvSpPr>
                <a:spLocks noChangeShapeType="1"/>
              </p:cNvSpPr>
              <p:nvPr/>
            </p:nvSpPr>
            <p:spPr bwMode="auto">
              <a:xfrm>
                <a:off x="4006287" y="1758309"/>
                <a:ext cx="4457700" cy="0"/>
              </a:xfrm>
              <a:prstGeom prst="line">
                <a:avLst/>
              </a:prstGeom>
              <a:noFill/>
              <a:ln w="19050" cap="rnd">
                <a:solidFill>
                  <a:schemeClr val="tx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prstClr val="black"/>
                  </a:solidFill>
                </a:endParaRPr>
              </a:p>
            </p:txBody>
          </p:sp>
          <p:sp>
            <p:nvSpPr>
              <p:cNvPr id="98" name="Line 19"/>
              <p:cNvSpPr>
                <a:spLocks noChangeShapeType="1"/>
              </p:cNvSpPr>
              <p:nvPr/>
            </p:nvSpPr>
            <p:spPr bwMode="auto">
              <a:xfrm>
                <a:off x="4006287" y="2691759"/>
                <a:ext cx="4457700" cy="0"/>
              </a:xfrm>
              <a:prstGeom prst="line">
                <a:avLst/>
              </a:prstGeom>
              <a:noFill/>
              <a:ln w="19050" cap="rnd">
                <a:solidFill>
                  <a:schemeClr val="tx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prstClr val="black"/>
                  </a:solidFill>
                </a:endParaRPr>
              </a:p>
            </p:txBody>
          </p:sp>
          <p:sp>
            <p:nvSpPr>
              <p:cNvPr id="99" name="Line 20"/>
              <p:cNvSpPr>
                <a:spLocks noChangeShapeType="1"/>
              </p:cNvSpPr>
              <p:nvPr/>
            </p:nvSpPr>
            <p:spPr bwMode="auto">
              <a:xfrm flipV="1">
                <a:off x="4006286" y="3529960"/>
                <a:ext cx="4457700" cy="2381"/>
              </a:xfrm>
              <a:prstGeom prst="line">
                <a:avLst/>
              </a:prstGeom>
              <a:noFill/>
              <a:ln w="19050" cap="rnd">
                <a:solidFill>
                  <a:schemeClr val="tx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prstClr val="black"/>
                  </a:solidFill>
                </a:endParaRPr>
              </a:p>
            </p:txBody>
          </p:sp>
        </p:grpSp>
      </p:grpSp>
      <p:sp>
        <p:nvSpPr>
          <p:cNvPr id="100" name="Rectangle 12"/>
          <p:cNvSpPr/>
          <p:nvPr/>
        </p:nvSpPr>
        <p:spPr>
          <a:xfrm>
            <a:off x="2552338" y="2903115"/>
            <a:ext cx="5134399" cy="1009650"/>
          </a:xfrm>
          <a:prstGeom prst="rect">
            <a:avLst/>
          </a:prstGeom>
        </p:spPr>
        <p:txBody>
          <a:bodyPr wrap="square" lIns="91440" tIns="45720" rIns="91440" bIns="45720">
            <a:spAutoFit/>
          </a:bodyPr>
          <a:lstStyle/>
          <a:p>
            <a:pPr>
              <a:lnSpc>
                <a:spcPct val="150000"/>
              </a:lnSpc>
            </a:pPr>
            <a:r>
              <a:rPr lang="zh-CN" altLang="en-US" sz="1335" dirty="0">
                <a:solidFill>
                  <a:prstClr val="black"/>
                </a:solidFill>
                <a:latin typeface="微软雅黑" panose="020B0503020204020204" charset="-122"/>
                <a:ea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prstClr val="black"/>
              </a:solidFill>
              <a:latin typeface="微软雅黑" panose="020B0503020204020204" charset="-122"/>
              <a:ea typeface="微软雅黑" panose="020B0503020204020204" charset="-122"/>
              <a:sym typeface="微软雅黑" panose="020B0503020204020204" charset="-122"/>
            </a:endParaRPr>
          </a:p>
          <a:p>
            <a:pPr>
              <a:lnSpc>
                <a:spcPct val="150000"/>
              </a:lnSpc>
            </a:pPr>
            <a:endParaRPr lang="zh-CN" altLang="en-US" sz="1335"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101" name="Rectangle 13"/>
          <p:cNvSpPr/>
          <p:nvPr/>
        </p:nvSpPr>
        <p:spPr>
          <a:xfrm>
            <a:off x="2524574" y="1623961"/>
            <a:ext cx="5162163" cy="1009650"/>
          </a:xfrm>
          <a:prstGeom prst="rect">
            <a:avLst/>
          </a:prstGeom>
        </p:spPr>
        <p:txBody>
          <a:bodyPr wrap="square" lIns="91440" tIns="45720" rIns="91440" bIns="45720">
            <a:spAutoFit/>
          </a:bodyPr>
          <a:lstStyle/>
          <a:p>
            <a:pPr>
              <a:lnSpc>
                <a:spcPct val="150000"/>
              </a:lnSpc>
            </a:pPr>
            <a:r>
              <a:rPr lang="zh-CN" altLang="en-US" sz="1335" dirty="0">
                <a:solidFill>
                  <a:prstClr val="black"/>
                </a:solidFill>
                <a:latin typeface="微软雅黑" panose="020B0503020204020204" charset="-122"/>
                <a:ea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a:t>
            </a:r>
            <a:r>
              <a:rPr lang="zh-CN" altLang="en-US" sz="1335" dirty="0" smtClean="0">
                <a:solidFill>
                  <a:prstClr val="black"/>
                </a:solidFill>
                <a:latin typeface="微软雅黑" panose="020B0503020204020204" charset="-122"/>
                <a:ea typeface="微软雅黑" panose="020B0503020204020204" charset="-122"/>
                <a:sym typeface="微软雅黑" panose="020B0503020204020204" charset="-122"/>
              </a:rPr>
              <a:t>文本</a:t>
            </a:r>
            <a:endParaRPr lang="en-US" altLang="zh-CN" sz="1335" dirty="0">
              <a:solidFill>
                <a:prstClr val="black"/>
              </a:solidFill>
              <a:latin typeface="微软雅黑" panose="020B0503020204020204" charset="-122"/>
              <a:ea typeface="微软雅黑" panose="020B0503020204020204" charset="-122"/>
              <a:sym typeface="微软雅黑" panose="020B0503020204020204" charset="-122"/>
            </a:endParaRPr>
          </a:p>
          <a:p>
            <a:pPr>
              <a:lnSpc>
                <a:spcPct val="150000"/>
              </a:lnSpc>
            </a:pPr>
            <a:endParaRPr lang="zh-CN" altLang="en-US" sz="1335"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102" name="Rectangle 14"/>
          <p:cNvSpPr/>
          <p:nvPr/>
        </p:nvSpPr>
        <p:spPr>
          <a:xfrm>
            <a:off x="2552338" y="4056496"/>
            <a:ext cx="5134400" cy="1009650"/>
          </a:xfrm>
          <a:prstGeom prst="rect">
            <a:avLst/>
          </a:prstGeom>
        </p:spPr>
        <p:txBody>
          <a:bodyPr wrap="square" lIns="91440" tIns="45720" rIns="91440" bIns="45720">
            <a:spAutoFit/>
          </a:bodyPr>
          <a:lstStyle/>
          <a:p>
            <a:pPr>
              <a:lnSpc>
                <a:spcPct val="150000"/>
              </a:lnSpc>
            </a:pPr>
            <a:r>
              <a:rPr lang="zh-CN" altLang="en-US" sz="1335" dirty="0">
                <a:solidFill>
                  <a:prstClr val="black"/>
                </a:solidFill>
                <a:latin typeface="微软雅黑" panose="020B0503020204020204" charset="-122"/>
                <a:ea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prstClr val="black"/>
              </a:solidFill>
              <a:latin typeface="微软雅黑" panose="020B0503020204020204" charset="-122"/>
              <a:ea typeface="微软雅黑" panose="020B0503020204020204" charset="-122"/>
              <a:sym typeface="微软雅黑" panose="020B0503020204020204" charset="-122"/>
            </a:endParaRPr>
          </a:p>
          <a:p>
            <a:pPr>
              <a:lnSpc>
                <a:spcPct val="150000"/>
              </a:lnSpc>
            </a:pPr>
            <a:endParaRPr lang="zh-CN" altLang="en-US" sz="1335"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103" name="TextBox 15"/>
          <p:cNvSpPr txBox="1"/>
          <p:nvPr/>
        </p:nvSpPr>
        <p:spPr>
          <a:xfrm>
            <a:off x="2597421" y="5185460"/>
            <a:ext cx="5134400" cy="1009650"/>
          </a:xfrm>
          <a:prstGeom prst="rect">
            <a:avLst/>
          </a:prstGeom>
          <a:noFill/>
        </p:spPr>
        <p:txBody>
          <a:bodyPr wrap="square" lIns="91440" tIns="45720" rIns="91440" bIns="45720" rtlCol="0">
            <a:spAutoFit/>
          </a:bodyPr>
          <a:lstStyle/>
          <a:p>
            <a:pPr>
              <a:lnSpc>
                <a:spcPct val="150000"/>
              </a:lnSpc>
            </a:pPr>
            <a:r>
              <a:rPr lang="zh-CN" altLang="en-US" sz="1335" dirty="0">
                <a:solidFill>
                  <a:prstClr val="black"/>
                </a:solidFill>
                <a:latin typeface="微软雅黑" panose="020B0503020204020204" charset="-122"/>
                <a:ea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prstClr val="black"/>
              </a:solidFill>
              <a:latin typeface="微软雅黑" panose="020B0503020204020204" charset="-122"/>
              <a:ea typeface="微软雅黑" panose="020B0503020204020204" charset="-122"/>
              <a:sym typeface="微软雅黑" panose="020B0503020204020204" charset="-122"/>
            </a:endParaRPr>
          </a:p>
          <a:p>
            <a:pPr>
              <a:lnSpc>
                <a:spcPct val="150000"/>
              </a:lnSpc>
            </a:pPr>
            <a:endParaRPr lang="zh-CN" altLang="en-US" sz="1335" dirty="0">
              <a:solidFill>
                <a:prstClr val="black"/>
              </a:solidFill>
              <a:latin typeface="微软雅黑" panose="020B0503020204020204" charset="-122"/>
              <a:ea typeface="微软雅黑" panose="020B0503020204020204" charset="-122"/>
              <a:sym typeface="微软雅黑" panose="020B0503020204020204" charset="-122"/>
            </a:endParaRPr>
          </a:p>
        </p:txBody>
      </p:sp>
      <p:grpSp>
        <p:nvGrpSpPr>
          <p:cNvPr id="104" name="Group 24"/>
          <p:cNvGrpSpPr/>
          <p:nvPr/>
        </p:nvGrpSpPr>
        <p:grpSpPr>
          <a:xfrm>
            <a:off x="1059619" y="1623233"/>
            <a:ext cx="1367033" cy="655876"/>
            <a:chOff x="2187746" y="2123279"/>
            <a:chExt cx="1927113" cy="1931011"/>
          </a:xfrm>
        </p:grpSpPr>
        <p:sp>
          <p:nvSpPr>
            <p:cNvPr id="108"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109"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110" name="椭圆 80"/>
            <p:cNvSpPr/>
            <p:nvPr/>
          </p:nvSpPr>
          <p:spPr bwMode="auto">
            <a:xfrm>
              <a:off x="2454986" y="2391057"/>
              <a:ext cx="1392631" cy="1395453"/>
            </a:xfrm>
            <a:prstGeom prst="roundRect">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smtClean="0">
                  <a:solidFill>
                    <a:srgbClr val="FFFFFF"/>
                  </a:solidFill>
                  <a:latin typeface="微软雅黑" panose="020B0503020204020204" charset="-122"/>
                  <a:ea typeface="微软雅黑" panose="020B0503020204020204" charset="-122"/>
                </a:rPr>
                <a:t>标题文字</a:t>
              </a:r>
            </a:p>
          </p:txBody>
        </p:sp>
      </p:grpSp>
      <p:grpSp>
        <p:nvGrpSpPr>
          <p:cNvPr id="111" name="Group 28"/>
          <p:cNvGrpSpPr/>
          <p:nvPr/>
        </p:nvGrpSpPr>
        <p:grpSpPr>
          <a:xfrm>
            <a:off x="1059619" y="3004716"/>
            <a:ext cx="1357183" cy="655876"/>
            <a:chOff x="2187746" y="2123279"/>
            <a:chExt cx="1927113" cy="1931011"/>
          </a:xfrm>
        </p:grpSpPr>
        <p:sp>
          <p:nvSpPr>
            <p:cNvPr id="11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11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114" name="椭圆 80"/>
            <p:cNvSpPr/>
            <p:nvPr/>
          </p:nvSpPr>
          <p:spPr bwMode="auto">
            <a:xfrm>
              <a:off x="2454986" y="2391057"/>
              <a:ext cx="1392631" cy="1395453"/>
            </a:xfrm>
            <a:prstGeom prst="roundRect">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p>
          </p:txBody>
        </p:sp>
      </p:grpSp>
      <p:grpSp>
        <p:nvGrpSpPr>
          <p:cNvPr id="115" name="Group 32"/>
          <p:cNvGrpSpPr/>
          <p:nvPr/>
        </p:nvGrpSpPr>
        <p:grpSpPr>
          <a:xfrm>
            <a:off x="1059619" y="3981011"/>
            <a:ext cx="1347404" cy="655876"/>
            <a:chOff x="2187746" y="2123279"/>
            <a:chExt cx="1927113" cy="1931011"/>
          </a:xfrm>
        </p:grpSpPr>
        <p:sp>
          <p:nvSpPr>
            <p:cNvPr id="11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11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118" name="椭圆 80"/>
            <p:cNvSpPr/>
            <p:nvPr/>
          </p:nvSpPr>
          <p:spPr bwMode="auto">
            <a:xfrm>
              <a:off x="2454986" y="2391057"/>
              <a:ext cx="1392631" cy="1395453"/>
            </a:xfrm>
            <a:prstGeom prst="roundRect">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p>
          </p:txBody>
        </p:sp>
      </p:grpSp>
      <p:grpSp>
        <p:nvGrpSpPr>
          <p:cNvPr id="119" name="Group 36"/>
          <p:cNvGrpSpPr/>
          <p:nvPr/>
        </p:nvGrpSpPr>
        <p:grpSpPr>
          <a:xfrm>
            <a:off x="1059619" y="5185364"/>
            <a:ext cx="1347404" cy="655876"/>
            <a:chOff x="2187746" y="2123279"/>
            <a:chExt cx="1927113" cy="1931011"/>
          </a:xfrm>
        </p:grpSpPr>
        <p:sp>
          <p:nvSpPr>
            <p:cNvPr id="12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12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122" name="椭圆 80"/>
            <p:cNvSpPr/>
            <p:nvPr/>
          </p:nvSpPr>
          <p:spPr bwMode="auto">
            <a:xfrm>
              <a:off x="2454986" y="2391057"/>
              <a:ext cx="1392631" cy="1395453"/>
            </a:xfrm>
            <a:prstGeom prst="roundRect">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p>
          </p:txBody>
        </p:sp>
      </p:grpSp>
      <p:grpSp>
        <p:nvGrpSpPr>
          <p:cNvPr id="123" name="组合 122"/>
          <p:cNvGrpSpPr/>
          <p:nvPr/>
        </p:nvGrpSpPr>
        <p:grpSpPr>
          <a:xfrm>
            <a:off x="8051165" y="1673860"/>
            <a:ext cx="3384550" cy="2006600"/>
            <a:chOff x="520958" y="1683691"/>
            <a:chExt cx="2687638" cy="1993983"/>
          </a:xfrm>
        </p:grpSpPr>
        <p:grpSp>
          <p:nvGrpSpPr>
            <p:cNvPr id="124" name="组合 123"/>
            <p:cNvGrpSpPr/>
            <p:nvPr/>
          </p:nvGrpSpPr>
          <p:grpSpPr>
            <a:xfrm>
              <a:off x="520958" y="1683691"/>
              <a:ext cx="2687638" cy="1993983"/>
              <a:chOff x="3073918" y="203757"/>
              <a:chExt cx="1017887" cy="491907"/>
            </a:xfrm>
          </p:grpSpPr>
          <p:sp>
            <p:nvSpPr>
              <p:cNvPr id="126" name="任意多边形 82"/>
              <p:cNvSpPr/>
              <p:nvPr/>
            </p:nvSpPr>
            <p:spPr bwMode="auto">
              <a:xfrm rot="5400000">
                <a:off x="3336908" y="-59233"/>
                <a:ext cx="491907" cy="1017887"/>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127" name="任意多边形 83"/>
              <p:cNvSpPr/>
              <p:nvPr/>
            </p:nvSpPr>
            <p:spPr bwMode="auto">
              <a:xfrm rot="16200000">
                <a:off x="3333117" y="-51899"/>
                <a:ext cx="484819" cy="1003218"/>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125" name="矩形 41"/>
            <p:cNvSpPr>
              <a:spLocks noChangeAspect="1" noChangeArrowheads="1"/>
            </p:cNvSpPr>
            <p:nvPr/>
          </p:nvSpPr>
          <p:spPr bwMode="auto">
            <a:xfrm>
              <a:off x="645374" y="1794270"/>
              <a:ext cx="2438806" cy="1772825"/>
            </a:xfrm>
            <a:prstGeom prst="round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2" name="组合 1"/>
          <p:cNvGrpSpPr/>
          <p:nvPr/>
        </p:nvGrpSpPr>
        <p:grpSpPr>
          <a:xfrm>
            <a:off x="8051165" y="3813810"/>
            <a:ext cx="3384550" cy="2006600"/>
            <a:chOff x="520958" y="1683691"/>
            <a:chExt cx="2687638" cy="1993983"/>
          </a:xfrm>
        </p:grpSpPr>
        <p:grpSp>
          <p:nvGrpSpPr>
            <p:cNvPr id="3" name="组合 2"/>
            <p:cNvGrpSpPr/>
            <p:nvPr/>
          </p:nvGrpSpPr>
          <p:grpSpPr>
            <a:xfrm>
              <a:off x="520958" y="1683691"/>
              <a:ext cx="2687638" cy="1993983"/>
              <a:chOff x="3073918" y="203757"/>
              <a:chExt cx="1017887" cy="491907"/>
            </a:xfrm>
          </p:grpSpPr>
          <p:sp>
            <p:nvSpPr>
              <p:cNvPr id="4" name="任意多边形 82"/>
              <p:cNvSpPr/>
              <p:nvPr/>
            </p:nvSpPr>
            <p:spPr bwMode="auto">
              <a:xfrm rot="5400000">
                <a:off x="3336908" y="-59233"/>
                <a:ext cx="491907" cy="1017887"/>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5" name="任意多边形 83"/>
              <p:cNvSpPr/>
              <p:nvPr/>
            </p:nvSpPr>
            <p:spPr bwMode="auto">
              <a:xfrm rot="16200000">
                <a:off x="3333117" y="-51899"/>
                <a:ext cx="484819" cy="1003218"/>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 name="矩形 41"/>
            <p:cNvSpPr>
              <a:spLocks noChangeAspect="1" noChangeArrowheads="1"/>
            </p:cNvSpPr>
            <p:nvPr/>
          </p:nvSpPr>
          <p:spPr bwMode="auto">
            <a:xfrm>
              <a:off x="645374" y="1794270"/>
              <a:ext cx="2438806" cy="1772825"/>
            </a:xfrm>
            <a:prstGeom prst="round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grpSp>
      <p:sp>
        <p:nvSpPr>
          <p:cNvPr id="40"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6225">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cBhvr>
                                        <p:cTn id="7" dur="500" fill="hold"/>
                                        <p:tgtEl>
                                          <p:spTgt spid="123"/>
                                        </p:tgtEl>
                                        <p:attrNameLst>
                                          <p:attrName>ppt_w</p:attrName>
                                        </p:attrNameLst>
                                      </p:cBhvr>
                                      <p:tavLst>
                                        <p:tav tm="0">
                                          <p:val>
                                            <p:fltVal val="0"/>
                                          </p:val>
                                        </p:tav>
                                        <p:tav tm="100000">
                                          <p:val>
                                            <p:strVal val="#ppt_w"/>
                                          </p:val>
                                        </p:tav>
                                      </p:tavLst>
                                    </p:anim>
                                    <p:anim calcmode="lin" valueType="num">
                                      <p:cBhvr>
                                        <p:cTn id="8" dur="500" fill="hold"/>
                                        <p:tgtEl>
                                          <p:spTgt spid="123"/>
                                        </p:tgtEl>
                                        <p:attrNameLst>
                                          <p:attrName>ppt_h</p:attrName>
                                        </p:attrNameLst>
                                      </p:cBhvr>
                                      <p:tavLst>
                                        <p:tav tm="0">
                                          <p:val>
                                            <p:fltVal val="0"/>
                                          </p:val>
                                        </p:tav>
                                        <p:tav tm="100000">
                                          <p:val>
                                            <p:strVal val="#ppt_h"/>
                                          </p:val>
                                        </p:tav>
                                      </p:tavLst>
                                    </p:anim>
                                    <p:animEffect transition="in" filter="fade">
                                      <p:cBhvr>
                                        <p:cTn id="9" dur="500"/>
                                        <p:tgtEl>
                                          <p:spTgt spid="123"/>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fade">
                                      <p:cBhvr>
                                        <p:cTn id="13" dur="500"/>
                                        <p:tgtEl>
                                          <p:spTgt spid="104"/>
                                        </p:tgtEl>
                                      </p:cBhvr>
                                    </p:animEffect>
                                    <p:anim calcmode="lin" valueType="num">
                                      <p:cBhvr>
                                        <p:cTn id="14" dur="500" fill="hold"/>
                                        <p:tgtEl>
                                          <p:spTgt spid="104"/>
                                        </p:tgtEl>
                                        <p:attrNameLst>
                                          <p:attrName>ppt_x</p:attrName>
                                        </p:attrNameLst>
                                      </p:cBhvr>
                                      <p:tavLst>
                                        <p:tav tm="0">
                                          <p:val>
                                            <p:strVal val="#ppt_x"/>
                                          </p:val>
                                        </p:tav>
                                        <p:tav tm="100000">
                                          <p:val>
                                            <p:strVal val="#ppt_x"/>
                                          </p:val>
                                        </p:tav>
                                      </p:tavLst>
                                    </p:anim>
                                    <p:anim calcmode="lin" valueType="num">
                                      <p:cBhvr>
                                        <p:cTn id="15" dur="500" fill="hold"/>
                                        <p:tgtEl>
                                          <p:spTgt spid="10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1" fill="hold" nodeType="after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additive="base">
                                        <p:cTn id="19" dur="500" fill="hold"/>
                                        <p:tgtEl>
                                          <p:spTgt spid="94"/>
                                        </p:tgtEl>
                                        <p:attrNameLst>
                                          <p:attrName>ppt_x</p:attrName>
                                        </p:attrNameLst>
                                      </p:cBhvr>
                                      <p:tavLst>
                                        <p:tav tm="0">
                                          <p:val>
                                            <p:strVal val="#ppt_x"/>
                                          </p:val>
                                        </p:tav>
                                        <p:tav tm="100000">
                                          <p:val>
                                            <p:strVal val="#ppt_x"/>
                                          </p:val>
                                        </p:tav>
                                      </p:tavLst>
                                    </p:anim>
                                    <p:anim calcmode="lin" valueType="num">
                                      <p:cBhvr additive="base">
                                        <p:cTn id="20" dur="500" fill="hold"/>
                                        <p:tgtEl>
                                          <p:spTgt spid="94"/>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01"/>
                                        </p:tgtEl>
                                        <p:attrNameLst>
                                          <p:attrName>style.visibility</p:attrName>
                                        </p:attrNameLst>
                                      </p:cBhvr>
                                      <p:to>
                                        <p:strVal val="visible"/>
                                      </p:to>
                                    </p:set>
                                    <p:animEffect transition="in" filter="wipe(left)">
                                      <p:cBhvr>
                                        <p:cTn id="24" dur="500"/>
                                        <p:tgtEl>
                                          <p:spTgt spid="101"/>
                                        </p:tgtEl>
                                      </p:cBhvr>
                                    </p:animEffect>
                                  </p:childTnLst>
                                </p:cTn>
                              </p:par>
                            </p:childTnLst>
                          </p:cTn>
                        </p:par>
                        <p:par>
                          <p:cTn id="25" fill="hold">
                            <p:stCondLst>
                              <p:cond delay="2000"/>
                            </p:stCondLst>
                            <p:childTnLst>
                              <p:par>
                                <p:cTn id="26" presetID="47" presetClass="entr" presetSubtype="0" fill="hold" nodeType="afterEffect">
                                  <p:stCondLst>
                                    <p:cond delay="0"/>
                                  </p:stCondLst>
                                  <p:childTnLst>
                                    <p:set>
                                      <p:cBhvr>
                                        <p:cTn id="27" dur="1" fill="hold">
                                          <p:stCondLst>
                                            <p:cond delay="0"/>
                                          </p:stCondLst>
                                        </p:cTn>
                                        <p:tgtEl>
                                          <p:spTgt spid="111"/>
                                        </p:tgtEl>
                                        <p:attrNameLst>
                                          <p:attrName>style.visibility</p:attrName>
                                        </p:attrNameLst>
                                      </p:cBhvr>
                                      <p:to>
                                        <p:strVal val="visible"/>
                                      </p:to>
                                    </p:set>
                                    <p:animEffect transition="in" filter="fade">
                                      <p:cBhvr>
                                        <p:cTn id="28" dur="500"/>
                                        <p:tgtEl>
                                          <p:spTgt spid="111"/>
                                        </p:tgtEl>
                                      </p:cBhvr>
                                    </p:animEffect>
                                    <p:anim calcmode="lin" valueType="num">
                                      <p:cBhvr>
                                        <p:cTn id="29" dur="500" fill="hold"/>
                                        <p:tgtEl>
                                          <p:spTgt spid="111"/>
                                        </p:tgtEl>
                                        <p:attrNameLst>
                                          <p:attrName>ppt_x</p:attrName>
                                        </p:attrNameLst>
                                      </p:cBhvr>
                                      <p:tavLst>
                                        <p:tav tm="0">
                                          <p:val>
                                            <p:strVal val="#ppt_x"/>
                                          </p:val>
                                        </p:tav>
                                        <p:tav tm="100000">
                                          <p:val>
                                            <p:strVal val="#ppt_x"/>
                                          </p:val>
                                        </p:tav>
                                      </p:tavLst>
                                    </p:anim>
                                    <p:anim calcmode="lin" valueType="num">
                                      <p:cBhvr>
                                        <p:cTn id="30" dur="500" fill="hold"/>
                                        <p:tgtEl>
                                          <p:spTgt spid="111"/>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00"/>
                                        </p:tgtEl>
                                        <p:attrNameLst>
                                          <p:attrName>style.visibility</p:attrName>
                                        </p:attrNameLst>
                                      </p:cBhvr>
                                      <p:to>
                                        <p:strVal val="visible"/>
                                      </p:to>
                                    </p:set>
                                    <p:animEffect transition="in" filter="wipe(left)">
                                      <p:cBhvr>
                                        <p:cTn id="34" dur="500"/>
                                        <p:tgtEl>
                                          <p:spTgt spid="100"/>
                                        </p:tgtEl>
                                      </p:cBhvr>
                                    </p:animEffect>
                                  </p:childTnLst>
                                </p:cTn>
                              </p:par>
                            </p:childTnLst>
                          </p:cTn>
                        </p:par>
                        <p:par>
                          <p:cTn id="35" fill="hold">
                            <p:stCondLst>
                              <p:cond delay="3000"/>
                            </p:stCondLst>
                            <p:childTnLst>
                              <p:par>
                                <p:cTn id="36" presetID="47" presetClass="entr" presetSubtype="0" fill="hold" nodeType="afterEffect">
                                  <p:stCondLst>
                                    <p:cond delay="0"/>
                                  </p:stCondLst>
                                  <p:childTnLst>
                                    <p:set>
                                      <p:cBhvr>
                                        <p:cTn id="37" dur="1" fill="hold">
                                          <p:stCondLst>
                                            <p:cond delay="0"/>
                                          </p:stCondLst>
                                        </p:cTn>
                                        <p:tgtEl>
                                          <p:spTgt spid="115"/>
                                        </p:tgtEl>
                                        <p:attrNameLst>
                                          <p:attrName>style.visibility</p:attrName>
                                        </p:attrNameLst>
                                      </p:cBhvr>
                                      <p:to>
                                        <p:strVal val="visible"/>
                                      </p:to>
                                    </p:set>
                                    <p:animEffect transition="in" filter="fade">
                                      <p:cBhvr>
                                        <p:cTn id="38" dur="500"/>
                                        <p:tgtEl>
                                          <p:spTgt spid="115"/>
                                        </p:tgtEl>
                                      </p:cBhvr>
                                    </p:animEffect>
                                    <p:anim calcmode="lin" valueType="num">
                                      <p:cBhvr>
                                        <p:cTn id="39" dur="500" fill="hold"/>
                                        <p:tgtEl>
                                          <p:spTgt spid="115"/>
                                        </p:tgtEl>
                                        <p:attrNameLst>
                                          <p:attrName>ppt_x</p:attrName>
                                        </p:attrNameLst>
                                      </p:cBhvr>
                                      <p:tavLst>
                                        <p:tav tm="0">
                                          <p:val>
                                            <p:strVal val="#ppt_x"/>
                                          </p:val>
                                        </p:tav>
                                        <p:tav tm="100000">
                                          <p:val>
                                            <p:strVal val="#ppt_x"/>
                                          </p:val>
                                        </p:tav>
                                      </p:tavLst>
                                    </p:anim>
                                    <p:anim calcmode="lin" valueType="num">
                                      <p:cBhvr>
                                        <p:cTn id="40" dur="500" fill="hold"/>
                                        <p:tgtEl>
                                          <p:spTgt spid="115"/>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102"/>
                                        </p:tgtEl>
                                        <p:attrNameLst>
                                          <p:attrName>style.visibility</p:attrName>
                                        </p:attrNameLst>
                                      </p:cBhvr>
                                      <p:to>
                                        <p:strVal val="visible"/>
                                      </p:to>
                                    </p:set>
                                    <p:animEffect transition="in" filter="wipe(left)">
                                      <p:cBhvr>
                                        <p:cTn id="44" dur="500"/>
                                        <p:tgtEl>
                                          <p:spTgt spid="102"/>
                                        </p:tgtEl>
                                      </p:cBhvr>
                                    </p:animEffect>
                                  </p:childTnLst>
                                </p:cTn>
                              </p:par>
                            </p:childTnLst>
                          </p:cTn>
                        </p:par>
                        <p:par>
                          <p:cTn id="45" fill="hold">
                            <p:stCondLst>
                              <p:cond delay="4000"/>
                            </p:stCondLst>
                            <p:childTnLst>
                              <p:par>
                                <p:cTn id="46" presetID="47" presetClass="entr" presetSubtype="0"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fade">
                                      <p:cBhvr>
                                        <p:cTn id="48" dur="500"/>
                                        <p:tgtEl>
                                          <p:spTgt spid="119"/>
                                        </p:tgtEl>
                                      </p:cBhvr>
                                    </p:animEffect>
                                    <p:anim calcmode="lin" valueType="num">
                                      <p:cBhvr>
                                        <p:cTn id="49" dur="500" fill="hold"/>
                                        <p:tgtEl>
                                          <p:spTgt spid="119"/>
                                        </p:tgtEl>
                                        <p:attrNameLst>
                                          <p:attrName>ppt_x</p:attrName>
                                        </p:attrNameLst>
                                      </p:cBhvr>
                                      <p:tavLst>
                                        <p:tav tm="0">
                                          <p:val>
                                            <p:strVal val="#ppt_x"/>
                                          </p:val>
                                        </p:tav>
                                        <p:tav tm="100000">
                                          <p:val>
                                            <p:strVal val="#ppt_x"/>
                                          </p:val>
                                        </p:tav>
                                      </p:tavLst>
                                    </p:anim>
                                    <p:anim calcmode="lin" valueType="num">
                                      <p:cBhvr>
                                        <p:cTn id="50" dur="500" fill="hold"/>
                                        <p:tgtEl>
                                          <p:spTgt spid="119"/>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wipe(left)">
                                      <p:cBhvr>
                                        <p:cTn id="54" dur="500"/>
                                        <p:tgtEl>
                                          <p:spTgt spid="103"/>
                                        </p:tgtEl>
                                      </p:cBhvr>
                                    </p:animEffect>
                                  </p:childTnLst>
                                </p:cTn>
                              </p:par>
                            </p:childTnLst>
                          </p:cTn>
                        </p:par>
                        <p:par>
                          <p:cTn id="55" fill="hold">
                            <p:stCondLst>
                              <p:cond delay="5000"/>
                            </p:stCondLst>
                            <p:childTnLst>
                              <p:par>
                                <p:cTn id="56" presetID="53" presetClass="entr" presetSubtype="16"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p:cTn id="58" dur="500" fill="hold"/>
                                        <p:tgtEl>
                                          <p:spTgt spid="2"/>
                                        </p:tgtEl>
                                        <p:attrNameLst>
                                          <p:attrName>ppt_w</p:attrName>
                                        </p:attrNameLst>
                                      </p:cBhvr>
                                      <p:tavLst>
                                        <p:tav tm="0">
                                          <p:val>
                                            <p:fltVal val="0"/>
                                          </p:val>
                                        </p:tav>
                                        <p:tav tm="100000">
                                          <p:val>
                                            <p:strVal val="#ppt_w"/>
                                          </p:val>
                                        </p:tav>
                                      </p:tavLst>
                                    </p:anim>
                                    <p:anim calcmode="lin" valueType="num">
                                      <p:cBhvr>
                                        <p:cTn id="59" dur="500" fill="hold"/>
                                        <p:tgtEl>
                                          <p:spTgt spid="2"/>
                                        </p:tgtEl>
                                        <p:attrNameLst>
                                          <p:attrName>ppt_h</p:attrName>
                                        </p:attrNameLst>
                                      </p:cBhvr>
                                      <p:tavLst>
                                        <p:tav tm="0">
                                          <p:val>
                                            <p:fltVal val="0"/>
                                          </p:val>
                                        </p:tav>
                                        <p:tav tm="100000">
                                          <p:val>
                                            <p:strVal val="#ppt_h"/>
                                          </p:val>
                                        </p:tav>
                                      </p:tavLst>
                                    </p:anim>
                                    <p:animEffect transition="in" filter="fade">
                                      <p:cBhvr>
                                        <p:cTn id="6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10"/>
          <p:cNvGrpSpPr/>
          <p:nvPr/>
        </p:nvGrpSpPr>
        <p:grpSpPr>
          <a:xfrm>
            <a:off x="1414607" y="1946093"/>
            <a:ext cx="1787528" cy="1791143"/>
            <a:chOff x="3692576" y="1742634"/>
            <a:chExt cx="2790379" cy="2796023"/>
          </a:xfrm>
        </p:grpSpPr>
        <p:grpSp>
          <p:nvGrpSpPr>
            <p:cNvPr id="46" name="组合 79"/>
            <p:cNvGrpSpPr/>
            <p:nvPr/>
          </p:nvGrpSpPr>
          <p:grpSpPr bwMode="auto">
            <a:xfrm>
              <a:off x="3692576" y="1742634"/>
              <a:ext cx="2790379" cy="2796023"/>
              <a:chOff x="6379729" y="2488774"/>
              <a:chExt cx="2513016" cy="2513016"/>
            </a:xfrm>
          </p:grpSpPr>
          <p:sp>
            <p:nvSpPr>
              <p:cNvPr id="4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sp>
            <p:nvSpPr>
              <p:cNvPr id="5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47" name="椭圆 80"/>
            <p:cNvSpPr/>
            <p:nvPr/>
          </p:nvSpPr>
          <p:spPr bwMode="auto">
            <a:xfrm>
              <a:off x="4101618" y="2137562"/>
              <a:ext cx="2016471" cy="2020558"/>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2400" kern="0" dirty="0" smtClean="0">
                  <a:solidFill>
                    <a:srgbClr val="FFFFFF"/>
                  </a:solidFill>
                  <a:latin typeface="微软雅黑" panose="020B0503020204020204" charset="-122"/>
                  <a:ea typeface="微软雅黑" panose="020B0503020204020204" charset="-122"/>
                </a:rPr>
                <a:t>标题</a:t>
              </a:r>
              <a:endParaRPr lang="en-US" altLang="zh-CN" sz="2400" kern="0" dirty="0" smtClean="0">
                <a:solidFill>
                  <a:srgbClr val="FFFFFF"/>
                </a:solidFill>
                <a:latin typeface="微软雅黑" panose="020B0503020204020204" charset="-122"/>
                <a:ea typeface="微软雅黑" panose="020B0503020204020204" charset="-122"/>
              </a:endParaRPr>
            </a:p>
            <a:p>
              <a:pPr algn="ctr" eaLnBrk="1" fontAlgn="base" hangingPunct="1">
                <a:spcBef>
                  <a:spcPct val="0"/>
                </a:spcBef>
                <a:spcAft>
                  <a:spcPct val="0"/>
                </a:spcAft>
                <a:defRPr/>
              </a:pPr>
              <a:r>
                <a:rPr lang="zh-CN" altLang="en-US" sz="2400" kern="0" dirty="0" smtClean="0">
                  <a:solidFill>
                    <a:srgbClr val="FFFFFF"/>
                  </a:solidFill>
                  <a:latin typeface="微软雅黑" panose="020B0503020204020204" charset="-122"/>
                  <a:ea typeface="微软雅黑" panose="020B0503020204020204" charset="-122"/>
                </a:rPr>
                <a:t>文字</a:t>
              </a:r>
              <a:endParaRPr lang="zh-CN" altLang="en-US" sz="2400" kern="0" dirty="0">
                <a:solidFill>
                  <a:srgbClr val="FFFFFF"/>
                </a:solidFill>
                <a:latin typeface="微软雅黑" panose="020B0503020204020204" charset="-122"/>
                <a:ea typeface="微软雅黑" panose="020B0503020204020204" charset="-122"/>
              </a:endParaRPr>
            </a:p>
          </p:txBody>
        </p:sp>
      </p:grpSp>
      <p:grpSp>
        <p:nvGrpSpPr>
          <p:cNvPr id="51" name="Group 10"/>
          <p:cNvGrpSpPr/>
          <p:nvPr/>
        </p:nvGrpSpPr>
        <p:grpSpPr>
          <a:xfrm>
            <a:off x="3940094" y="1946093"/>
            <a:ext cx="1787528" cy="1791143"/>
            <a:chOff x="3692576" y="1742634"/>
            <a:chExt cx="2790379" cy="2796023"/>
          </a:xfrm>
        </p:grpSpPr>
        <p:grpSp>
          <p:nvGrpSpPr>
            <p:cNvPr id="52" name="组合 79"/>
            <p:cNvGrpSpPr/>
            <p:nvPr/>
          </p:nvGrpSpPr>
          <p:grpSpPr bwMode="auto">
            <a:xfrm>
              <a:off x="3692576" y="1742634"/>
              <a:ext cx="2790379" cy="2796023"/>
              <a:chOff x="6379729" y="2488774"/>
              <a:chExt cx="2513016" cy="2513016"/>
            </a:xfrm>
          </p:grpSpPr>
          <p:sp>
            <p:nvSpPr>
              <p:cNvPr id="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sp>
            <p:nvSpPr>
              <p:cNvPr id="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62" name="椭圆 80"/>
            <p:cNvSpPr/>
            <p:nvPr/>
          </p:nvSpPr>
          <p:spPr bwMode="auto">
            <a:xfrm>
              <a:off x="4101618" y="2137562"/>
              <a:ext cx="2016471" cy="2020558"/>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2400" kern="0" dirty="0">
                  <a:solidFill>
                    <a:srgbClr val="FFFFFF"/>
                  </a:solidFill>
                  <a:latin typeface="微软雅黑" panose="020B0503020204020204" charset="-122"/>
                  <a:ea typeface="微软雅黑" panose="020B0503020204020204" charset="-122"/>
                </a:rPr>
                <a:t>标题</a:t>
              </a:r>
              <a:endParaRPr lang="en-US" altLang="zh-CN" sz="2400" kern="0" dirty="0">
                <a:solidFill>
                  <a:srgbClr val="FFFFFF"/>
                </a:solidFill>
                <a:latin typeface="微软雅黑" panose="020B0503020204020204" charset="-122"/>
                <a:ea typeface="微软雅黑" panose="020B0503020204020204" charset="-122"/>
              </a:endParaRPr>
            </a:p>
            <a:p>
              <a:pPr algn="ctr" eaLnBrk="1" fontAlgn="base" hangingPunct="1">
                <a:spcBef>
                  <a:spcPct val="0"/>
                </a:spcBef>
                <a:spcAft>
                  <a:spcPct val="0"/>
                </a:spcAft>
                <a:defRPr/>
              </a:pPr>
              <a:r>
                <a:rPr lang="zh-CN" altLang="en-US" sz="2400" kern="0" dirty="0">
                  <a:solidFill>
                    <a:srgbClr val="FFFFFF"/>
                  </a:solidFill>
                  <a:latin typeface="微软雅黑" panose="020B0503020204020204" charset="-122"/>
                  <a:ea typeface="微软雅黑" panose="020B0503020204020204" charset="-122"/>
                </a:rPr>
                <a:t>文字</a:t>
              </a:r>
            </a:p>
          </p:txBody>
        </p:sp>
      </p:grpSp>
      <p:grpSp>
        <p:nvGrpSpPr>
          <p:cNvPr id="65" name="Group 10"/>
          <p:cNvGrpSpPr/>
          <p:nvPr/>
        </p:nvGrpSpPr>
        <p:grpSpPr>
          <a:xfrm>
            <a:off x="6465579" y="1946093"/>
            <a:ext cx="1787528" cy="1791143"/>
            <a:chOff x="3692576" y="1742634"/>
            <a:chExt cx="2790379" cy="2796023"/>
          </a:xfrm>
        </p:grpSpPr>
        <p:grpSp>
          <p:nvGrpSpPr>
            <p:cNvPr id="66" name="组合 79"/>
            <p:cNvGrpSpPr/>
            <p:nvPr/>
          </p:nvGrpSpPr>
          <p:grpSpPr bwMode="auto">
            <a:xfrm>
              <a:off x="3692576" y="1742634"/>
              <a:ext cx="2790379" cy="2796023"/>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sp>
            <p:nvSpPr>
              <p:cNvPr id="6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67" name="椭圆 80"/>
            <p:cNvSpPr/>
            <p:nvPr/>
          </p:nvSpPr>
          <p:spPr bwMode="auto">
            <a:xfrm>
              <a:off x="4101618" y="2137562"/>
              <a:ext cx="2016471" cy="2020558"/>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2400" kern="0" dirty="0">
                  <a:solidFill>
                    <a:srgbClr val="FFFFFF"/>
                  </a:solidFill>
                  <a:latin typeface="微软雅黑" panose="020B0503020204020204" charset="-122"/>
                  <a:ea typeface="微软雅黑" panose="020B0503020204020204" charset="-122"/>
                </a:rPr>
                <a:t>标题</a:t>
              </a:r>
              <a:endParaRPr lang="en-US" altLang="zh-CN" sz="2400" kern="0" dirty="0">
                <a:solidFill>
                  <a:srgbClr val="FFFFFF"/>
                </a:solidFill>
                <a:latin typeface="微软雅黑" panose="020B0503020204020204" charset="-122"/>
                <a:ea typeface="微软雅黑" panose="020B0503020204020204" charset="-122"/>
              </a:endParaRPr>
            </a:p>
            <a:p>
              <a:pPr algn="ctr" eaLnBrk="1" fontAlgn="base" hangingPunct="1">
                <a:spcBef>
                  <a:spcPct val="0"/>
                </a:spcBef>
                <a:spcAft>
                  <a:spcPct val="0"/>
                </a:spcAft>
                <a:defRPr/>
              </a:pPr>
              <a:r>
                <a:rPr lang="zh-CN" altLang="en-US" sz="2400" kern="0" dirty="0">
                  <a:solidFill>
                    <a:srgbClr val="FFFFFF"/>
                  </a:solidFill>
                  <a:latin typeface="微软雅黑" panose="020B0503020204020204" charset="-122"/>
                  <a:ea typeface="微软雅黑" panose="020B0503020204020204" charset="-122"/>
                </a:rPr>
                <a:t>文字</a:t>
              </a:r>
            </a:p>
          </p:txBody>
        </p:sp>
      </p:grpSp>
      <p:grpSp>
        <p:nvGrpSpPr>
          <p:cNvPr id="70" name="Group 10"/>
          <p:cNvGrpSpPr/>
          <p:nvPr/>
        </p:nvGrpSpPr>
        <p:grpSpPr>
          <a:xfrm>
            <a:off x="8991066" y="1946093"/>
            <a:ext cx="1787528" cy="1791143"/>
            <a:chOff x="3692576" y="1742634"/>
            <a:chExt cx="2790379" cy="2796023"/>
          </a:xfrm>
        </p:grpSpPr>
        <p:grpSp>
          <p:nvGrpSpPr>
            <p:cNvPr id="71" name="组合 79"/>
            <p:cNvGrpSpPr/>
            <p:nvPr/>
          </p:nvGrpSpPr>
          <p:grpSpPr bwMode="auto">
            <a:xfrm>
              <a:off x="3692576" y="1742634"/>
              <a:ext cx="2790379" cy="2796023"/>
              <a:chOff x="6379729" y="2488774"/>
              <a:chExt cx="2513016" cy="2513016"/>
            </a:xfrm>
          </p:grpSpPr>
          <p:sp>
            <p:nvSpPr>
              <p:cNvPr id="7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sp>
            <p:nvSpPr>
              <p:cNvPr id="7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72" name="椭圆 80"/>
            <p:cNvSpPr/>
            <p:nvPr/>
          </p:nvSpPr>
          <p:spPr bwMode="auto">
            <a:xfrm>
              <a:off x="4101618" y="2137562"/>
              <a:ext cx="2016471" cy="2020558"/>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2400" kern="0" dirty="0">
                  <a:solidFill>
                    <a:srgbClr val="FFFFFF"/>
                  </a:solidFill>
                  <a:latin typeface="微软雅黑" panose="020B0503020204020204" charset="-122"/>
                  <a:ea typeface="微软雅黑" panose="020B0503020204020204" charset="-122"/>
                </a:rPr>
                <a:t>标题</a:t>
              </a:r>
              <a:endParaRPr lang="en-US" altLang="zh-CN" sz="2400" kern="0" dirty="0">
                <a:solidFill>
                  <a:srgbClr val="FFFFFF"/>
                </a:solidFill>
                <a:latin typeface="微软雅黑" panose="020B0503020204020204" charset="-122"/>
                <a:ea typeface="微软雅黑" panose="020B0503020204020204" charset="-122"/>
              </a:endParaRPr>
            </a:p>
            <a:p>
              <a:pPr algn="ctr" eaLnBrk="1" fontAlgn="base" hangingPunct="1">
                <a:spcBef>
                  <a:spcPct val="0"/>
                </a:spcBef>
                <a:spcAft>
                  <a:spcPct val="0"/>
                </a:spcAft>
                <a:defRPr/>
              </a:pPr>
              <a:r>
                <a:rPr lang="zh-CN" altLang="en-US" sz="2400" kern="0" dirty="0">
                  <a:solidFill>
                    <a:srgbClr val="FFFFFF"/>
                  </a:solidFill>
                  <a:latin typeface="微软雅黑" panose="020B0503020204020204" charset="-122"/>
                  <a:ea typeface="微软雅黑" panose="020B0503020204020204" charset="-122"/>
                </a:rPr>
                <a:t>文字</a:t>
              </a:r>
            </a:p>
          </p:txBody>
        </p:sp>
      </p:grpSp>
      <p:sp>
        <p:nvSpPr>
          <p:cNvPr id="75" name="任意多边形 74"/>
          <p:cNvSpPr/>
          <p:nvPr/>
        </p:nvSpPr>
        <p:spPr>
          <a:xfrm>
            <a:off x="3409059" y="2690252"/>
            <a:ext cx="294292" cy="420387"/>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gradFill>
            <a:gsLst>
              <a:gs pos="0">
                <a:srgbClr val="E30000"/>
              </a:gs>
              <a:gs pos="100000">
                <a:srgbClr val="760303"/>
              </a:gs>
            </a:gsLst>
            <a:lin ang="2700000" scaled="0"/>
          </a:gradFill>
          <a:ln w="25400" cap="flat" cmpd="sng" algn="ctr">
            <a:noFill/>
            <a:prstDash val="solid"/>
          </a:ln>
          <a:effectLst>
            <a:softEdge rad="0"/>
          </a:effectLst>
        </p:spPr>
        <p:txBody>
          <a:bodyPr lIns="91440" tIns="45720" rIns="91440" bIns="45720" rtlCol="0" anchor="ctr"/>
          <a:lstStyle/>
          <a:p>
            <a:pPr algn="ctr" fontAlgn="base">
              <a:spcBef>
                <a:spcPct val="0"/>
              </a:spcBef>
              <a:spcAft>
                <a:spcPct val="0"/>
              </a:spcAft>
            </a:pPr>
            <a:endParaRPr lang="zh-CN" altLang="en-US" sz="4400" kern="0">
              <a:solidFill>
                <a:srgbClr val="FFFFFF"/>
              </a:solidFill>
              <a:latin typeface="微软雅黑" panose="020B0503020204020204" charset="-122"/>
              <a:ea typeface="微软雅黑" panose="020B0503020204020204" charset="-122"/>
            </a:endParaRPr>
          </a:p>
        </p:txBody>
      </p:sp>
      <p:sp>
        <p:nvSpPr>
          <p:cNvPr id="76" name="任意多边形 75"/>
          <p:cNvSpPr/>
          <p:nvPr/>
        </p:nvSpPr>
        <p:spPr>
          <a:xfrm>
            <a:off x="5894239" y="2690252"/>
            <a:ext cx="294292" cy="420387"/>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gradFill>
            <a:gsLst>
              <a:gs pos="0">
                <a:srgbClr val="E30000"/>
              </a:gs>
              <a:gs pos="100000">
                <a:srgbClr val="760303"/>
              </a:gs>
            </a:gsLst>
            <a:lin ang="2700000" scaled="0"/>
          </a:gradFill>
          <a:ln w="25400" cap="flat" cmpd="sng" algn="ctr">
            <a:noFill/>
            <a:prstDash val="solid"/>
          </a:ln>
          <a:effectLst>
            <a:softEdge rad="0"/>
          </a:effectLst>
        </p:spPr>
        <p:txBody>
          <a:bodyPr lIns="91440" tIns="45720" rIns="91440" bIns="45720" rtlCol="0" anchor="ctr"/>
          <a:lstStyle/>
          <a:p>
            <a:pPr algn="ctr" fontAlgn="base">
              <a:spcBef>
                <a:spcPct val="0"/>
              </a:spcBef>
              <a:spcAft>
                <a:spcPct val="0"/>
              </a:spcAft>
            </a:pPr>
            <a:endParaRPr lang="zh-CN" altLang="en-US" sz="4400" kern="0">
              <a:solidFill>
                <a:srgbClr val="FFFFFF"/>
              </a:solidFill>
              <a:latin typeface="微软雅黑" panose="020B0503020204020204" charset="-122"/>
              <a:ea typeface="微软雅黑" panose="020B0503020204020204" charset="-122"/>
            </a:endParaRPr>
          </a:p>
        </p:txBody>
      </p:sp>
      <p:sp>
        <p:nvSpPr>
          <p:cNvPr id="77" name="任意多边形 76"/>
          <p:cNvSpPr/>
          <p:nvPr/>
        </p:nvSpPr>
        <p:spPr>
          <a:xfrm>
            <a:off x="8530156" y="2690252"/>
            <a:ext cx="294292" cy="420387"/>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gradFill>
            <a:gsLst>
              <a:gs pos="0">
                <a:srgbClr val="E30000"/>
              </a:gs>
              <a:gs pos="100000">
                <a:srgbClr val="760303"/>
              </a:gs>
            </a:gsLst>
            <a:lin ang="2700000" scaled="0"/>
          </a:gradFill>
          <a:ln w="25400" cap="flat" cmpd="sng" algn="ctr">
            <a:noFill/>
            <a:prstDash val="solid"/>
          </a:ln>
          <a:effectLst>
            <a:softEdge rad="0"/>
          </a:effectLst>
        </p:spPr>
        <p:txBody>
          <a:bodyPr lIns="91440" tIns="45720" rIns="91440" bIns="45720" rtlCol="0" anchor="ctr"/>
          <a:lstStyle/>
          <a:p>
            <a:pPr algn="ctr" fontAlgn="base">
              <a:spcBef>
                <a:spcPct val="0"/>
              </a:spcBef>
              <a:spcAft>
                <a:spcPct val="0"/>
              </a:spcAft>
            </a:pPr>
            <a:endParaRPr lang="zh-CN" altLang="en-US" sz="4400" kern="0">
              <a:solidFill>
                <a:srgbClr val="FFFFFF"/>
              </a:solidFill>
              <a:latin typeface="微软雅黑" panose="020B0503020204020204" charset="-122"/>
              <a:ea typeface="微软雅黑" panose="020B0503020204020204" charset="-122"/>
            </a:endParaRPr>
          </a:p>
        </p:txBody>
      </p:sp>
      <p:grpSp>
        <p:nvGrpSpPr>
          <p:cNvPr id="78" name="组合 77"/>
          <p:cNvGrpSpPr/>
          <p:nvPr/>
        </p:nvGrpSpPr>
        <p:grpSpPr>
          <a:xfrm>
            <a:off x="1584600" y="4006767"/>
            <a:ext cx="9024000" cy="2216684"/>
            <a:chOff x="1188000" y="3020315"/>
            <a:chExt cx="6768000" cy="1662513"/>
          </a:xfrm>
        </p:grpSpPr>
        <p:cxnSp>
          <p:nvCxnSpPr>
            <p:cNvPr id="79" name="直接连接符 78"/>
            <p:cNvCxnSpPr/>
            <p:nvPr/>
          </p:nvCxnSpPr>
          <p:spPr>
            <a:xfrm>
              <a:off x="1188000" y="3466688"/>
              <a:ext cx="6768000"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188000" y="4362450"/>
              <a:ext cx="6768000"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106" name="TextBox 692"/>
            <p:cNvSpPr txBox="1"/>
            <p:nvPr/>
          </p:nvSpPr>
          <p:spPr bwMode="auto">
            <a:xfrm>
              <a:off x="3538373" y="3020315"/>
              <a:ext cx="2171700" cy="39481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fontAlgn="auto">
                <a:spcBef>
                  <a:spcPts val="0"/>
                </a:spcBef>
                <a:spcAft>
                  <a:spcPts val="0"/>
                </a:spcAft>
                <a:defRPr/>
              </a:pPr>
              <a:r>
                <a:rPr lang="zh-CN" altLang="en-US" sz="2665" dirty="0" smtClean="0">
                  <a:solidFill>
                    <a:schemeClr val="tx1"/>
                  </a:solidFill>
                  <a:latin typeface="微软雅黑" panose="020B0503020204020204" charset="-122"/>
                  <a:ea typeface="微软雅黑" panose="020B0503020204020204" charset="-122"/>
                  <a:cs typeface="Arial" panose="020B0604020202020204" pitchFamily="34" charset="0"/>
                </a:rPr>
                <a:t>点击此处添加标题</a:t>
              </a:r>
            </a:p>
          </p:txBody>
        </p:sp>
        <p:sp>
          <p:nvSpPr>
            <p:cNvPr id="107" name="矩形 1"/>
            <p:cNvSpPr>
              <a:spLocks noChangeArrowheads="1"/>
            </p:cNvSpPr>
            <p:nvPr/>
          </p:nvSpPr>
          <p:spPr bwMode="auto">
            <a:xfrm>
              <a:off x="1196582" y="3466485"/>
              <a:ext cx="6759410" cy="1216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a:t>
              </a:r>
              <a:r>
                <a:rPr lang="zh-CN" altLang="en-US" sz="1335" dirty="0" smtClean="0">
                  <a:solidFill>
                    <a:schemeClr val="tx1"/>
                  </a:solidFill>
                  <a:latin typeface="微软雅黑" panose="020B0503020204020204" charset="-122"/>
                  <a:ea typeface="微软雅黑" panose="020B0503020204020204" charset="-122"/>
                  <a:sym typeface="微软雅黑" panose="020B0503020204020204" charset="-122"/>
                </a:rPr>
                <a:t>文本</a:t>
              </a: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单击添加文本单击添加文本单击添加文本单击添加文本单击添加文本单击添加文本单击添加文本</a:t>
              </a:r>
              <a:r>
                <a:rPr lang="zh-CN" altLang="en-US" sz="1335" dirty="0" smtClean="0">
                  <a:solidFill>
                    <a:schemeClr val="tx1"/>
                  </a:solidFill>
                  <a:latin typeface="微软雅黑" panose="020B0503020204020204" charset="-122"/>
                  <a:ea typeface="微软雅黑" panose="020B0503020204020204" charset="-122"/>
                  <a:sym typeface="微软雅黑" panose="020B0503020204020204" charset="-122"/>
                </a:rPr>
                <a:t>单击</a:t>
              </a:r>
            </a:p>
            <a:p>
              <a:pPr>
                <a:lnSpc>
                  <a:spcPct val="150000"/>
                </a:lnSpc>
              </a:pPr>
              <a:endParaRPr lang="zh-CN" altLang="en-US" sz="1335" dirty="0" smtClean="0">
                <a:solidFill>
                  <a:schemeClr val="tx1"/>
                </a:solidFill>
                <a:latin typeface="微软雅黑" panose="020B0503020204020204" charset="-122"/>
                <a:ea typeface="微软雅黑" panose="020B0503020204020204" charset="-122"/>
                <a:sym typeface="微软雅黑" panose="020B0503020204020204" charset="-122"/>
              </a:endParaRPr>
            </a:p>
            <a:p>
              <a:pPr>
                <a:lnSpc>
                  <a:spcPct val="150000"/>
                </a:lnSpc>
              </a:pPr>
              <a:endParaRPr lang="en-US" altLang="zh-CN" sz="1335" dirty="0">
                <a:latin typeface="微软雅黑" panose="020B0503020204020204" charset="-122"/>
                <a:ea typeface="微软雅黑" panose="020B0503020204020204" charset="-122"/>
                <a:sym typeface="微软雅黑" panose="020B0503020204020204" charset="-122"/>
              </a:endParaRPr>
            </a:p>
          </p:txBody>
        </p:sp>
      </p:grpSp>
      <p:sp>
        <p:nvSpPr>
          <p:cNvPr id="32" name="Text Box 2"/>
          <p:cNvSpPr txBox="1">
            <a:spLocks noChangeArrowheads="1"/>
          </p:cNvSpPr>
          <p:nvPr/>
        </p:nvSpPr>
        <p:spPr bwMode="auto">
          <a:xfrm>
            <a:off x="1446194" y="486439"/>
            <a:ext cx="4767594" cy="50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smtClean="0">
                <a:solidFill>
                  <a:schemeClr val="tx1"/>
                </a:solidFill>
                <a:latin typeface="微软雅黑" panose="020B0503020204020204" pitchFamily="34" charset="-122"/>
                <a:ea typeface="微软雅黑" panose="020B0503020204020204" pitchFamily="34" charset="-122"/>
              </a:rPr>
              <a:t>请在这里输入您需要的标题</a:t>
            </a:r>
            <a:endParaRPr lang="zh-CN" altLang="zh-CN" sz="2665"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5148">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additive="base">
                                        <p:cTn id="13" dur="500"/>
                                        <p:tgtEl>
                                          <p:spTgt spid="75"/>
                                        </p:tgtEl>
                                        <p:attrNameLst>
                                          <p:attrName>ppt_x</p:attrName>
                                        </p:attrNameLst>
                                      </p:cBhvr>
                                      <p:tavLst>
                                        <p:tav tm="0">
                                          <p:val>
                                            <p:strVal val="#ppt_x-#ppt_w*1.125000"/>
                                          </p:val>
                                        </p:tav>
                                        <p:tav tm="100000">
                                          <p:val>
                                            <p:strVal val="#ppt_x"/>
                                          </p:val>
                                        </p:tav>
                                      </p:tavLst>
                                    </p:anim>
                                    <p:animEffect transition="in" filter="wipe(right)">
                                      <p:cBhvr>
                                        <p:cTn id="14" dur="500"/>
                                        <p:tgtEl>
                                          <p:spTgt spid="7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76"/>
                                        </p:tgtEl>
                                        <p:attrNameLst>
                                          <p:attrName>style.visibility</p:attrName>
                                        </p:attrNameLst>
                                      </p:cBhvr>
                                      <p:to>
                                        <p:strVal val="visible"/>
                                      </p:to>
                                    </p:set>
                                    <p:anim calcmode="lin" valueType="num">
                                      <p:cBhvr additive="base">
                                        <p:cTn id="24" dur="500"/>
                                        <p:tgtEl>
                                          <p:spTgt spid="76"/>
                                        </p:tgtEl>
                                        <p:attrNameLst>
                                          <p:attrName>ppt_x</p:attrName>
                                        </p:attrNameLst>
                                      </p:cBhvr>
                                      <p:tavLst>
                                        <p:tav tm="0">
                                          <p:val>
                                            <p:strVal val="#ppt_x-#ppt_w*1.125000"/>
                                          </p:val>
                                        </p:tav>
                                        <p:tav tm="100000">
                                          <p:val>
                                            <p:strVal val="#ppt_x"/>
                                          </p:val>
                                        </p:tav>
                                      </p:tavLst>
                                    </p:anim>
                                    <p:animEffect transition="in" filter="wipe(right)">
                                      <p:cBhvr>
                                        <p:cTn id="25" dur="500"/>
                                        <p:tgtEl>
                                          <p:spTgt spid="7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fill="hold"/>
                                        <p:tgtEl>
                                          <p:spTgt spid="65"/>
                                        </p:tgtEl>
                                        <p:attrNameLst>
                                          <p:attrName>ppt_w</p:attrName>
                                        </p:attrNameLst>
                                      </p:cBhvr>
                                      <p:tavLst>
                                        <p:tav tm="0">
                                          <p:val>
                                            <p:fltVal val="0"/>
                                          </p:val>
                                        </p:tav>
                                        <p:tav tm="100000">
                                          <p:val>
                                            <p:strVal val="#ppt_w"/>
                                          </p:val>
                                        </p:tav>
                                      </p:tavLst>
                                    </p:anim>
                                    <p:anim calcmode="lin" valueType="num">
                                      <p:cBhvr>
                                        <p:cTn id="30" dur="500" fill="hold"/>
                                        <p:tgtEl>
                                          <p:spTgt spid="65"/>
                                        </p:tgtEl>
                                        <p:attrNameLst>
                                          <p:attrName>ppt_h</p:attrName>
                                        </p:attrNameLst>
                                      </p:cBhvr>
                                      <p:tavLst>
                                        <p:tav tm="0">
                                          <p:val>
                                            <p:fltVal val="0"/>
                                          </p:val>
                                        </p:tav>
                                        <p:tav tm="100000">
                                          <p:val>
                                            <p:strVal val="#ppt_h"/>
                                          </p:val>
                                        </p:tav>
                                      </p:tavLst>
                                    </p:anim>
                                    <p:animEffect transition="in" filter="fade">
                                      <p:cBhvr>
                                        <p:cTn id="31" dur="500"/>
                                        <p:tgtEl>
                                          <p:spTgt spid="65"/>
                                        </p:tgtEl>
                                      </p:cBhvr>
                                    </p:animEffect>
                                  </p:childTnLst>
                                </p:cTn>
                              </p:par>
                            </p:childTnLst>
                          </p:cTn>
                        </p:par>
                        <p:par>
                          <p:cTn id="32" fill="hold">
                            <p:stCondLst>
                              <p:cond delay="2500"/>
                            </p:stCondLst>
                            <p:childTnLst>
                              <p:par>
                                <p:cTn id="33" presetID="12" presetClass="entr" presetSubtype="8" fill="hold" grpId="0" nodeType="after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additive="base">
                                        <p:cTn id="35" dur="500"/>
                                        <p:tgtEl>
                                          <p:spTgt spid="77"/>
                                        </p:tgtEl>
                                        <p:attrNameLst>
                                          <p:attrName>ppt_x</p:attrName>
                                        </p:attrNameLst>
                                      </p:cBhvr>
                                      <p:tavLst>
                                        <p:tav tm="0">
                                          <p:val>
                                            <p:strVal val="#ppt_x-#ppt_w*1.125000"/>
                                          </p:val>
                                        </p:tav>
                                        <p:tav tm="100000">
                                          <p:val>
                                            <p:strVal val="#ppt_x"/>
                                          </p:val>
                                        </p:tav>
                                      </p:tavLst>
                                    </p:anim>
                                    <p:animEffect transition="in" filter="wipe(right)">
                                      <p:cBhvr>
                                        <p:cTn id="36" dur="500"/>
                                        <p:tgtEl>
                                          <p:spTgt spid="77"/>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childTnLst>
                                </p:cTn>
                              </p:par>
                            </p:childTnLst>
                          </p:cTn>
                        </p:par>
                        <p:par>
                          <p:cTn id="43" fill="hold">
                            <p:stCondLst>
                              <p:cond delay="3500"/>
                            </p:stCondLst>
                            <p:childTnLst>
                              <p:par>
                                <p:cTn id="44" presetID="47" presetClass="entr" presetSubtype="0" fill="hold" nodeType="afterEffect">
                                  <p:stCondLst>
                                    <p:cond delay="0"/>
                                  </p:stCondLst>
                                  <p:childTnLst>
                                    <p:set>
                                      <p:cBhvr>
                                        <p:cTn id="45" dur="1" fill="hold">
                                          <p:stCondLst>
                                            <p:cond delay="0"/>
                                          </p:stCondLst>
                                        </p:cTn>
                                        <p:tgtEl>
                                          <p:spTgt spid="78"/>
                                        </p:tgtEl>
                                        <p:attrNameLst>
                                          <p:attrName>style.visibility</p:attrName>
                                        </p:attrNameLst>
                                      </p:cBhvr>
                                      <p:to>
                                        <p:strVal val="visible"/>
                                      </p:to>
                                    </p:set>
                                    <p:animEffect transition="in" filter="fade">
                                      <p:cBhvr>
                                        <p:cTn id="46" dur="500"/>
                                        <p:tgtEl>
                                          <p:spTgt spid="78"/>
                                        </p:tgtEl>
                                      </p:cBhvr>
                                    </p:animEffect>
                                    <p:anim calcmode="lin" valueType="num">
                                      <p:cBhvr>
                                        <p:cTn id="47" dur="500" fill="hold"/>
                                        <p:tgtEl>
                                          <p:spTgt spid="78"/>
                                        </p:tgtEl>
                                        <p:attrNameLst>
                                          <p:attrName>ppt_x</p:attrName>
                                        </p:attrNameLst>
                                      </p:cBhvr>
                                      <p:tavLst>
                                        <p:tav tm="0">
                                          <p:val>
                                            <p:strVal val="#ppt_x"/>
                                          </p:val>
                                        </p:tav>
                                        <p:tav tm="100000">
                                          <p:val>
                                            <p:strVal val="#ppt_x"/>
                                          </p:val>
                                        </p:tav>
                                      </p:tavLst>
                                    </p:anim>
                                    <p:anim calcmode="lin" valueType="num">
                                      <p:cBhvr>
                                        <p:cTn id="48"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ldLvl="0" animBg="1"/>
      <p:bldP spid="76" grpId="0" bldLvl="0" animBg="1"/>
      <p:bldP spid="7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0"/>
            <a:ext cx="12192000" cy="6858000"/>
            <a:chOff x="0" y="0"/>
            <a:chExt cx="12192000" cy="685800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4"/>
            <a:stretch>
              <a:fillRect/>
            </a:stretch>
          </p:blipFill>
          <p:spPr>
            <a:xfrm>
              <a:off x="79729" y="140186"/>
              <a:ext cx="12032542" cy="6577627"/>
            </a:xfrm>
            <a:prstGeom prst="rect">
              <a:avLst/>
            </a:prstGeom>
          </p:spPr>
        </p:pic>
      </p:grpSp>
      <p:sp>
        <p:nvSpPr>
          <p:cNvPr id="15" name="文本框 14"/>
          <p:cNvSpPr txBox="1"/>
          <p:nvPr/>
        </p:nvSpPr>
        <p:spPr bwMode="auto">
          <a:xfrm>
            <a:off x="3556600" y="2784854"/>
            <a:ext cx="5497407" cy="830997"/>
          </a:xfrm>
          <a:prstGeom prst="rect">
            <a:avLst/>
          </a:prstGeom>
          <a:noFill/>
        </p:spPr>
        <p:txBody>
          <a:bodyPr wrap="square">
            <a:spAutoFit/>
          </a:bodyPr>
          <a:lstStyle/>
          <a:p>
            <a:pPr defTabSz="685165" eaLnBrk="1" fontAlgn="auto" hangingPunct="1">
              <a:spcBef>
                <a:spcPts val="0"/>
              </a:spcBef>
              <a:spcAft>
                <a:spcPts val="0"/>
              </a:spcAft>
              <a:defRPr/>
            </a:pPr>
            <a:r>
              <a:rPr lang="en-US" altLang="zh-CN" sz="4800" b="1" dirty="0">
                <a:gradFill>
                  <a:gsLst>
                    <a:gs pos="0">
                      <a:srgbClr val="E30000"/>
                    </a:gs>
                    <a:gs pos="100000">
                      <a:srgbClr val="760303"/>
                    </a:gs>
                  </a:gsLst>
                  <a:lin ang="5400000" scaled="0"/>
                </a:gradFill>
                <a:latin typeface="微软雅黑" panose="020B0503020204020204" charset="-122"/>
                <a:ea typeface="微软雅黑" panose="020B0503020204020204" charset="-122"/>
                <a:cs typeface="Arial" panose="020B0604020202020204" pitchFamily="34" charset="0"/>
              </a:rPr>
              <a:t>单击此处添加标题</a:t>
            </a:r>
          </a:p>
        </p:txBody>
      </p:sp>
      <p:sp>
        <p:nvSpPr>
          <p:cNvPr id="17" name="TextBox 111"/>
          <p:cNvSpPr txBox="1">
            <a:spLocks noChangeArrowheads="1"/>
          </p:cNvSpPr>
          <p:nvPr/>
        </p:nvSpPr>
        <p:spPr bwMode="auto">
          <a:xfrm>
            <a:off x="2077861" y="3806846"/>
            <a:ext cx="8454884" cy="60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2" tIns="45684" rIns="91372" bIns="45684">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685165" eaLnBrk="1" fontAlgn="auto" hangingPunct="1">
              <a:lnSpc>
                <a:spcPct val="120000"/>
              </a:lnSpc>
              <a:spcBef>
                <a:spcPts val="0"/>
              </a:spcBef>
              <a:spcAft>
                <a:spcPts val="0"/>
              </a:spcAft>
              <a:defRPr/>
            </a:pPr>
            <a:r>
              <a:rPr lang="en-US" altLang="zh-CN" sz="1400" dirty="0">
                <a:solidFill>
                  <a:schemeClr val="tx1"/>
                </a:solidFill>
                <a:latin typeface="微软雅黑" panose="020B0503020204020204" charset="-122"/>
                <a:cs typeface="Arial" panose="020B0604020202020204" pitchFamily="34" charset="0"/>
              </a:rPr>
              <a:t>您的内容打在这里，或者通过复制您的文本后，在此框中选择粘贴，并选择只保留文字。您的内容打在这里，或者通过复制您的文本后，在此框中</a:t>
            </a: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529054"/>
            <a:ext cx="12192000" cy="2328946"/>
          </a:xfrm>
          <a:prstGeom prst="rect">
            <a:avLst/>
          </a:prstGeom>
        </p:spPr>
      </p:pic>
      <p:pic>
        <p:nvPicPr>
          <p:cNvPr id="8" name="图片 7"/>
          <p:cNvPicPr>
            <a:picLocks noChangeAspect="1"/>
          </p:cNvPicPr>
          <p:nvPr/>
        </p:nvPicPr>
        <p:blipFill rotWithShape="1">
          <a:blip r:embed="rId6"/>
          <a:srcRect t="24501"/>
          <a:stretch/>
        </p:blipFill>
        <p:spPr>
          <a:xfrm>
            <a:off x="4076555" y="-1"/>
            <a:ext cx="4038889" cy="2407197"/>
          </a:xfrm>
          <a:prstGeom prst="rect">
            <a:avLst/>
          </a:prstGeom>
        </p:spPr>
      </p:pic>
      <p:sp>
        <p:nvSpPr>
          <p:cNvPr id="16" name="文本框 15"/>
          <p:cNvSpPr txBox="1"/>
          <p:nvPr/>
        </p:nvSpPr>
        <p:spPr>
          <a:xfrm>
            <a:off x="5486697" y="159680"/>
            <a:ext cx="1354858" cy="1446550"/>
          </a:xfrm>
          <a:prstGeom prst="rect">
            <a:avLst/>
          </a:prstGeom>
          <a:noFill/>
        </p:spPr>
        <p:txBody>
          <a:bodyPr wrap="none" rtlCol="0">
            <a:spAutoFit/>
          </a:bodyPr>
          <a:lstStyle/>
          <a:p>
            <a:r>
              <a:rPr lang="en-US" altLang="zh-CN" sz="8800" dirty="0" smtClean="0">
                <a:solidFill>
                  <a:schemeClr val="bg1"/>
                </a:solidFill>
                <a:latin typeface="Impact" panose="020B0806030902050204" pitchFamily="34" charset="0"/>
              </a:rPr>
              <a:t>02</a:t>
            </a:r>
            <a:endParaRPr lang="zh-CN" altLang="en-US" sz="8800" dirty="0">
              <a:solidFill>
                <a:schemeClr val="bg1"/>
              </a:solidFill>
              <a:latin typeface="Impact" panose="020B0806030902050204" pitchFamily="34" charset="0"/>
            </a:endParaRPr>
          </a:p>
        </p:txBody>
      </p:sp>
    </p:spTree>
    <p:extLst>
      <p:ext uri="{BB962C8B-B14F-4D97-AF65-F5344CB8AC3E}">
        <p14:creationId xmlns:p14="http://schemas.microsoft.com/office/powerpoint/2010/main" val="2839407505"/>
      </p:ext>
    </p:extLst>
  </p:cSld>
  <p:clrMapOvr>
    <a:masterClrMapping/>
  </p:clrMapOvr>
  <p:transition advTm="3697">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Effect transition="in" filter="fade">
                                      <p:cBhvr>
                                        <p:cTn id="12"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TotalTime>
  <Words>3628</Words>
  <Application>Microsoft Office PowerPoint</Application>
  <PresentationFormat>宽屏</PresentationFormat>
  <Paragraphs>311</Paragraphs>
  <Slides>27</Slides>
  <Notes>26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27</vt:i4>
      </vt:variant>
    </vt:vector>
  </HeadingPairs>
  <TitlesOfParts>
    <vt:vector size="36" baseType="lpstr">
      <vt:lpstr>方正兰亭特黑_GBK</vt:lpstr>
      <vt:lpstr>黑体</vt:lpstr>
      <vt:lpstr>宋体</vt:lpstr>
      <vt:lpstr>微软雅黑</vt:lpstr>
      <vt:lpstr>Arial</vt:lpstr>
      <vt:lpstr>Calibri</vt:lpstr>
      <vt:lpstr>Calibri Light</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_</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subject>——</dc:subject>
  <dc:creator>Sunny</dc:creator>
  <cp:keywords>51PPT模板网</cp:keywords>
  <dc:description>www.51pptmoban.com</dc:description>
  <cp:lastModifiedBy>阳光 男孩</cp:lastModifiedBy>
  <cp:revision>40</cp:revision>
  <dcterms:created xsi:type="dcterms:W3CDTF">2017-05-09T14:16:23Z</dcterms:created>
  <dcterms:modified xsi:type="dcterms:W3CDTF">2020-01-08T15:19:10Z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